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94" r:id="rId6"/>
    <p:sldId id="298" r:id="rId7"/>
    <p:sldId id="316" r:id="rId8"/>
    <p:sldId id="301" r:id="rId9"/>
    <p:sldId id="302" r:id="rId10"/>
    <p:sldId id="327" r:id="rId11"/>
    <p:sldId id="331" r:id="rId12"/>
    <p:sldId id="317" r:id="rId13"/>
    <p:sldId id="330" r:id="rId14"/>
    <p:sldId id="303" r:id="rId15"/>
    <p:sldId id="325" r:id="rId16"/>
    <p:sldId id="329" r:id="rId17"/>
    <p:sldId id="328" r:id="rId18"/>
    <p:sldId id="326" r:id="rId19"/>
    <p:sldId id="324" r:id="rId20"/>
    <p:sldId id="31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FFD700"/>
    <a:srgbClr val="006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131" autoAdjust="0"/>
  </p:normalViewPr>
  <p:slideViewPr>
    <p:cSldViewPr>
      <p:cViewPr varScale="1">
        <p:scale>
          <a:sx n="81" d="100"/>
          <a:sy n="81" d="100"/>
        </p:scale>
        <p:origin x="1454" y="58"/>
      </p:cViewPr>
      <p:guideLst>
        <p:guide orient="horz" pos="255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ngyuan Linghu" userId="63adebfa-9dd4-47c4-96ae-4d41211dc98a" providerId="ADAL" clId="{2DEF7E88-4409-4386-B579-DA194E2DD72E}"/>
    <pc:docChg chg="undo custSel addSld delSld modSld">
      <pc:chgData name="Qingyuan Linghu" userId="63adebfa-9dd4-47c4-96ae-4d41211dc98a" providerId="ADAL" clId="{2DEF7E88-4409-4386-B579-DA194E2DD72E}" dt="2019-05-08T07:33:17.210" v="596" actId="2696"/>
      <pc:docMkLst>
        <pc:docMk/>
      </pc:docMkLst>
      <pc:sldChg chg="addSp delSp">
        <pc:chgData name="Qingyuan Linghu" userId="63adebfa-9dd4-47c4-96ae-4d41211dc98a" providerId="ADAL" clId="{2DEF7E88-4409-4386-B579-DA194E2DD72E}" dt="2019-05-08T06:00:39.440" v="5"/>
        <pc:sldMkLst>
          <pc:docMk/>
          <pc:sldMk cId="3079642337" sldId="313"/>
        </pc:sldMkLst>
        <pc:spChg chg="add del">
          <ac:chgData name="Qingyuan Linghu" userId="63adebfa-9dd4-47c4-96ae-4d41211dc98a" providerId="ADAL" clId="{2DEF7E88-4409-4386-B579-DA194E2DD72E}" dt="2019-05-08T06:00:39.440" v="5"/>
          <ac:spMkLst>
            <pc:docMk/>
            <pc:sldMk cId="3079642337" sldId="313"/>
            <ac:spMk id="4" creationId="{6D156096-2E61-4B79-A78E-4DC2873975FE}"/>
          </ac:spMkLst>
        </pc:spChg>
      </pc:sldChg>
      <pc:sldChg chg="delSp add del">
        <pc:chgData name="Qingyuan Linghu" userId="63adebfa-9dd4-47c4-96ae-4d41211dc98a" providerId="ADAL" clId="{2DEF7E88-4409-4386-B579-DA194E2DD72E}" dt="2019-05-08T06:00:32.150" v="3" actId="2696"/>
        <pc:sldMkLst>
          <pc:docMk/>
          <pc:sldMk cId="2120199926" sldId="315"/>
        </pc:sldMkLst>
        <pc:spChg chg="del">
          <ac:chgData name="Qingyuan Linghu" userId="63adebfa-9dd4-47c4-96ae-4d41211dc98a" providerId="ADAL" clId="{2DEF7E88-4409-4386-B579-DA194E2DD72E}" dt="2019-05-08T05:57:11.269" v="2" actId="478"/>
          <ac:spMkLst>
            <pc:docMk/>
            <pc:sldMk cId="2120199926" sldId="315"/>
            <ac:spMk id="2" creationId="{3A498AF6-B439-4276-815E-8B761C409666}"/>
          </ac:spMkLst>
        </pc:spChg>
        <pc:spChg chg="del">
          <ac:chgData name="Qingyuan Linghu" userId="63adebfa-9dd4-47c4-96ae-4d41211dc98a" providerId="ADAL" clId="{2DEF7E88-4409-4386-B579-DA194E2DD72E}" dt="2019-05-08T05:57:08.631" v="1" actId="478"/>
          <ac:spMkLst>
            <pc:docMk/>
            <pc:sldMk cId="2120199926" sldId="315"/>
            <ac:spMk id="3" creationId="{9A0CB2A6-1956-4F45-9FB8-5CA6B6AA77CB}"/>
          </ac:spMkLst>
        </pc:spChg>
      </pc:sldChg>
      <pc:sldChg chg="addSp delSp modSp add del delAnim modAnim">
        <pc:chgData name="Qingyuan Linghu" userId="63adebfa-9dd4-47c4-96ae-4d41211dc98a" providerId="ADAL" clId="{2DEF7E88-4409-4386-B579-DA194E2DD72E}" dt="2019-05-08T07:33:17.210" v="596" actId="2696"/>
        <pc:sldMkLst>
          <pc:docMk/>
          <pc:sldMk cId="2288310829" sldId="315"/>
        </pc:sldMkLst>
        <pc:spChg chg="del">
          <ac:chgData name="Qingyuan Linghu" userId="63adebfa-9dd4-47c4-96ae-4d41211dc98a" providerId="ADAL" clId="{2DEF7E88-4409-4386-B579-DA194E2DD72E}" dt="2019-05-08T06:08:39.735" v="131" actId="478"/>
          <ac:spMkLst>
            <pc:docMk/>
            <pc:sldMk cId="2288310829" sldId="315"/>
            <ac:spMk id="2" creationId="{DC87D3F3-1A5C-4036-BC40-A71A8D4004BE}"/>
          </ac:spMkLst>
        </pc:spChg>
        <pc:spChg chg="del mod">
          <ac:chgData name="Qingyuan Linghu" userId="63adebfa-9dd4-47c4-96ae-4d41211dc98a" providerId="ADAL" clId="{2DEF7E88-4409-4386-B579-DA194E2DD72E}" dt="2019-05-08T06:08:34.140" v="129" actId="478"/>
          <ac:spMkLst>
            <pc:docMk/>
            <pc:sldMk cId="2288310829" sldId="315"/>
            <ac:spMk id="3" creationId="{09C6F233-0F87-4105-B18C-9910853E859C}"/>
          </ac:spMkLst>
        </pc:spChg>
        <pc:spChg chg="add mod topLvl">
          <ac:chgData name="Qingyuan Linghu" userId="63adebfa-9dd4-47c4-96ae-4d41211dc98a" providerId="ADAL" clId="{2DEF7E88-4409-4386-B579-DA194E2DD72E}" dt="2019-05-08T06:57:20.519" v="595" actId="164"/>
          <ac:spMkLst>
            <pc:docMk/>
            <pc:sldMk cId="2288310829" sldId="315"/>
            <ac:spMk id="4" creationId="{A1180EE5-2FFD-4597-A329-C19C15232791}"/>
          </ac:spMkLst>
        </pc:spChg>
        <pc:spChg chg="mod topLvl">
          <ac:chgData name="Qingyuan Linghu" userId="63adebfa-9dd4-47c4-96ae-4d41211dc98a" providerId="ADAL" clId="{2DEF7E88-4409-4386-B579-DA194E2DD72E}" dt="2019-05-08T06:40:25.032" v="542" actId="108"/>
          <ac:spMkLst>
            <pc:docMk/>
            <pc:sldMk cId="2288310829" sldId="315"/>
            <ac:spMk id="5" creationId="{6C458554-8D89-43CE-895C-8F9C496FD30C}"/>
          </ac:spMkLst>
        </pc:spChg>
        <pc:spChg chg="mod topLvl">
          <ac:chgData name="Qingyuan Linghu" userId="63adebfa-9dd4-47c4-96ae-4d41211dc98a" providerId="ADAL" clId="{2DEF7E88-4409-4386-B579-DA194E2DD72E}" dt="2019-05-08T06:40:44.642" v="544" actId="692"/>
          <ac:spMkLst>
            <pc:docMk/>
            <pc:sldMk cId="2288310829" sldId="315"/>
            <ac:spMk id="6" creationId="{95D0CBF9-B2A6-46B7-AB69-4A7D10193F6F}"/>
          </ac:spMkLst>
        </pc:spChg>
        <pc:spChg chg="mod topLvl">
          <ac:chgData name="Qingyuan Linghu" userId="63adebfa-9dd4-47c4-96ae-4d41211dc98a" providerId="ADAL" clId="{2DEF7E88-4409-4386-B579-DA194E2DD72E}" dt="2019-05-08T06:40:51.753" v="546" actId="108"/>
          <ac:spMkLst>
            <pc:docMk/>
            <pc:sldMk cId="2288310829" sldId="315"/>
            <ac:spMk id="7" creationId="{B4056EF6-E68E-4299-BC86-481F52B7481B}"/>
          </ac:spMkLst>
        </pc:spChg>
        <pc:spChg chg="mod topLvl">
          <ac:chgData name="Qingyuan Linghu" userId="63adebfa-9dd4-47c4-96ae-4d41211dc98a" providerId="ADAL" clId="{2DEF7E88-4409-4386-B579-DA194E2DD72E}" dt="2019-05-08T06:40:49.585" v="545" actId="108"/>
          <ac:spMkLst>
            <pc:docMk/>
            <pc:sldMk cId="2288310829" sldId="315"/>
            <ac:spMk id="8" creationId="{A58518D8-3F08-48E8-AAA5-4FC1254F5AD2}"/>
          </ac:spMkLst>
        </pc:spChg>
        <pc:spChg chg="mod topLvl">
          <ac:chgData name="Qingyuan Linghu" userId="63adebfa-9dd4-47c4-96ae-4d41211dc98a" providerId="ADAL" clId="{2DEF7E88-4409-4386-B579-DA194E2DD72E}" dt="2019-05-08T06:14:33.325" v="185" actId="165"/>
          <ac:spMkLst>
            <pc:docMk/>
            <pc:sldMk cId="2288310829" sldId="315"/>
            <ac:spMk id="9" creationId="{E2BFC11E-968E-427C-80A9-CCAF4C80CFFF}"/>
          </ac:spMkLst>
        </pc:spChg>
        <pc:spChg chg="mod topLvl">
          <ac:chgData name="Qingyuan Linghu" userId="63adebfa-9dd4-47c4-96ae-4d41211dc98a" providerId="ADAL" clId="{2DEF7E88-4409-4386-B579-DA194E2DD72E}" dt="2019-05-08T06:40:21.402" v="541" actId="108"/>
          <ac:spMkLst>
            <pc:docMk/>
            <pc:sldMk cId="2288310829" sldId="315"/>
            <ac:spMk id="10" creationId="{5D9EF91C-59A2-4DC5-86AC-2576CE3135BA}"/>
          </ac:spMkLst>
        </pc:spChg>
        <pc:spChg chg="mod topLvl">
          <ac:chgData name="Qingyuan Linghu" userId="63adebfa-9dd4-47c4-96ae-4d41211dc98a" providerId="ADAL" clId="{2DEF7E88-4409-4386-B579-DA194E2DD72E}" dt="2019-05-08T06:40:14.784" v="539" actId="692"/>
          <ac:spMkLst>
            <pc:docMk/>
            <pc:sldMk cId="2288310829" sldId="315"/>
            <ac:spMk id="11" creationId="{3D20A66B-B505-4C18-AEF4-7FC2E6A8710E}"/>
          </ac:spMkLst>
        </pc:spChg>
        <pc:spChg chg="del mod">
          <ac:chgData name="Qingyuan Linghu" userId="63adebfa-9dd4-47c4-96ae-4d41211dc98a" providerId="ADAL" clId="{2DEF7E88-4409-4386-B579-DA194E2DD72E}" dt="2019-05-08T06:13:38.875" v="177" actId="478"/>
          <ac:spMkLst>
            <pc:docMk/>
            <pc:sldMk cId="2288310829" sldId="315"/>
            <ac:spMk id="12" creationId="{0BA1215F-B8FB-4BD9-859D-A90235B51666}"/>
          </ac:spMkLst>
        </pc:spChg>
        <pc:spChg chg="mod topLvl">
          <ac:chgData name="Qingyuan Linghu" userId="63adebfa-9dd4-47c4-96ae-4d41211dc98a" providerId="ADAL" clId="{2DEF7E88-4409-4386-B579-DA194E2DD72E}" dt="2019-05-08T06:40:05.986" v="537" actId="692"/>
          <ac:spMkLst>
            <pc:docMk/>
            <pc:sldMk cId="2288310829" sldId="315"/>
            <ac:spMk id="13" creationId="{4B9F121C-A6E4-4BB3-A047-DDB068587D21}"/>
          </ac:spMkLst>
        </pc:spChg>
        <pc:spChg chg="del">
          <ac:chgData name="Qingyuan Linghu" userId="63adebfa-9dd4-47c4-96ae-4d41211dc98a" providerId="ADAL" clId="{2DEF7E88-4409-4386-B579-DA194E2DD72E}" dt="2019-05-08T06:08:27.200" v="126" actId="478"/>
          <ac:spMkLst>
            <pc:docMk/>
            <pc:sldMk cId="2288310829" sldId="315"/>
            <ac:spMk id="29" creationId="{9B653035-D72D-410F-AD45-CA60B0AFC006}"/>
          </ac:spMkLst>
        </pc:spChg>
        <pc:spChg chg="del">
          <ac:chgData name="Qingyuan Linghu" userId="63adebfa-9dd4-47c4-96ae-4d41211dc98a" providerId="ADAL" clId="{2DEF7E88-4409-4386-B579-DA194E2DD72E}" dt="2019-05-08T06:00:46.837" v="7" actId="478"/>
          <ac:spMkLst>
            <pc:docMk/>
            <pc:sldMk cId="2288310829" sldId="315"/>
            <ac:spMk id="30" creationId="{015ED44D-94E1-474F-B2BC-F5FAE9C3580C}"/>
          </ac:spMkLst>
        </pc:spChg>
        <pc:spChg chg="del">
          <ac:chgData name="Qingyuan Linghu" userId="63adebfa-9dd4-47c4-96ae-4d41211dc98a" providerId="ADAL" clId="{2DEF7E88-4409-4386-B579-DA194E2DD72E}" dt="2019-05-08T06:00:48.453" v="8" actId="478"/>
          <ac:spMkLst>
            <pc:docMk/>
            <pc:sldMk cId="2288310829" sldId="315"/>
            <ac:spMk id="32" creationId="{5E39623D-6295-41DF-AE73-A079869060C0}"/>
          </ac:spMkLst>
        </pc:spChg>
        <pc:spChg chg="del">
          <ac:chgData name="Qingyuan Linghu" userId="63adebfa-9dd4-47c4-96ae-4d41211dc98a" providerId="ADAL" clId="{2DEF7E88-4409-4386-B579-DA194E2DD72E}" dt="2019-05-08T06:00:49.554" v="9" actId="478"/>
          <ac:spMkLst>
            <pc:docMk/>
            <pc:sldMk cId="2288310829" sldId="315"/>
            <ac:spMk id="33" creationId="{040E552F-DE32-4556-AA68-B0ED8D431DCC}"/>
          </ac:spMkLst>
        </pc:spChg>
        <pc:spChg chg="del">
          <ac:chgData name="Qingyuan Linghu" userId="63adebfa-9dd4-47c4-96ae-4d41211dc98a" providerId="ADAL" clId="{2DEF7E88-4409-4386-B579-DA194E2DD72E}" dt="2019-05-08T06:08:48.641" v="134" actId="478"/>
          <ac:spMkLst>
            <pc:docMk/>
            <pc:sldMk cId="2288310829" sldId="315"/>
            <ac:spMk id="36" creationId="{3B4A6C6A-B4DD-4B35-867A-ED9607248698}"/>
          </ac:spMkLst>
        </pc:spChg>
        <pc:spChg chg="del mod">
          <ac:chgData name="Qingyuan Linghu" userId="63adebfa-9dd4-47c4-96ae-4d41211dc98a" providerId="ADAL" clId="{2DEF7E88-4409-4386-B579-DA194E2DD72E}" dt="2019-05-08T06:08:45.815" v="133" actId="478"/>
          <ac:spMkLst>
            <pc:docMk/>
            <pc:sldMk cId="2288310829" sldId="315"/>
            <ac:spMk id="37" creationId="{34A13750-F43F-4469-9A88-91484BAD97E1}"/>
          </ac:spMkLst>
        </pc:spChg>
        <pc:spChg chg="del">
          <ac:chgData name="Qingyuan Linghu" userId="63adebfa-9dd4-47c4-96ae-4d41211dc98a" providerId="ADAL" clId="{2DEF7E88-4409-4386-B579-DA194E2DD72E}" dt="2019-05-08T06:08:51.451" v="135" actId="478"/>
          <ac:spMkLst>
            <pc:docMk/>
            <pc:sldMk cId="2288310829" sldId="315"/>
            <ac:spMk id="38" creationId="{263033B2-BE2D-413A-8DE5-714656EE336A}"/>
          </ac:spMkLst>
        </pc:spChg>
        <pc:spChg chg="del">
          <ac:chgData name="Qingyuan Linghu" userId="63adebfa-9dd4-47c4-96ae-4d41211dc98a" providerId="ADAL" clId="{2DEF7E88-4409-4386-B579-DA194E2DD72E}" dt="2019-05-08T06:08:09.342" v="124" actId="478"/>
          <ac:spMkLst>
            <pc:docMk/>
            <pc:sldMk cId="2288310829" sldId="315"/>
            <ac:spMk id="39" creationId="{B37FF0F6-C418-4ABF-961D-8FEB0F53AB8C}"/>
          </ac:spMkLst>
        </pc:spChg>
        <pc:spChg chg="del">
          <ac:chgData name="Qingyuan Linghu" userId="63adebfa-9dd4-47c4-96ae-4d41211dc98a" providerId="ADAL" clId="{2DEF7E88-4409-4386-B579-DA194E2DD72E}" dt="2019-05-08T06:08:56.072" v="136" actId="478"/>
          <ac:spMkLst>
            <pc:docMk/>
            <pc:sldMk cId="2288310829" sldId="315"/>
            <ac:spMk id="40" creationId="{2D26B914-D4AD-43A2-96A6-CEC8DC936545}"/>
          </ac:spMkLst>
        </pc:spChg>
        <pc:spChg chg="del">
          <ac:chgData name="Qingyuan Linghu" userId="63adebfa-9dd4-47c4-96ae-4d41211dc98a" providerId="ADAL" clId="{2DEF7E88-4409-4386-B579-DA194E2DD72E}" dt="2019-05-08T06:08:58.594" v="137" actId="478"/>
          <ac:spMkLst>
            <pc:docMk/>
            <pc:sldMk cId="2288310829" sldId="315"/>
            <ac:spMk id="41" creationId="{8EB0E275-3E86-4387-B0B2-63FE0929C4B3}"/>
          </ac:spMkLst>
        </pc:spChg>
        <pc:spChg chg="add del mod">
          <ac:chgData name="Qingyuan Linghu" userId="63adebfa-9dd4-47c4-96ae-4d41211dc98a" providerId="ADAL" clId="{2DEF7E88-4409-4386-B579-DA194E2DD72E}" dt="2019-05-08T06:08:36.955" v="130" actId="478"/>
          <ac:spMkLst>
            <pc:docMk/>
            <pc:sldMk cId="2288310829" sldId="315"/>
            <ac:spMk id="74" creationId="{B3589D5B-21B9-47C1-B4EE-C32CB477FCA4}"/>
          </ac:spMkLst>
        </pc:spChg>
        <pc:spChg chg="add del mod">
          <ac:chgData name="Qingyuan Linghu" userId="63adebfa-9dd4-47c4-96ae-4d41211dc98a" providerId="ADAL" clId="{2DEF7E88-4409-4386-B579-DA194E2DD72E}" dt="2019-05-08T06:08:41.717" v="132" actId="478"/>
          <ac:spMkLst>
            <pc:docMk/>
            <pc:sldMk cId="2288310829" sldId="315"/>
            <ac:spMk id="75" creationId="{59DD2369-7032-4DE3-9B67-2820B51F90B4}"/>
          </ac:spMkLst>
        </pc:spChg>
        <pc:spChg chg="add mod">
          <ac:chgData name="Qingyuan Linghu" userId="63adebfa-9dd4-47c4-96ae-4d41211dc98a" providerId="ADAL" clId="{2DEF7E88-4409-4386-B579-DA194E2DD72E}" dt="2019-05-08T06:40:17.355" v="540" actId="108"/>
          <ac:spMkLst>
            <pc:docMk/>
            <pc:sldMk cId="2288310829" sldId="315"/>
            <ac:spMk id="116" creationId="{A188DFF5-B622-4D63-8A9A-F8D31C051B3F}"/>
          </ac:spMkLst>
        </pc:spChg>
        <pc:spChg chg="add mod">
          <ac:chgData name="Qingyuan Linghu" userId="63adebfa-9dd4-47c4-96ae-4d41211dc98a" providerId="ADAL" clId="{2DEF7E88-4409-4386-B579-DA194E2DD72E}" dt="2019-05-08T06:28:26.895" v="405" actId="1076"/>
          <ac:spMkLst>
            <pc:docMk/>
            <pc:sldMk cId="2288310829" sldId="315"/>
            <ac:spMk id="130" creationId="{7C36DC1C-75B8-40DC-95F6-0A5FD5AAE0B1}"/>
          </ac:spMkLst>
        </pc:spChg>
        <pc:spChg chg="add mod">
          <ac:chgData name="Qingyuan Linghu" userId="63adebfa-9dd4-47c4-96ae-4d41211dc98a" providerId="ADAL" clId="{2DEF7E88-4409-4386-B579-DA194E2DD72E}" dt="2019-05-08T06:28:26.895" v="405" actId="1076"/>
          <ac:spMkLst>
            <pc:docMk/>
            <pc:sldMk cId="2288310829" sldId="315"/>
            <ac:spMk id="131" creationId="{88FB626A-A7AB-4B63-8B84-65CE0B9E0E38}"/>
          </ac:spMkLst>
        </pc:spChg>
        <pc:spChg chg="add mod">
          <ac:chgData name="Qingyuan Linghu" userId="63adebfa-9dd4-47c4-96ae-4d41211dc98a" providerId="ADAL" clId="{2DEF7E88-4409-4386-B579-DA194E2DD72E}" dt="2019-05-08T06:28:26.895" v="405" actId="1076"/>
          <ac:spMkLst>
            <pc:docMk/>
            <pc:sldMk cId="2288310829" sldId="315"/>
            <ac:spMk id="132" creationId="{EDB4464A-F92B-416E-B52E-6D48375C14AC}"/>
          </ac:spMkLst>
        </pc:spChg>
        <pc:spChg chg="add mod">
          <ac:chgData name="Qingyuan Linghu" userId="63adebfa-9dd4-47c4-96ae-4d41211dc98a" providerId="ADAL" clId="{2DEF7E88-4409-4386-B579-DA194E2DD72E}" dt="2019-05-08T06:28:26.895" v="405" actId="1076"/>
          <ac:spMkLst>
            <pc:docMk/>
            <pc:sldMk cId="2288310829" sldId="315"/>
            <ac:spMk id="133" creationId="{87825E18-66FC-4E41-8A35-7C3FCEF2E3E6}"/>
          </ac:spMkLst>
        </pc:spChg>
        <pc:spChg chg="add mod">
          <ac:chgData name="Qingyuan Linghu" userId="63adebfa-9dd4-47c4-96ae-4d41211dc98a" providerId="ADAL" clId="{2DEF7E88-4409-4386-B579-DA194E2DD72E}" dt="2019-05-08T06:28:26.895" v="405" actId="1076"/>
          <ac:spMkLst>
            <pc:docMk/>
            <pc:sldMk cId="2288310829" sldId="315"/>
            <ac:spMk id="134" creationId="{F7E4BD72-E49D-4B64-98FF-4EBB4668AE7B}"/>
          </ac:spMkLst>
        </pc:spChg>
        <pc:spChg chg="add mod">
          <ac:chgData name="Qingyuan Linghu" userId="63adebfa-9dd4-47c4-96ae-4d41211dc98a" providerId="ADAL" clId="{2DEF7E88-4409-4386-B579-DA194E2DD72E}" dt="2019-05-08T06:40:53.731" v="547" actId="108"/>
          <ac:spMkLst>
            <pc:docMk/>
            <pc:sldMk cId="2288310829" sldId="315"/>
            <ac:spMk id="178" creationId="{AC7E5C6A-A4F2-497B-B9C6-BBB1C46CD979}"/>
          </ac:spMkLst>
        </pc:spChg>
        <pc:spChg chg="add mod">
          <ac:chgData name="Qingyuan Linghu" userId="63adebfa-9dd4-47c4-96ae-4d41211dc98a" providerId="ADAL" clId="{2DEF7E88-4409-4386-B579-DA194E2DD72E}" dt="2019-05-08T06:40:55.679" v="548" actId="108"/>
          <ac:spMkLst>
            <pc:docMk/>
            <pc:sldMk cId="2288310829" sldId="315"/>
            <ac:spMk id="188" creationId="{34C702D2-B845-48A5-857D-939DC7713B2A}"/>
          </ac:spMkLst>
        </pc:spChg>
        <pc:spChg chg="add del">
          <ac:chgData name="Qingyuan Linghu" userId="63adebfa-9dd4-47c4-96ae-4d41211dc98a" providerId="ADAL" clId="{2DEF7E88-4409-4386-B579-DA194E2DD72E}" dt="2019-05-08T06:26:05.735" v="324"/>
          <ac:spMkLst>
            <pc:docMk/>
            <pc:sldMk cId="2288310829" sldId="315"/>
            <ac:spMk id="189" creationId="{F9C7B5CD-D3B1-4182-AE8F-12374C25BEC4}"/>
          </ac:spMkLst>
        </pc:spChg>
        <pc:spChg chg="add mod">
          <ac:chgData name="Qingyuan Linghu" userId="63adebfa-9dd4-47c4-96ae-4d41211dc98a" providerId="ADAL" clId="{2DEF7E88-4409-4386-B579-DA194E2DD72E}" dt="2019-05-08T06:57:20.519" v="595" actId="164"/>
          <ac:spMkLst>
            <pc:docMk/>
            <pc:sldMk cId="2288310829" sldId="315"/>
            <ac:spMk id="231" creationId="{3C6121B2-A10D-4410-857C-FDF924E39940}"/>
          </ac:spMkLst>
        </pc:spChg>
        <pc:grpChg chg="add del mod">
          <ac:chgData name="Qingyuan Linghu" userId="63adebfa-9dd4-47c4-96ae-4d41211dc98a" providerId="ADAL" clId="{2DEF7E88-4409-4386-B579-DA194E2DD72E}" dt="2019-05-08T06:14:33.325" v="185" actId="165"/>
          <ac:grpSpMkLst>
            <pc:docMk/>
            <pc:sldMk cId="2288310829" sldId="315"/>
            <ac:grpSpMk id="115" creationId="{0586510F-633F-4C9C-B7E5-409D58F0DCB8}"/>
          </ac:grpSpMkLst>
        </pc:grpChg>
        <pc:grpChg chg="add mod">
          <ac:chgData name="Qingyuan Linghu" userId="63adebfa-9dd4-47c4-96ae-4d41211dc98a" providerId="ADAL" clId="{2DEF7E88-4409-4386-B579-DA194E2DD72E}" dt="2019-05-08T06:57:20.519" v="595" actId="164"/>
          <ac:grpSpMkLst>
            <pc:docMk/>
            <pc:sldMk cId="2288310829" sldId="315"/>
            <ac:grpSpMk id="232" creationId="{08D8BA3C-2520-4974-8FA0-C72AE8636F8A}"/>
          </ac:grpSpMkLst>
        </pc:grpChg>
        <pc:cxnChg chg="mod topLvl">
          <ac:chgData name="Qingyuan Linghu" userId="63adebfa-9dd4-47c4-96ae-4d41211dc98a" providerId="ADAL" clId="{2DEF7E88-4409-4386-B579-DA194E2DD72E}" dt="2019-05-08T06:37:03.709" v="510" actId="108"/>
          <ac:cxnSpMkLst>
            <pc:docMk/>
            <pc:sldMk cId="2288310829" sldId="315"/>
            <ac:cxnSpMk id="14" creationId="{E2130413-F837-43CF-B431-8B3B14242460}"/>
          </ac:cxnSpMkLst>
        </pc:cxnChg>
        <pc:cxnChg chg="mod topLvl">
          <ac:chgData name="Qingyuan Linghu" userId="63adebfa-9dd4-47c4-96ae-4d41211dc98a" providerId="ADAL" clId="{2DEF7E88-4409-4386-B579-DA194E2DD72E}" dt="2019-05-08T06:37:10.560" v="513" actId="108"/>
          <ac:cxnSpMkLst>
            <pc:docMk/>
            <pc:sldMk cId="2288310829" sldId="315"/>
            <ac:cxnSpMk id="15" creationId="{8864799B-A7EE-45A0-B278-06323973E966}"/>
          </ac:cxnSpMkLst>
        </pc:cxnChg>
        <pc:cxnChg chg="mod topLvl">
          <ac:chgData name="Qingyuan Linghu" userId="63adebfa-9dd4-47c4-96ae-4d41211dc98a" providerId="ADAL" clId="{2DEF7E88-4409-4386-B579-DA194E2DD72E}" dt="2019-05-08T06:37:13.156" v="514" actId="108"/>
          <ac:cxnSpMkLst>
            <pc:docMk/>
            <pc:sldMk cId="2288310829" sldId="315"/>
            <ac:cxnSpMk id="16" creationId="{7810823B-1097-4C16-A4E1-A6086CEF34A9}"/>
          </ac:cxnSpMkLst>
        </pc:cxnChg>
        <pc:cxnChg chg="mod topLvl">
          <ac:chgData name="Qingyuan Linghu" userId="63adebfa-9dd4-47c4-96ae-4d41211dc98a" providerId="ADAL" clId="{2DEF7E88-4409-4386-B579-DA194E2DD72E}" dt="2019-05-08T06:37:08.427" v="512" actId="108"/>
          <ac:cxnSpMkLst>
            <pc:docMk/>
            <pc:sldMk cId="2288310829" sldId="315"/>
            <ac:cxnSpMk id="17" creationId="{DEDFC6D9-6EBC-4ED4-9528-5EAC9123B858}"/>
          </ac:cxnSpMkLst>
        </pc:cxnChg>
        <pc:cxnChg chg="del mod">
          <ac:chgData name="Qingyuan Linghu" userId="63adebfa-9dd4-47c4-96ae-4d41211dc98a" providerId="ADAL" clId="{2DEF7E88-4409-4386-B579-DA194E2DD72E}" dt="2019-05-08T06:03:04.383" v="51" actId="478"/>
          <ac:cxnSpMkLst>
            <pc:docMk/>
            <pc:sldMk cId="2288310829" sldId="315"/>
            <ac:cxnSpMk id="18" creationId="{AB74C53A-C1F5-4463-ACF2-CE20A9CDFF76}"/>
          </ac:cxnSpMkLst>
        </pc:cxnChg>
        <pc:cxnChg chg="del mod">
          <ac:chgData name="Qingyuan Linghu" userId="63adebfa-9dd4-47c4-96ae-4d41211dc98a" providerId="ADAL" clId="{2DEF7E88-4409-4386-B579-DA194E2DD72E}" dt="2019-05-08T06:03:06.871" v="52" actId="478"/>
          <ac:cxnSpMkLst>
            <pc:docMk/>
            <pc:sldMk cId="2288310829" sldId="315"/>
            <ac:cxnSpMk id="19" creationId="{3BAC879B-6A71-4713-BC34-12205F0CA4A7}"/>
          </ac:cxnSpMkLst>
        </pc:cxnChg>
        <pc:cxnChg chg="mod topLvl">
          <ac:chgData name="Qingyuan Linghu" userId="63adebfa-9dd4-47c4-96ae-4d41211dc98a" providerId="ADAL" clId="{2DEF7E88-4409-4386-B579-DA194E2DD72E}" dt="2019-05-08T06:39:25.374" v="530" actId="1076"/>
          <ac:cxnSpMkLst>
            <pc:docMk/>
            <pc:sldMk cId="2288310829" sldId="315"/>
            <ac:cxnSpMk id="20" creationId="{240F0006-182A-4EF6-B0AA-8467362E2AF0}"/>
          </ac:cxnSpMkLst>
        </pc:cxnChg>
        <pc:cxnChg chg="mod topLvl">
          <ac:chgData name="Qingyuan Linghu" userId="63adebfa-9dd4-47c4-96ae-4d41211dc98a" providerId="ADAL" clId="{2DEF7E88-4409-4386-B579-DA194E2DD72E}" dt="2019-05-08T06:39:08.127" v="529" actId="1076"/>
          <ac:cxnSpMkLst>
            <pc:docMk/>
            <pc:sldMk cId="2288310829" sldId="315"/>
            <ac:cxnSpMk id="21" creationId="{24DBB011-BBC7-438C-A8B7-E2944609B59C}"/>
          </ac:cxnSpMkLst>
        </pc:cxnChg>
        <pc:cxnChg chg="mod topLvl">
          <ac:chgData name="Qingyuan Linghu" userId="63adebfa-9dd4-47c4-96ae-4d41211dc98a" providerId="ADAL" clId="{2DEF7E88-4409-4386-B579-DA194E2DD72E}" dt="2019-05-08T06:39:08.127" v="529" actId="1076"/>
          <ac:cxnSpMkLst>
            <pc:docMk/>
            <pc:sldMk cId="2288310829" sldId="315"/>
            <ac:cxnSpMk id="22" creationId="{CEE612CC-C0C3-4033-9759-F760A41F8CAA}"/>
          </ac:cxnSpMkLst>
        </pc:cxnChg>
        <pc:cxnChg chg="mod topLvl">
          <ac:chgData name="Qingyuan Linghu" userId="63adebfa-9dd4-47c4-96ae-4d41211dc98a" providerId="ADAL" clId="{2DEF7E88-4409-4386-B579-DA194E2DD72E}" dt="2019-05-08T06:38:33.339" v="524" actId="108"/>
          <ac:cxnSpMkLst>
            <pc:docMk/>
            <pc:sldMk cId="2288310829" sldId="315"/>
            <ac:cxnSpMk id="23" creationId="{91F7AD8D-ADC7-4F43-AAE7-F10907FB29C6}"/>
          </ac:cxnSpMkLst>
        </pc:cxnChg>
        <pc:cxnChg chg="mod topLvl">
          <ac:chgData name="Qingyuan Linghu" userId="63adebfa-9dd4-47c4-96ae-4d41211dc98a" providerId="ADAL" clId="{2DEF7E88-4409-4386-B579-DA194E2DD72E}" dt="2019-05-08T06:39:25.374" v="530" actId="1076"/>
          <ac:cxnSpMkLst>
            <pc:docMk/>
            <pc:sldMk cId="2288310829" sldId="315"/>
            <ac:cxnSpMk id="24" creationId="{C8B773A1-4AF9-49DE-A920-43BC2C1CA0C1}"/>
          </ac:cxnSpMkLst>
        </pc:cxnChg>
        <pc:cxnChg chg="mod topLvl">
          <ac:chgData name="Qingyuan Linghu" userId="63adebfa-9dd4-47c4-96ae-4d41211dc98a" providerId="ADAL" clId="{2DEF7E88-4409-4386-B579-DA194E2DD72E}" dt="2019-05-08T06:39:08.127" v="529" actId="1076"/>
          <ac:cxnSpMkLst>
            <pc:docMk/>
            <pc:sldMk cId="2288310829" sldId="315"/>
            <ac:cxnSpMk id="25" creationId="{76F7E3B7-F05B-405A-9876-4FB83A86392E}"/>
          </ac:cxnSpMkLst>
        </pc:cxnChg>
        <pc:cxnChg chg="mod topLvl">
          <ac:chgData name="Qingyuan Linghu" userId="63adebfa-9dd4-47c4-96ae-4d41211dc98a" providerId="ADAL" clId="{2DEF7E88-4409-4386-B579-DA194E2DD72E}" dt="2019-05-08T06:39:49.819" v="536" actId="692"/>
          <ac:cxnSpMkLst>
            <pc:docMk/>
            <pc:sldMk cId="2288310829" sldId="315"/>
            <ac:cxnSpMk id="26" creationId="{59F22F34-B8F2-4A63-94C8-1516AE31AE3A}"/>
          </ac:cxnSpMkLst>
        </pc:cxnChg>
        <pc:cxnChg chg="del mod">
          <ac:chgData name="Qingyuan Linghu" userId="63adebfa-9dd4-47c4-96ae-4d41211dc98a" providerId="ADAL" clId="{2DEF7E88-4409-4386-B579-DA194E2DD72E}" dt="2019-05-08T06:13:40.535" v="178" actId="478"/>
          <ac:cxnSpMkLst>
            <pc:docMk/>
            <pc:sldMk cId="2288310829" sldId="315"/>
            <ac:cxnSpMk id="27" creationId="{95E621D2-61A6-4BAE-B681-F524350FD0DF}"/>
          </ac:cxnSpMkLst>
        </pc:cxnChg>
        <pc:cxnChg chg="del mod">
          <ac:chgData name="Qingyuan Linghu" userId="63adebfa-9dd4-47c4-96ae-4d41211dc98a" providerId="ADAL" clId="{2DEF7E88-4409-4386-B579-DA194E2DD72E}" dt="2019-05-08T06:13:41.375" v="179" actId="478"/>
          <ac:cxnSpMkLst>
            <pc:docMk/>
            <pc:sldMk cId="2288310829" sldId="315"/>
            <ac:cxnSpMk id="28" creationId="{69F34BAC-5F00-4A42-B386-EBE7EC5EDC10}"/>
          </ac:cxnSpMkLst>
        </pc:cxnChg>
        <pc:cxnChg chg="del">
          <ac:chgData name="Qingyuan Linghu" userId="63adebfa-9dd4-47c4-96ae-4d41211dc98a" providerId="ADAL" clId="{2DEF7E88-4409-4386-B579-DA194E2DD72E}" dt="2019-05-08T06:06:56.589" v="119" actId="478"/>
          <ac:cxnSpMkLst>
            <pc:docMk/>
            <pc:sldMk cId="2288310829" sldId="315"/>
            <ac:cxnSpMk id="31" creationId="{CA3DF061-65B9-4201-A21C-5FE7B4027A79}"/>
          </ac:cxnSpMkLst>
        </pc:cxnChg>
        <pc:cxnChg chg="del">
          <ac:chgData name="Qingyuan Linghu" userId="63adebfa-9dd4-47c4-96ae-4d41211dc98a" providerId="ADAL" clId="{2DEF7E88-4409-4386-B579-DA194E2DD72E}" dt="2019-05-08T06:08:15.925" v="125" actId="478"/>
          <ac:cxnSpMkLst>
            <pc:docMk/>
            <pc:sldMk cId="2288310829" sldId="315"/>
            <ac:cxnSpMk id="34" creationId="{B9892B97-753E-4B12-8BA5-08F6ECDEFD2E}"/>
          </ac:cxnSpMkLst>
        </pc:cxnChg>
        <pc:cxnChg chg="del">
          <ac:chgData name="Qingyuan Linghu" userId="63adebfa-9dd4-47c4-96ae-4d41211dc98a" providerId="ADAL" clId="{2DEF7E88-4409-4386-B579-DA194E2DD72E}" dt="2019-05-08T06:08:29.314" v="127" actId="478"/>
          <ac:cxnSpMkLst>
            <pc:docMk/>
            <pc:sldMk cId="2288310829" sldId="315"/>
            <ac:cxnSpMk id="35" creationId="{720A5E95-3F02-4B0D-87FB-6C725704544D}"/>
          </ac:cxnSpMkLst>
        </pc:cxnChg>
        <pc:cxnChg chg="add mod topLvl">
          <ac:chgData name="Qingyuan Linghu" userId="63adebfa-9dd4-47c4-96ae-4d41211dc98a" providerId="ADAL" clId="{2DEF7E88-4409-4386-B579-DA194E2DD72E}" dt="2019-05-08T06:54:12.509" v="554" actId="1076"/>
          <ac:cxnSpMkLst>
            <pc:docMk/>
            <pc:sldMk cId="2288310829" sldId="315"/>
            <ac:cxnSpMk id="42" creationId="{C055026F-0191-4498-844E-DAB18273C69D}"/>
          </ac:cxnSpMkLst>
        </pc:cxnChg>
        <pc:cxnChg chg="add mod topLvl">
          <ac:chgData name="Qingyuan Linghu" userId="63adebfa-9dd4-47c4-96ae-4d41211dc98a" providerId="ADAL" clId="{2DEF7E88-4409-4386-B579-DA194E2DD72E}" dt="2019-05-08T06:54:12.509" v="554" actId="1076"/>
          <ac:cxnSpMkLst>
            <pc:docMk/>
            <pc:sldMk cId="2288310829" sldId="315"/>
            <ac:cxnSpMk id="45" creationId="{3E18565D-1A5E-459A-B3B9-FA972A6AA6BD}"/>
          </ac:cxnSpMkLst>
        </pc:cxnChg>
        <pc:cxnChg chg="add mod topLvl">
          <ac:chgData name="Qingyuan Linghu" userId="63adebfa-9dd4-47c4-96ae-4d41211dc98a" providerId="ADAL" clId="{2DEF7E88-4409-4386-B579-DA194E2DD72E}" dt="2019-05-08T06:54:12.509" v="554" actId="1076"/>
          <ac:cxnSpMkLst>
            <pc:docMk/>
            <pc:sldMk cId="2288310829" sldId="315"/>
            <ac:cxnSpMk id="48" creationId="{1171FDF1-1F1C-49E2-BCE9-4EC13B400481}"/>
          </ac:cxnSpMkLst>
        </pc:cxnChg>
        <pc:cxnChg chg="add mod topLvl">
          <ac:chgData name="Qingyuan Linghu" userId="63adebfa-9dd4-47c4-96ae-4d41211dc98a" providerId="ADAL" clId="{2DEF7E88-4409-4386-B579-DA194E2DD72E}" dt="2019-05-08T06:54:12.509" v="554" actId="1076"/>
          <ac:cxnSpMkLst>
            <pc:docMk/>
            <pc:sldMk cId="2288310829" sldId="315"/>
            <ac:cxnSpMk id="51" creationId="{00C8B851-4F9C-4520-BA47-D78A24FB7D7A}"/>
          </ac:cxnSpMkLst>
        </pc:cxnChg>
        <pc:cxnChg chg="add mod">
          <ac:chgData name="Qingyuan Linghu" userId="63adebfa-9dd4-47c4-96ae-4d41211dc98a" providerId="ADAL" clId="{2DEF7E88-4409-4386-B579-DA194E2DD72E}" dt="2019-05-08T06:39:25.374" v="530" actId="1076"/>
          <ac:cxnSpMkLst>
            <pc:docMk/>
            <pc:sldMk cId="2288310829" sldId="315"/>
            <ac:cxnSpMk id="117" creationId="{35D3F6DD-5FCB-4D27-B5C9-12E14EBB7D7A}"/>
          </ac:cxnSpMkLst>
        </pc:cxnChg>
        <pc:cxnChg chg="add mod">
          <ac:chgData name="Qingyuan Linghu" userId="63adebfa-9dd4-47c4-96ae-4d41211dc98a" providerId="ADAL" clId="{2DEF7E88-4409-4386-B579-DA194E2DD72E}" dt="2019-05-08T06:35:41.886" v="495" actId="108"/>
          <ac:cxnSpMkLst>
            <pc:docMk/>
            <pc:sldMk cId="2288310829" sldId="315"/>
            <ac:cxnSpMk id="135" creationId="{E725085B-09A8-45B6-85CF-0EDE974D0C47}"/>
          </ac:cxnSpMkLst>
        </pc:cxnChg>
        <pc:cxnChg chg="add mod">
          <ac:chgData name="Qingyuan Linghu" userId="63adebfa-9dd4-47c4-96ae-4d41211dc98a" providerId="ADAL" clId="{2DEF7E88-4409-4386-B579-DA194E2DD72E}" dt="2019-05-08T06:35:44.448" v="496" actId="108"/>
          <ac:cxnSpMkLst>
            <pc:docMk/>
            <pc:sldMk cId="2288310829" sldId="315"/>
            <ac:cxnSpMk id="138" creationId="{33544C05-6FD8-42A4-8A14-C5FDDDF73355}"/>
          </ac:cxnSpMkLst>
        </pc:cxnChg>
        <pc:cxnChg chg="add mod">
          <ac:chgData name="Qingyuan Linghu" userId="63adebfa-9dd4-47c4-96ae-4d41211dc98a" providerId="ADAL" clId="{2DEF7E88-4409-4386-B579-DA194E2DD72E}" dt="2019-05-08T06:35:39.467" v="494" actId="108"/>
          <ac:cxnSpMkLst>
            <pc:docMk/>
            <pc:sldMk cId="2288310829" sldId="315"/>
            <ac:cxnSpMk id="141" creationId="{B3512317-ADE3-4A56-879F-916A056733A6}"/>
          </ac:cxnSpMkLst>
        </pc:cxnChg>
        <pc:cxnChg chg="add mod">
          <ac:chgData name="Qingyuan Linghu" userId="63adebfa-9dd4-47c4-96ae-4d41211dc98a" providerId="ADAL" clId="{2DEF7E88-4409-4386-B579-DA194E2DD72E}" dt="2019-05-08T06:35:31.747" v="492" actId="692"/>
          <ac:cxnSpMkLst>
            <pc:docMk/>
            <pc:sldMk cId="2288310829" sldId="315"/>
            <ac:cxnSpMk id="144" creationId="{5C99A17C-5DE7-4827-9D59-ADD6D3653559}"/>
          </ac:cxnSpMkLst>
        </pc:cxnChg>
        <pc:cxnChg chg="add mod">
          <ac:chgData name="Qingyuan Linghu" userId="63adebfa-9dd4-47c4-96ae-4d41211dc98a" providerId="ADAL" clId="{2DEF7E88-4409-4386-B579-DA194E2DD72E}" dt="2019-05-08T06:35:37.147" v="493" actId="108"/>
          <ac:cxnSpMkLst>
            <pc:docMk/>
            <pc:sldMk cId="2288310829" sldId="315"/>
            <ac:cxnSpMk id="152" creationId="{0886B575-C1F4-4116-957B-FABC7E053CF7}"/>
          </ac:cxnSpMkLst>
        </pc:cxnChg>
        <pc:cxnChg chg="add mod">
          <ac:chgData name="Qingyuan Linghu" userId="63adebfa-9dd4-47c4-96ae-4d41211dc98a" providerId="ADAL" clId="{2DEF7E88-4409-4386-B579-DA194E2DD72E}" dt="2019-05-08T06:36:07.149" v="500" actId="108"/>
          <ac:cxnSpMkLst>
            <pc:docMk/>
            <pc:sldMk cId="2288310829" sldId="315"/>
            <ac:cxnSpMk id="163" creationId="{2018D910-B313-479D-A2EE-F76DAD43FB3B}"/>
          </ac:cxnSpMkLst>
        </pc:cxnChg>
        <pc:cxnChg chg="add mod">
          <ac:chgData name="Qingyuan Linghu" userId="63adebfa-9dd4-47c4-96ae-4d41211dc98a" providerId="ADAL" clId="{2DEF7E88-4409-4386-B579-DA194E2DD72E}" dt="2019-05-08T06:36:01.396" v="498" actId="108"/>
          <ac:cxnSpMkLst>
            <pc:docMk/>
            <pc:sldMk cId="2288310829" sldId="315"/>
            <ac:cxnSpMk id="166" creationId="{7CD47FC1-3D05-4DC2-9EE4-6823821FF54C}"/>
          </ac:cxnSpMkLst>
        </pc:cxnChg>
        <pc:cxnChg chg="add mod">
          <ac:chgData name="Qingyuan Linghu" userId="63adebfa-9dd4-47c4-96ae-4d41211dc98a" providerId="ADAL" clId="{2DEF7E88-4409-4386-B579-DA194E2DD72E}" dt="2019-05-08T06:36:04.629" v="499" actId="108"/>
          <ac:cxnSpMkLst>
            <pc:docMk/>
            <pc:sldMk cId="2288310829" sldId="315"/>
            <ac:cxnSpMk id="169" creationId="{49D9F1DD-3AAC-42A2-AACE-F86579A9DB95}"/>
          </ac:cxnSpMkLst>
        </pc:cxnChg>
        <pc:cxnChg chg="add mod">
          <ac:chgData name="Qingyuan Linghu" userId="63adebfa-9dd4-47c4-96ae-4d41211dc98a" providerId="ADAL" clId="{2DEF7E88-4409-4386-B579-DA194E2DD72E}" dt="2019-05-08T06:36:09.914" v="501" actId="108"/>
          <ac:cxnSpMkLst>
            <pc:docMk/>
            <pc:sldMk cId="2288310829" sldId="315"/>
            <ac:cxnSpMk id="172" creationId="{2E35D8E0-E148-4F89-8474-026733197464}"/>
          </ac:cxnSpMkLst>
        </pc:cxnChg>
        <pc:cxnChg chg="add mod">
          <ac:chgData name="Qingyuan Linghu" userId="63adebfa-9dd4-47c4-96ae-4d41211dc98a" providerId="ADAL" clId="{2DEF7E88-4409-4386-B579-DA194E2DD72E}" dt="2019-05-08T06:36:12.629" v="502" actId="108"/>
          <ac:cxnSpMkLst>
            <pc:docMk/>
            <pc:sldMk cId="2288310829" sldId="315"/>
            <ac:cxnSpMk id="175" creationId="{99CEB9A5-6881-45F5-9246-0D7158E980BB}"/>
          </ac:cxnSpMkLst>
        </pc:cxnChg>
        <pc:cxnChg chg="add mod">
          <ac:chgData name="Qingyuan Linghu" userId="63adebfa-9dd4-47c4-96ae-4d41211dc98a" providerId="ADAL" clId="{2DEF7E88-4409-4386-B579-DA194E2DD72E}" dt="2019-05-08T06:37:00.921" v="509" actId="108"/>
          <ac:cxnSpMkLst>
            <pc:docMk/>
            <pc:sldMk cId="2288310829" sldId="315"/>
            <ac:cxnSpMk id="179" creationId="{D45B4854-7DC4-4DF6-B217-51E178815C7D}"/>
          </ac:cxnSpMkLst>
        </pc:cxnChg>
        <pc:cxnChg chg="add mod">
          <ac:chgData name="Qingyuan Linghu" userId="63adebfa-9dd4-47c4-96ae-4d41211dc98a" providerId="ADAL" clId="{2DEF7E88-4409-4386-B579-DA194E2DD72E}" dt="2019-05-08T06:36:59.028" v="508" actId="108"/>
          <ac:cxnSpMkLst>
            <pc:docMk/>
            <pc:sldMk cId="2288310829" sldId="315"/>
            <ac:cxnSpMk id="182" creationId="{52FDB877-DE3B-4FCC-BEB2-CD4A5881BD7E}"/>
          </ac:cxnSpMkLst>
        </pc:cxnChg>
        <pc:cxnChg chg="add mod">
          <ac:chgData name="Qingyuan Linghu" userId="63adebfa-9dd4-47c4-96ae-4d41211dc98a" providerId="ADAL" clId="{2DEF7E88-4409-4386-B579-DA194E2DD72E}" dt="2019-05-08T06:36:57.045" v="507" actId="108"/>
          <ac:cxnSpMkLst>
            <pc:docMk/>
            <pc:sldMk cId="2288310829" sldId="315"/>
            <ac:cxnSpMk id="185" creationId="{0FEAAFE4-A917-4CE7-80F4-5D6432861CCF}"/>
          </ac:cxnSpMkLst>
        </pc:cxnChg>
        <pc:cxnChg chg="add mod">
          <ac:chgData name="Qingyuan Linghu" userId="63adebfa-9dd4-47c4-96ae-4d41211dc98a" providerId="ADAL" clId="{2DEF7E88-4409-4386-B579-DA194E2DD72E}" dt="2019-05-08T06:36:54.148" v="506" actId="108"/>
          <ac:cxnSpMkLst>
            <pc:docMk/>
            <pc:sldMk cId="2288310829" sldId="315"/>
            <ac:cxnSpMk id="190" creationId="{B5166A23-BC20-43E6-8DD5-79C98C43C230}"/>
          </ac:cxnSpMkLst>
        </pc:cxnChg>
        <pc:cxnChg chg="add mod">
          <ac:chgData name="Qingyuan Linghu" userId="63adebfa-9dd4-47c4-96ae-4d41211dc98a" providerId="ADAL" clId="{2DEF7E88-4409-4386-B579-DA194E2DD72E}" dt="2019-05-08T06:36:48.894" v="505" actId="692"/>
          <ac:cxnSpMkLst>
            <pc:docMk/>
            <pc:sldMk cId="2288310829" sldId="315"/>
            <ac:cxnSpMk id="193" creationId="{04BB4504-F4BC-46D2-99CA-8F51686E465C}"/>
          </ac:cxnSpMkLst>
        </pc:cxnChg>
        <pc:cxnChg chg="add mod">
          <ac:chgData name="Qingyuan Linghu" userId="63adebfa-9dd4-47c4-96ae-4d41211dc98a" providerId="ADAL" clId="{2DEF7E88-4409-4386-B579-DA194E2DD72E}" dt="2019-05-08T06:38:13.573" v="520" actId="692"/>
          <ac:cxnSpMkLst>
            <pc:docMk/>
            <pc:sldMk cId="2288310829" sldId="315"/>
            <ac:cxnSpMk id="196" creationId="{95570476-CB9C-4B44-8D7F-49281ED78C05}"/>
          </ac:cxnSpMkLst>
        </pc:cxnChg>
        <pc:cxnChg chg="add mod">
          <ac:chgData name="Qingyuan Linghu" userId="63adebfa-9dd4-47c4-96ae-4d41211dc98a" providerId="ADAL" clId="{2DEF7E88-4409-4386-B579-DA194E2DD72E}" dt="2019-05-08T06:42:29.526" v="552" actId="14100"/>
          <ac:cxnSpMkLst>
            <pc:docMk/>
            <pc:sldMk cId="2288310829" sldId="315"/>
            <ac:cxnSpMk id="224" creationId="{E0349B65-009A-4BC8-A57E-5643DCB9B8FA}"/>
          </ac:cxnSpMkLst>
        </pc:cxnChg>
      </pc:sldChg>
    </pc:docChg>
  </pc:docChgLst>
  <pc:docChgLst>
    <pc:chgData name="Qingyuan" userId="63adebfa-9dd4-47c4-96ae-4d41211dc98a" providerId="ADAL" clId="{F3FCD56D-D1E9-46D9-BD3C-1FAB636139DA}"/>
    <pc:docChg chg="custSel addSld modSld">
      <pc:chgData name="Qingyuan" userId="63adebfa-9dd4-47c4-96ae-4d41211dc98a" providerId="ADAL" clId="{F3FCD56D-D1E9-46D9-BD3C-1FAB636139DA}" dt="2020-04-21T06:19:58.139" v="65" actId="20577"/>
      <pc:docMkLst>
        <pc:docMk/>
      </pc:docMkLst>
      <pc:sldChg chg="addSp delSp modSp add modAnim">
        <pc:chgData name="Qingyuan" userId="63adebfa-9dd4-47c4-96ae-4d41211dc98a" providerId="ADAL" clId="{F3FCD56D-D1E9-46D9-BD3C-1FAB636139DA}" dt="2020-04-21T06:19:58.139" v="65" actId="20577"/>
        <pc:sldMkLst>
          <pc:docMk/>
          <pc:sldMk cId="1710312762" sldId="319"/>
        </pc:sldMkLst>
        <pc:spChg chg="mod">
          <ac:chgData name="Qingyuan" userId="63adebfa-9dd4-47c4-96ae-4d41211dc98a" providerId="ADAL" clId="{F3FCD56D-D1E9-46D9-BD3C-1FAB636139DA}" dt="2020-04-21T06:04:55.842" v="16" actId="20577"/>
          <ac:spMkLst>
            <pc:docMk/>
            <pc:sldMk cId="1710312762" sldId="319"/>
            <ac:spMk id="2" creationId="{080EF974-BD39-45F4-8639-3F26B25691AB}"/>
          </ac:spMkLst>
        </pc:spChg>
        <pc:spChg chg="del">
          <ac:chgData name="Qingyuan" userId="63adebfa-9dd4-47c4-96ae-4d41211dc98a" providerId="ADAL" clId="{F3FCD56D-D1E9-46D9-BD3C-1FAB636139DA}" dt="2020-04-21T06:05:42.931" v="17" actId="478"/>
          <ac:spMkLst>
            <pc:docMk/>
            <pc:sldMk cId="1710312762" sldId="319"/>
            <ac:spMk id="3" creationId="{5ADF4EFC-782C-4035-9A41-FFB7475F6165}"/>
          </ac:spMkLst>
        </pc:spChg>
        <pc:spChg chg="add del mod">
          <ac:chgData name="Qingyuan" userId="63adebfa-9dd4-47c4-96ae-4d41211dc98a" providerId="ADAL" clId="{F3FCD56D-D1E9-46D9-BD3C-1FAB636139DA}" dt="2020-04-21T06:05:44.704" v="18" actId="478"/>
          <ac:spMkLst>
            <pc:docMk/>
            <pc:sldMk cId="1710312762" sldId="319"/>
            <ac:spMk id="4" creationId="{06C70C30-6F30-4538-8687-6FA066C12D6D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7" creationId="{8E260D78-0DA3-44CC-BAB8-2872B0ED1BAB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8" creationId="{79555074-1050-4050-AFC3-B7B72E13A488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9" creationId="{5951A616-A1E1-441E-84B2-305DD7EB8A25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14" creationId="{6EA46510-CC70-4650-98EE-DF3752F41FCA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15" creationId="{2F166332-A756-4559-9EE5-EC9930C7F531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16" creationId="{91CD3AAB-DF3B-4507-A7E2-C38FD29CE844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17" creationId="{463ECBB1-097E-48E6-9562-535F17917BC9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18" creationId="{9082D11C-5B76-4556-8A6A-2109B7459038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43" creationId="{E6440758-4016-44FE-AC59-F7D77A218913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44" creationId="{FA6C9793-CF57-4815-953A-4B240DFEE0D8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45" creationId="{059E752E-4F2E-44E4-943C-302F707E7E5E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46" creationId="{64EAD589-96A6-4559-8A42-0DBF43E1B1B3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47" creationId="{A3F68DC9-79CC-4560-8A35-EEC689F4D152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48" creationId="{0E775AEE-9CC1-4633-A293-4264B258CEF6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49" creationId="{15024B53-2980-470E-8332-341587184103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0" creationId="{5986020A-3794-412D-AEDF-03BDC18918DA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1" creationId="{B0B8F91C-AE69-4EFB-84B7-EED0FD8149B4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2" creationId="{56D974CC-DEDB-4F2C-AF6D-D51012BC0019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3" creationId="{F6B1662B-EF01-4DB0-8A49-FAED98D99F98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4" creationId="{68AC42B4-3092-4F07-A1A7-357E05300C48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5" creationId="{CFE1CB17-40DD-421B-9585-A4D093B88A62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6" creationId="{0783DC37-E6AA-4BDA-A7F0-0B25A0DB5838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7" creationId="{C63B60F6-9B06-47D9-9BE7-3B042991B070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8" creationId="{216F3787-C916-4EB1-BAD2-85458973AD8A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59" creationId="{0B330CDD-5C49-4972-96E4-C7D33CBA5CB2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0" creationId="{2C371885-5223-44C3-BAB3-35DC68C89637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1" creationId="{EA17A666-DF4E-4D94-BBBE-162E04B69DD6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2" creationId="{D8EDA816-4B46-4B73-89B5-17F91948EBC0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3" creationId="{7D3EC14B-0242-4F89-8ADD-5E6C41DBC138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4" creationId="{EFBD0C0E-02F7-4156-8101-CFAE03F4F06F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5" creationId="{DC012E58-C242-4E10-9F38-2FA407E59560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6" creationId="{B673A21E-EBE3-4272-A29C-0E19F765FBD0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7" creationId="{8E35EFCB-5D8A-4998-8D58-F4C58311F537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8" creationId="{AA0B2EEA-4BEF-4675-8CE1-801B45134CF6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69" creationId="{A3963C31-8EB9-4B94-BE01-A990C3C97CCC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70" creationId="{160E3337-309F-44AF-B1B1-C512C644565E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71" creationId="{93A3B9DA-EA2E-40E1-9EDB-35CF5A8C676C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72" creationId="{D95925EB-FDED-4408-975E-A977207E9804}"/>
          </ac:spMkLst>
        </pc:spChg>
        <pc:spChg chg="del">
          <ac:chgData name="Qingyuan" userId="63adebfa-9dd4-47c4-96ae-4d41211dc98a" providerId="ADAL" clId="{F3FCD56D-D1E9-46D9-BD3C-1FAB636139DA}" dt="2020-04-21T06:05:47.283" v="19" actId="478"/>
          <ac:spMkLst>
            <pc:docMk/>
            <pc:sldMk cId="1710312762" sldId="319"/>
            <ac:spMk id="73" creationId="{8A471427-D79E-45CD-94C4-160B1C6EB66D}"/>
          </ac:spMkLst>
        </pc:spChg>
        <pc:spChg chg="add mod">
          <ac:chgData name="Qingyuan" userId="63adebfa-9dd4-47c4-96ae-4d41211dc98a" providerId="ADAL" clId="{F3FCD56D-D1E9-46D9-BD3C-1FAB636139DA}" dt="2020-04-21T06:19:58.139" v="65" actId="20577"/>
          <ac:spMkLst>
            <pc:docMk/>
            <pc:sldMk cId="1710312762" sldId="319"/>
            <ac:spMk id="75" creationId="{EDE584B5-432A-43B6-BE07-09D49F132ADC}"/>
          </ac:spMkLst>
        </pc:spChg>
        <pc:picChg chg="add mod">
          <ac:chgData name="Qingyuan" userId="63adebfa-9dd4-47c4-96ae-4d41211dc98a" providerId="ADAL" clId="{F3FCD56D-D1E9-46D9-BD3C-1FAB636139DA}" dt="2020-04-21T06:08:53.188" v="26" actId="1076"/>
          <ac:picMkLst>
            <pc:docMk/>
            <pc:sldMk cId="1710312762" sldId="319"/>
            <ac:picMk id="5" creationId="{F8F3CDF4-38E1-4B82-BE6B-CED8766472D2}"/>
          </ac:picMkLst>
        </pc:picChg>
        <pc:picChg chg="add mod">
          <ac:chgData name="Qingyuan" userId="63adebfa-9dd4-47c4-96ae-4d41211dc98a" providerId="ADAL" clId="{F3FCD56D-D1E9-46D9-BD3C-1FAB636139DA}" dt="2020-04-21T06:09:01.667" v="27" actId="1076"/>
          <ac:picMkLst>
            <pc:docMk/>
            <pc:sldMk cId="1710312762" sldId="319"/>
            <ac:picMk id="6" creationId="{512196AC-0201-4086-93EE-BEA48F4488A6}"/>
          </ac:picMkLst>
        </pc:picChg>
        <pc:picChg chg="add mod">
          <ac:chgData name="Qingyuan" userId="63adebfa-9dd4-47c4-96ae-4d41211dc98a" providerId="ADAL" clId="{F3FCD56D-D1E9-46D9-BD3C-1FAB636139DA}" dt="2020-04-21T06:09:10.739" v="28" actId="1076"/>
          <ac:picMkLst>
            <pc:docMk/>
            <pc:sldMk cId="1710312762" sldId="319"/>
            <ac:picMk id="74" creationId="{BEA1B4E4-AFC9-4989-A006-405A122CB4AB}"/>
          </ac:picMkLst>
        </pc:picChg>
        <pc:cxnChg chg="del mod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10" creationId="{EB6EFB04-DB0B-4216-A420-A2E3C42A529E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11" creationId="{B000127B-30F5-443C-A6B4-72225B65E639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12" creationId="{F1EA38F3-01A7-4BF6-A1A7-4C65863B23BF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13" creationId="{A6972957-6D90-4C6F-80F6-C20734ADF4EE}"/>
          </ac:cxnSpMkLst>
        </pc:cxnChg>
        <pc:cxnChg chg="del mod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19" creationId="{2CA06761-B701-425B-BAF5-F2AA3C1DDC18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0" creationId="{0316B3EB-0246-40E9-9255-A055B3B10C8B}"/>
          </ac:cxnSpMkLst>
        </pc:cxnChg>
        <pc:cxnChg chg="del mod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1" creationId="{526906D0-B07A-4A49-823E-3B4DDD19DF4F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2" creationId="{5ED10696-49E1-4B3D-951C-98B01E1697F0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3" creationId="{77ADC567-3433-4FA4-9B74-93F6025B7916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4" creationId="{A88BBC86-B3B7-490F-A451-0E1D61861EB5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5" creationId="{39FCDFD2-E7DB-47D1-B178-472EF2E34787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6" creationId="{97D10FF5-05B3-4989-BED7-9D6475B4FDA8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7" creationId="{614D6295-ECE4-453C-A1E6-ACE6B4AF5179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8" creationId="{2FBA94BA-4BC7-4341-8395-DE447667EA4D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29" creationId="{C505F305-F74F-448E-86EA-9B20F9B5B27C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0" creationId="{1EB265A9-8C3B-48A2-80EA-31E489291A9A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1" creationId="{E7156C13-4DB9-49E2-8412-692AD2CD54B3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2" creationId="{CE4FBDF9-D4BF-4D1F-A029-087BEF1FE555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3" creationId="{257381AB-F8C5-4DF2-9365-90AE2353684C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4" creationId="{F2BE9CBE-4AC5-4E7A-B2CB-07BBDAF0A3BF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5" creationId="{D7848CF5-0149-4EFB-AAA4-4EE230A7525D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6" creationId="{3E7CA362-D036-4380-806A-5A7E7DCAE4B5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7" creationId="{F473FF10-C356-4478-86B3-1077FFDD3C0C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8" creationId="{5864BD52-19B7-4A18-9987-5B70CA7DAE68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39" creationId="{7908CC6D-3446-4DE3-96C8-14A626134BDE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40" creationId="{DC6C503B-1091-4175-B9C3-9279CB5E78FA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41" creationId="{81DDD417-2D80-47F6-916E-ECF66433614D}"/>
          </ac:cxnSpMkLst>
        </pc:cxnChg>
        <pc:cxnChg chg="del">
          <ac:chgData name="Qingyuan" userId="63adebfa-9dd4-47c4-96ae-4d41211dc98a" providerId="ADAL" clId="{F3FCD56D-D1E9-46D9-BD3C-1FAB636139DA}" dt="2020-04-21T06:05:47.283" v="19" actId="478"/>
          <ac:cxnSpMkLst>
            <pc:docMk/>
            <pc:sldMk cId="1710312762" sldId="319"/>
            <ac:cxnSpMk id="42" creationId="{6707AD97-3C29-4EC0-A78B-A7DFA73C6F63}"/>
          </ac:cxnSpMkLst>
        </pc:cxnChg>
      </pc:sldChg>
    </pc:docChg>
  </pc:docChgLst>
  <pc:docChgLst>
    <pc:chgData name="Qingyuan" userId="63adebfa-9dd4-47c4-96ae-4d41211dc98a" providerId="ADAL" clId="{D277B5AA-3948-40A3-84AC-8F1D68363436}"/>
    <pc:docChg chg="undo custSel addSld delSld modSld">
      <pc:chgData name="Qingyuan" userId="63adebfa-9dd4-47c4-96ae-4d41211dc98a" providerId="ADAL" clId="{D277B5AA-3948-40A3-84AC-8F1D68363436}" dt="2020-06-03T14:55:57.989" v="1225" actId="20577"/>
      <pc:docMkLst>
        <pc:docMk/>
      </pc:docMkLst>
      <pc:sldChg chg="modSp mod">
        <pc:chgData name="Qingyuan" userId="63adebfa-9dd4-47c4-96ae-4d41211dc98a" providerId="ADAL" clId="{D277B5AA-3948-40A3-84AC-8F1D68363436}" dt="2020-06-01T09:24:56.964" v="0" actId="113"/>
        <pc:sldMkLst>
          <pc:docMk/>
          <pc:sldMk cId="1116480370" sldId="294"/>
        </pc:sldMkLst>
        <pc:spChg chg="mod">
          <ac:chgData name="Qingyuan" userId="63adebfa-9dd4-47c4-96ae-4d41211dc98a" providerId="ADAL" clId="{D277B5AA-3948-40A3-84AC-8F1D68363436}" dt="2020-06-01T09:24:56.964" v="0" actId="113"/>
          <ac:spMkLst>
            <pc:docMk/>
            <pc:sldMk cId="1116480370" sldId="294"/>
            <ac:spMk id="6" creationId="{50ACB7DF-F223-0942-BF4F-92717963872A}"/>
          </ac:spMkLst>
        </pc:spChg>
      </pc:sldChg>
      <pc:sldChg chg="modSp modAnim">
        <pc:chgData name="Qingyuan" userId="63adebfa-9dd4-47c4-96ae-4d41211dc98a" providerId="ADAL" clId="{D277B5AA-3948-40A3-84AC-8F1D68363436}" dt="2020-06-03T13:21:04.516" v="1053" actId="20577"/>
        <pc:sldMkLst>
          <pc:docMk/>
          <pc:sldMk cId="1653934845" sldId="298"/>
        </pc:sldMkLst>
        <pc:spChg chg="mod">
          <ac:chgData name="Qingyuan" userId="63adebfa-9dd4-47c4-96ae-4d41211dc98a" providerId="ADAL" clId="{D277B5AA-3948-40A3-84AC-8F1D68363436}" dt="2020-06-03T13:21:04.516" v="1053" actId="20577"/>
          <ac:spMkLst>
            <pc:docMk/>
            <pc:sldMk cId="1653934845" sldId="298"/>
            <ac:spMk id="3" creationId="{4F802763-390C-4CB3-BDF3-860C465E708A}"/>
          </ac:spMkLst>
        </pc:spChg>
      </pc:sldChg>
      <pc:sldChg chg="addSp delSp modSp mod addAnim delAnim modAnim">
        <pc:chgData name="Qingyuan" userId="63adebfa-9dd4-47c4-96ae-4d41211dc98a" providerId="ADAL" clId="{D277B5AA-3948-40A3-84AC-8F1D68363436}" dt="2020-06-01T11:24:29.002" v="957"/>
        <pc:sldMkLst>
          <pc:docMk/>
          <pc:sldMk cId="1520905173" sldId="301"/>
        </pc:sldMkLst>
        <pc:spChg chg="mod">
          <ac:chgData name="Qingyuan" userId="63adebfa-9dd4-47c4-96ae-4d41211dc98a" providerId="ADAL" clId="{D277B5AA-3948-40A3-84AC-8F1D68363436}" dt="2020-06-01T10:54:19.636" v="759" actId="1076"/>
          <ac:spMkLst>
            <pc:docMk/>
            <pc:sldMk cId="1520905173" sldId="301"/>
            <ac:spMk id="3" creationId="{2C0903B9-6D9F-403F-96C8-F1D9EDCC88E1}"/>
          </ac:spMkLst>
        </pc:spChg>
        <pc:spChg chg="del">
          <ac:chgData name="Qingyuan" userId="63adebfa-9dd4-47c4-96ae-4d41211dc98a" providerId="ADAL" clId="{D277B5AA-3948-40A3-84AC-8F1D68363436}" dt="2020-06-01T10:53:47.607" v="746" actId="478"/>
          <ac:spMkLst>
            <pc:docMk/>
            <pc:sldMk cId="1520905173" sldId="301"/>
            <ac:spMk id="36" creationId="{E2984B67-E645-476F-846D-69CC69C5CBFE}"/>
          </ac:spMkLst>
        </pc:spChg>
        <pc:spChg chg="del mod">
          <ac:chgData name="Qingyuan" userId="63adebfa-9dd4-47c4-96ae-4d41211dc98a" providerId="ADAL" clId="{D277B5AA-3948-40A3-84AC-8F1D68363436}" dt="2020-06-01T10:53:28.122" v="735" actId="478"/>
          <ac:spMkLst>
            <pc:docMk/>
            <pc:sldMk cId="1520905173" sldId="301"/>
            <ac:spMk id="37" creationId="{DD3E0B99-C4D2-4C12-87E4-93DED40141B4}"/>
          </ac:spMkLst>
        </pc:spChg>
        <pc:spChg chg="del">
          <ac:chgData name="Qingyuan" userId="63adebfa-9dd4-47c4-96ae-4d41211dc98a" providerId="ADAL" clId="{D277B5AA-3948-40A3-84AC-8F1D68363436}" dt="2020-06-01T10:53:36.450" v="741" actId="478"/>
          <ac:spMkLst>
            <pc:docMk/>
            <pc:sldMk cId="1520905173" sldId="301"/>
            <ac:spMk id="38" creationId="{3D860916-1A75-4C94-981B-186885F7C99B}"/>
          </ac:spMkLst>
        </pc:spChg>
        <pc:spChg chg="del">
          <ac:chgData name="Qingyuan" userId="63adebfa-9dd4-47c4-96ae-4d41211dc98a" providerId="ADAL" clId="{D277B5AA-3948-40A3-84AC-8F1D68363436}" dt="2020-06-01T10:53:22.605" v="732" actId="478"/>
          <ac:spMkLst>
            <pc:docMk/>
            <pc:sldMk cId="1520905173" sldId="301"/>
            <ac:spMk id="39" creationId="{87510AE1-D1BE-4EF8-B188-F059577560F6}"/>
          </ac:spMkLst>
        </pc:spChg>
        <pc:spChg chg="del">
          <ac:chgData name="Qingyuan" userId="63adebfa-9dd4-47c4-96ae-4d41211dc98a" providerId="ADAL" clId="{D277B5AA-3948-40A3-84AC-8F1D68363436}" dt="2020-06-01T10:53:35.311" v="740" actId="478"/>
          <ac:spMkLst>
            <pc:docMk/>
            <pc:sldMk cId="1520905173" sldId="301"/>
            <ac:spMk id="40" creationId="{4BA6D438-5C87-4F88-A010-8FACE0CA9622}"/>
          </ac:spMkLst>
        </pc:spChg>
        <pc:spChg chg="del">
          <ac:chgData name="Qingyuan" userId="63adebfa-9dd4-47c4-96ae-4d41211dc98a" providerId="ADAL" clId="{D277B5AA-3948-40A3-84AC-8F1D68363436}" dt="2020-06-01T10:53:38.045" v="742" actId="478"/>
          <ac:spMkLst>
            <pc:docMk/>
            <pc:sldMk cId="1520905173" sldId="301"/>
            <ac:spMk id="41" creationId="{CF3A4390-7852-48FC-9F24-2A7AB6C13A1D}"/>
          </ac:spMkLst>
        </pc:spChg>
        <pc:spChg chg="del">
          <ac:chgData name="Qingyuan" userId="63adebfa-9dd4-47c4-96ae-4d41211dc98a" providerId="ADAL" clId="{D277B5AA-3948-40A3-84AC-8F1D68363436}" dt="2020-06-01T10:53:55.607" v="750" actId="478"/>
          <ac:spMkLst>
            <pc:docMk/>
            <pc:sldMk cId="1520905173" sldId="301"/>
            <ac:spMk id="42" creationId="{8361D304-1123-482A-8123-8C7D26107D9C}"/>
          </ac:spMkLst>
        </pc:spChg>
        <pc:spChg chg="del">
          <ac:chgData name="Qingyuan" userId="63adebfa-9dd4-47c4-96ae-4d41211dc98a" providerId="ADAL" clId="{D277B5AA-3948-40A3-84AC-8F1D68363436}" dt="2020-06-01T10:53:59.103" v="753" actId="478"/>
          <ac:spMkLst>
            <pc:docMk/>
            <pc:sldMk cId="1520905173" sldId="301"/>
            <ac:spMk id="43" creationId="{F7B034E4-D456-4358-BDCB-609693712B1E}"/>
          </ac:spMkLst>
        </pc:spChg>
        <pc:spChg chg="del">
          <ac:chgData name="Qingyuan" userId="63adebfa-9dd4-47c4-96ae-4d41211dc98a" providerId="ADAL" clId="{D277B5AA-3948-40A3-84AC-8F1D68363436}" dt="2020-06-01T10:53:57.931" v="752" actId="478"/>
          <ac:spMkLst>
            <pc:docMk/>
            <pc:sldMk cId="1520905173" sldId="301"/>
            <ac:spMk id="44" creationId="{669DE824-5A73-46CA-A465-89A4D3A9DD6F}"/>
          </ac:spMkLst>
        </pc:spChg>
        <pc:spChg chg="del">
          <ac:chgData name="Qingyuan" userId="63adebfa-9dd4-47c4-96ae-4d41211dc98a" providerId="ADAL" clId="{D277B5AA-3948-40A3-84AC-8F1D68363436}" dt="2020-06-01T10:54:27.838" v="762" actId="478"/>
          <ac:spMkLst>
            <pc:docMk/>
            <pc:sldMk cId="1520905173" sldId="301"/>
            <ac:spMk id="60" creationId="{3062F6FE-5164-4FE3-B683-6C024EC471B3}"/>
          </ac:spMkLst>
        </pc:spChg>
        <pc:spChg chg="del">
          <ac:chgData name="Qingyuan" userId="63adebfa-9dd4-47c4-96ae-4d41211dc98a" providerId="ADAL" clId="{D277B5AA-3948-40A3-84AC-8F1D68363436}" dt="2020-06-01T10:54:27.838" v="762" actId="478"/>
          <ac:spMkLst>
            <pc:docMk/>
            <pc:sldMk cId="1520905173" sldId="301"/>
            <ac:spMk id="61" creationId="{9DF2933B-C2DE-4CDC-BDD7-11FA4782EED8}"/>
          </ac:spMkLst>
        </pc:spChg>
        <pc:spChg chg="del">
          <ac:chgData name="Qingyuan" userId="63adebfa-9dd4-47c4-96ae-4d41211dc98a" providerId="ADAL" clId="{D277B5AA-3948-40A3-84AC-8F1D68363436}" dt="2020-06-01T10:54:27.838" v="762" actId="478"/>
          <ac:spMkLst>
            <pc:docMk/>
            <pc:sldMk cId="1520905173" sldId="301"/>
            <ac:spMk id="63" creationId="{DCC800E1-D861-406B-8B9D-A91BA0C356BF}"/>
          </ac:spMkLst>
        </pc:spChg>
        <pc:spChg chg="add del">
          <ac:chgData name="Qingyuan" userId="63adebfa-9dd4-47c4-96ae-4d41211dc98a" providerId="ADAL" clId="{D277B5AA-3948-40A3-84AC-8F1D68363436}" dt="2020-06-01T10:54:24.055" v="761" actId="478"/>
          <ac:spMkLst>
            <pc:docMk/>
            <pc:sldMk cId="1520905173" sldId="301"/>
            <ac:spMk id="64" creationId="{E4A958B6-76A6-4CEA-B502-EECDEF81E0D3}"/>
          </ac:spMkLst>
        </pc:spChg>
        <pc:spChg chg="del">
          <ac:chgData name="Qingyuan" userId="63adebfa-9dd4-47c4-96ae-4d41211dc98a" providerId="ADAL" clId="{D277B5AA-3948-40A3-84AC-8F1D68363436}" dt="2020-06-01T10:54:29.599" v="763" actId="478"/>
          <ac:spMkLst>
            <pc:docMk/>
            <pc:sldMk cId="1520905173" sldId="301"/>
            <ac:spMk id="67" creationId="{4C850DD7-90AE-4282-88D2-4DF0299A0E18}"/>
          </ac:spMkLst>
        </pc:spChg>
        <pc:spChg chg="del">
          <ac:chgData name="Qingyuan" userId="63adebfa-9dd4-47c4-96ae-4d41211dc98a" providerId="ADAL" clId="{D277B5AA-3948-40A3-84AC-8F1D68363436}" dt="2020-06-01T10:54:24.055" v="761" actId="478"/>
          <ac:spMkLst>
            <pc:docMk/>
            <pc:sldMk cId="1520905173" sldId="301"/>
            <ac:spMk id="68" creationId="{F00F1E43-2CDD-4826-AF26-1FC652B10FDA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69" creationId="{60DAA015-5F2B-4440-893F-7AE0396F8823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70" creationId="{7E3227C6-C756-41C0-9A75-B671CDA302BA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71" creationId="{A5E52807-2B1E-449B-9C6D-5D989AABF6EF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76" creationId="{A2695B04-64EA-4F65-AF8B-178791CD1493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77" creationId="{60303C53-C289-4D7C-A1EF-386A1239ACEE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78" creationId="{42E2DD90-38EF-4A9F-83E5-9F9CA48F518C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79" creationId="{44014CA0-4668-4F5F-B62C-BB55D3404452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80" creationId="{3FC3EABE-662C-4475-B96F-CE1BF074BEF0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05" creationId="{DD67FB67-B1DA-4EBF-A9BB-5F89F621609A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06" creationId="{AD714CD9-69CB-4285-BCB3-A88C439BA4D0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07" creationId="{D4559C0B-50F8-421B-8609-0DA91F625CD1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08" creationId="{8144B2F5-5698-40BB-A220-64E14250BF1A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09" creationId="{E6CF0D7C-9589-4C42-9C97-FE55678A5F59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0" creationId="{1BAD1CB8-713D-4FF7-AC99-173714D8920F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1" creationId="{7B28AB97-E269-4AF0-A22C-D752F9C7AB3B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2" creationId="{E060F692-132A-4FB6-A56F-4FFB44EE27B9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3" creationId="{6021381C-703F-4B52-82B2-56F2FBCC47B5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4" creationId="{DAB810FF-E702-4614-BBF3-050B2ADEE176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5" creationId="{72CDA3E5-91CA-4FCA-A79D-829F715109CF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6" creationId="{C21C187E-0C08-4006-8465-48D5FDB24CA6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7" creationId="{7C76B550-6176-4840-83B4-537FBB1D0F20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8" creationId="{59756411-B291-44B0-9799-52A077D09230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19" creationId="{68A7E079-2D42-46D3-A5B6-B0D16DE795A0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0" creationId="{92F3C0E0-D21D-4E5C-B472-BB819791E59C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1" creationId="{C5F106D2-3E73-42C0-AAFD-C18BFE46E018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2" creationId="{97FB688F-7CC9-4CB4-B6C8-CE48DFBD759A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3" creationId="{1C9A7F56-9A6D-46F6-ABF8-2550A001A300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4" creationId="{2AA286C2-325F-4BBB-B8A2-AEB6C1576E12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5" creationId="{53D96384-F476-4E24-9FD2-5FDE8A176910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6" creationId="{E757702D-315A-4A24-9450-3BCCF5BEEE98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7" creationId="{ABE6B61D-A711-45CD-9C9A-250D20F69597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8" creationId="{80D8D523-3E9D-4020-91E5-752912EF2F4D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29" creationId="{828FF906-A827-442B-9C82-205FE689AEF9}"/>
          </ac:spMkLst>
        </pc:spChg>
        <pc:spChg chg="add del mod">
          <ac:chgData name="Qingyuan" userId="63adebfa-9dd4-47c4-96ae-4d41211dc98a" providerId="ADAL" clId="{D277B5AA-3948-40A3-84AC-8F1D68363436}" dt="2020-06-01T10:55:19.452" v="802" actId="478"/>
          <ac:spMkLst>
            <pc:docMk/>
            <pc:sldMk cId="1520905173" sldId="301"/>
            <ac:spMk id="130" creationId="{836FDC8C-E6A6-40F2-B556-AABDEE6B2120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31" creationId="{FAE6CB6A-D3FE-4286-B45A-C58E4DB61670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32" creationId="{7126F47D-A0D6-4CCD-8BA5-1CEB6F507FA8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33" creationId="{297AD635-7A7B-4C0A-AAA7-52AB4B34E0E9}"/>
          </ac:spMkLst>
        </pc:spChg>
        <pc:spChg chg="add del mod">
          <ac:chgData name="Qingyuan" userId="63adebfa-9dd4-47c4-96ae-4d41211dc98a" providerId="ADAL" clId="{D277B5AA-3948-40A3-84AC-8F1D68363436}" dt="2020-06-01T10:55:17.233" v="801" actId="478"/>
          <ac:spMkLst>
            <pc:docMk/>
            <pc:sldMk cId="1520905173" sldId="301"/>
            <ac:spMk id="134" creationId="{E9F3A04E-3CE7-4504-8C5B-901402D2D1A5}"/>
          </ac:spMkLst>
        </pc:spChg>
        <pc:spChg chg="add del mod">
          <ac:chgData name="Qingyuan" userId="63adebfa-9dd4-47c4-96ae-4d41211dc98a" providerId="ADAL" clId="{D277B5AA-3948-40A3-84AC-8F1D68363436}" dt="2020-06-01T10:54:57.323" v="799" actId="478"/>
          <ac:spMkLst>
            <pc:docMk/>
            <pc:sldMk cId="1520905173" sldId="301"/>
            <ac:spMk id="135" creationId="{202762B7-7CF1-4F50-A54D-0189C4B0ACF4}"/>
          </ac:spMkLst>
        </pc:spChg>
        <pc:spChg chg="add del mod">
          <ac:chgData name="Qingyuan" userId="63adebfa-9dd4-47c4-96ae-4d41211dc98a" providerId="ADAL" clId="{D277B5AA-3948-40A3-84AC-8F1D68363436}" dt="2020-06-01T10:55:00.016" v="800" actId="478"/>
          <ac:spMkLst>
            <pc:docMk/>
            <pc:sldMk cId="1520905173" sldId="301"/>
            <ac:spMk id="136" creationId="{FB0BCFE9-FB1C-4DEA-B85B-D4D6036A0D2D}"/>
          </ac:spMkLst>
        </pc:spChg>
        <pc:spChg chg="add del mod">
          <ac:chgData name="Qingyuan" userId="63adebfa-9dd4-47c4-96ae-4d41211dc98a" providerId="ADAL" clId="{D277B5AA-3948-40A3-84AC-8F1D68363436}" dt="2020-06-01T10:54:55.186" v="798" actId="478"/>
          <ac:spMkLst>
            <pc:docMk/>
            <pc:sldMk cId="1520905173" sldId="301"/>
            <ac:spMk id="137" creationId="{144E8A88-CF17-4796-A5FC-DE8EF682C7C5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38" creationId="{89BFF678-A659-4D4D-8B5E-3D023404C55E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39" creationId="{51CF2071-7B17-47DA-A777-1DC06052A376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40" creationId="{0AAC69E8-9147-4BB7-AFDD-8D68015AB870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45" creationId="{334F0594-A09C-4209-9421-BAB7B3B8D750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46" creationId="{EA54C216-8211-45F6-BD92-D1742926B4F2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47" creationId="{06CFFFEF-1C11-45AC-AF41-7E2A82648190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48" creationId="{87F179C4-7886-4B2B-A7B2-F56C064C8FD8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49" creationId="{079FC520-12AB-4FB6-B12C-5850684F40AB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74" creationId="{7FBD019F-21F4-475A-B9F2-D00765E58B97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75" creationId="{3FA54FD8-5FFA-4DA4-B60B-20F5E056EF0D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76" creationId="{ABE95976-9C82-45DF-AC45-897681C9701D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77" creationId="{F62E06BB-9D2D-4F85-8B4D-2B42A0BC6472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78" creationId="{34355510-A270-4A98-93F1-36EF51325584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79" creationId="{D0A78685-9A26-4EC8-9C79-277347A7DB9F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0" creationId="{AF97D756-601A-4B5D-B70B-99262F75314C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1" creationId="{70E9DEF4-3C4F-490E-A090-30A7D479D7E4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2" creationId="{C0F6F883-3062-40C9-B28D-ACB64AD61ABC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3" creationId="{0278CC14-52B5-4A13-A273-928C4A563C95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4" creationId="{0A3DDF06-BECE-46A8-8648-CE02BCC3EDF0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5" creationId="{A7BFACF6-A21B-48FA-AB11-43AF7ABD194F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6" creationId="{03B7F861-C06B-405B-9D67-0E462330D928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7" creationId="{A5BFF69F-409D-49BB-A9DD-4EBD9E23A775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8" creationId="{65DCC4EA-74E5-474F-A883-F97C01B6141C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89" creationId="{33AD69C5-8F6A-450C-990A-9FA69D74E63B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0" creationId="{C1F67F9B-9F09-4384-BAD9-8305C1182AC7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1" creationId="{41D1E925-4528-445F-8DA8-4F975B06524D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2" creationId="{889F532C-8F2A-4D02-8661-7386B050A104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3" creationId="{0EEE1CEC-43A4-4C6A-9A57-1163015990B3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4" creationId="{7889F63B-EB8D-40C0-97F5-B82729218A83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5" creationId="{509B130C-2E91-4932-8456-5EC7A3A2D3EE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6" creationId="{FBC8EAA0-0A56-4FC1-A0FF-2AD7E4BF2C18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7" creationId="{A47C4A92-CE3B-4F49-B387-32BA33916AB7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8" creationId="{4FA0234B-4120-4066-B414-C9F9D4052E3A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199" creationId="{9FEE088A-5BB7-48EF-BFAA-5EF55CE282B2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200" creationId="{A88862ED-B580-4712-9F5B-FCBA0E52249B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201" creationId="{B4F8870F-C17D-4C6D-819D-71E366F97246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202" creationId="{0F5748D9-C881-4BDE-ACEF-3C17236D9C90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203" creationId="{224E0440-7C09-4CEE-8363-6F885CC38D02}"/>
          </ac:spMkLst>
        </pc:spChg>
        <pc:spChg chg="add mod">
          <ac:chgData name="Qingyuan" userId="63adebfa-9dd4-47c4-96ae-4d41211dc98a" providerId="ADAL" clId="{D277B5AA-3948-40A3-84AC-8F1D68363436}" dt="2020-06-01T10:55:42.893" v="831" actId="1038"/>
          <ac:spMkLst>
            <pc:docMk/>
            <pc:sldMk cId="1520905173" sldId="301"/>
            <ac:spMk id="204" creationId="{AB2F36F5-981B-4EDD-A495-34E70E9EFEA9}"/>
          </ac:spMkLst>
        </pc:spChg>
        <pc:spChg chg="add del mod">
          <ac:chgData name="Qingyuan" userId="63adebfa-9dd4-47c4-96ae-4d41211dc98a" providerId="ADAL" clId="{D277B5AA-3948-40A3-84AC-8F1D68363436}" dt="2020-06-01T10:56:01.280" v="832" actId="478"/>
          <ac:spMkLst>
            <pc:docMk/>
            <pc:sldMk cId="1520905173" sldId="301"/>
            <ac:spMk id="205" creationId="{0B47C33D-DFDD-4D72-A7E2-04EF048C3459}"/>
          </ac:spMkLst>
        </pc:spChg>
        <pc:spChg chg="add del mod">
          <ac:chgData name="Qingyuan" userId="63adebfa-9dd4-47c4-96ae-4d41211dc98a" providerId="ADAL" clId="{D277B5AA-3948-40A3-84AC-8F1D68363436}" dt="2020-06-01T10:56:07.619" v="834" actId="478"/>
          <ac:spMkLst>
            <pc:docMk/>
            <pc:sldMk cId="1520905173" sldId="301"/>
            <ac:spMk id="206" creationId="{85DC5E55-5680-47EF-A913-B22E576BA422}"/>
          </ac:spMkLst>
        </pc:spChg>
        <pc:spChg chg="add del mod">
          <ac:chgData name="Qingyuan" userId="63adebfa-9dd4-47c4-96ae-4d41211dc98a" providerId="ADAL" clId="{D277B5AA-3948-40A3-84AC-8F1D68363436}" dt="2020-06-01T10:56:04.524" v="833" actId="478"/>
          <ac:spMkLst>
            <pc:docMk/>
            <pc:sldMk cId="1520905173" sldId="301"/>
            <ac:spMk id="207" creationId="{9489D405-B16D-4CE6-B97D-B2E37306443B}"/>
          </ac:spMkLst>
        </pc:spChg>
        <pc:spChg chg="add del mod">
          <ac:chgData name="Qingyuan" userId="63adebfa-9dd4-47c4-96ae-4d41211dc98a" providerId="ADAL" clId="{D277B5AA-3948-40A3-84AC-8F1D68363436}" dt="2020-06-01T10:56:31.932" v="837"/>
          <ac:spMkLst>
            <pc:docMk/>
            <pc:sldMk cId="1520905173" sldId="301"/>
            <ac:spMk id="208" creationId="{36EE5CE1-5FFC-4673-AC7F-EFEFEF7023DE}"/>
          </ac:spMkLst>
        </pc:spChg>
        <pc:spChg chg="add mod">
          <ac:chgData name="Qingyuan" userId="63adebfa-9dd4-47c4-96ae-4d41211dc98a" providerId="ADAL" clId="{D277B5AA-3948-40A3-84AC-8F1D68363436}" dt="2020-06-01T10:58:00.522" v="855" actId="1035"/>
          <ac:spMkLst>
            <pc:docMk/>
            <pc:sldMk cId="1520905173" sldId="301"/>
            <ac:spMk id="210" creationId="{5DC9AD2D-4380-4124-B32D-52E6B14408AA}"/>
          </ac:spMkLst>
        </pc:spChg>
        <pc:spChg chg="add mod">
          <ac:chgData name="Qingyuan" userId="63adebfa-9dd4-47c4-96ae-4d41211dc98a" providerId="ADAL" clId="{D277B5AA-3948-40A3-84AC-8F1D68363436}" dt="2020-06-01T10:58:21.375" v="860" actId="1076"/>
          <ac:spMkLst>
            <pc:docMk/>
            <pc:sldMk cId="1520905173" sldId="301"/>
            <ac:spMk id="212" creationId="{FC756B90-4708-42DD-BA63-540B25011615}"/>
          </ac:spMkLst>
        </pc:spChg>
        <pc:spChg chg="add mod">
          <ac:chgData name="Qingyuan" userId="63adebfa-9dd4-47c4-96ae-4d41211dc98a" providerId="ADAL" clId="{D277B5AA-3948-40A3-84AC-8F1D68363436}" dt="2020-06-01T11:07:21.020" v="893" actId="1076"/>
          <ac:spMkLst>
            <pc:docMk/>
            <pc:sldMk cId="1520905173" sldId="301"/>
            <ac:spMk id="213" creationId="{64155CC2-9F5B-45A9-915A-C47A47E87A30}"/>
          </ac:spMkLst>
        </pc:spChg>
        <pc:spChg chg="add mod">
          <ac:chgData name="Qingyuan" userId="63adebfa-9dd4-47c4-96ae-4d41211dc98a" providerId="ADAL" clId="{D277B5AA-3948-40A3-84AC-8F1D68363436}" dt="2020-06-01T11:09:08.221" v="897" actId="1076"/>
          <ac:spMkLst>
            <pc:docMk/>
            <pc:sldMk cId="1520905173" sldId="301"/>
            <ac:spMk id="215" creationId="{54E55500-EB3A-4C94-BA34-7AA519DE1E6A}"/>
          </ac:spMkLst>
        </pc:spChg>
        <pc:spChg chg="add mod">
          <ac:chgData name="Qingyuan" userId="63adebfa-9dd4-47c4-96ae-4d41211dc98a" providerId="ADAL" clId="{D277B5AA-3948-40A3-84AC-8F1D68363436}" dt="2020-06-01T11:15:49.880" v="914" actId="14100"/>
          <ac:spMkLst>
            <pc:docMk/>
            <pc:sldMk cId="1520905173" sldId="301"/>
            <ac:spMk id="218" creationId="{0FF16CB8-39BD-419F-A60C-D7EC82C97C1F}"/>
          </ac:spMkLst>
        </pc:spChg>
        <pc:spChg chg="add mod">
          <ac:chgData name="Qingyuan" userId="63adebfa-9dd4-47c4-96ae-4d41211dc98a" providerId="ADAL" clId="{D277B5AA-3948-40A3-84AC-8F1D68363436}" dt="2020-06-01T11:16:03.443" v="917" actId="1076"/>
          <ac:spMkLst>
            <pc:docMk/>
            <pc:sldMk cId="1520905173" sldId="301"/>
            <ac:spMk id="219" creationId="{3C0A7DB9-58E7-42CD-B0D7-9878C1DCC0F3}"/>
          </ac:spMkLst>
        </pc:spChg>
        <pc:spChg chg="add mod">
          <ac:chgData name="Qingyuan" userId="63adebfa-9dd4-47c4-96ae-4d41211dc98a" providerId="ADAL" clId="{D277B5AA-3948-40A3-84AC-8F1D68363436}" dt="2020-06-01T11:24:05.717" v="954" actId="14100"/>
          <ac:spMkLst>
            <pc:docMk/>
            <pc:sldMk cId="1520905173" sldId="301"/>
            <ac:spMk id="220" creationId="{BCB75447-1C15-4659-B604-73A62836B787}"/>
          </ac:spMkLst>
        </pc:spChg>
        <pc:spChg chg="add del mod">
          <ac:chgData name="Qingyuan" userId="63adebfa-9dd4-47c4-96ae-4d41211dc98a" providerId="ADAL" clId="{D277B5AA-3948-40A3-84AC-8F1D68363436}" dt="2020-06-01T11:22:32.440" v="939"/>
          <ac:spMkLst>
            <pc:docMk/>
            <pc:sldMk cId="1520905173" sldId="301"/>
            <ac:spMk id="222" creationId="{63F373FA-1F25-4805-B347-E5B3E7005124}"/>
          </ac:spMkLst>
        </pc:spChg>
        <pc:spChg chg="add mod">
          <ac:chgData name="Qingyuan" userId="63adebfa-9dd4-47c4-96ae-4d41211dc98a" providerId="ADAL" clId="{D277B5AA-3948-40A3-84AC-8F1D68363436}" dt="2020-06-01T11:23:31.487" v="952" actId="1076"/>
          <ac:spMkLst>
            <pc:docMk/>
            <pc:sldMk cId="1520905173" sldId="301"/>
            <ac:spMk id="224" creationId="{BBEF5324-5D46-40BF-8551-6B37468FFE35}"/>
          </ac:spMkLst>
        </pc:spChg>
        <pc:cxnChg chg="del mod">
          <ac:chgData name="Qingyuan" userId="63adebfa-9dd4-47c4-96ae-4d41211dc98a" providerId="ADAL" clId="{D277B5AA-3948-40A3-84AC-8F1D68363436}" dt="2020-06-01T10:53:33.053" v="739" actId="478"/>
          <ac:cxnSpMkLst>
            <pc:docMk/>
            <pc:sldMk cId="1520905173" sldId="301"/>
            <ac:cxnSpMk id="45" creationId="{118220F7-44C0-4587-B6FD-1326DCAF35B9}"/>
          </ac:cxnSpMkLst>
        </pc:cxnChg>
        <pc:cxnChg chg="del mod">
          <ac:chgData name="Qingyuan" userId="63adebfa-9dd4-47c4-96ae-4d41211dc98a" providerId="ADAL" clId="{D277B5AA-3948-40A3-84AC-8F1D68363436}" dt="2020-06-01T10:53:17.356" v="731" actId="478"/>
          <ac:cxnSpMkLst>
            <pc:docMk/>
            <pc:sldMk cId="1520905173" sldId="301"/>
            <ac:cxnSpMk id="46" creationId="{E561F71A-075B-45D7-9308-B4B8B61CC9EE}"/>
          </ac:cxnSpMkLst>
        </pc:cxnChg>
        <pc:cxnChg chg="del mod">
          <ac:chgData name="Qingyuan" userId="63adebfa-9dd4-47c4-96ae-4d41211dc98a" providerId="ADAL" clId="{D277B5AA-3948-40A3-84AC-8F1D68363436}" dt="2020-06-01T10:53:24.213" v="733" actId="478"/>
          <ac:cxnSpMkLst>
            <pc:docMk/>
            <pc:sldMk cId="1520905173" sldId="301"/>
            <ac:cxnSpMk id="47" creationId="{5963C695-AE70-4664-A491-812DD5945F8B}"/>
          </ac:cxnSpMkLst>
        </pc:cxnChg>
        <pc:cxnChg chg="del mod">
          <ac:chgData name="Qingyuan" userId="63adebfa-9dd4-47c4-96ae-4d41211dc98a" providerId="ADAL" clId="{D277B5AA-3948-40A3-84AC-8F1D68363436}" dt="2020-06-01T10:53:31.880" v="738" actId="478"/>
          <ac:cxnSpMkLst>
            <pc:docMk/>
            <pc:sldMk cId="1520905173" sldId="301"/>
            <ac:cxnSpMk id="48" creationId="{D86F31FA-51BC-4683-AA1F-5191108D2CDD}"/>
          </ac:cxnSpMkLst>
        </pc:cxnChg>
        <pc:cxnChg chg="del mod">
          <ac:chgData name="Qingyuan" userId="63adebfa-9dd4-47c4-96ae-4d41211dc98a" providerId="ADAL" clId="{D277B5AA-3948-40A3-84AC-8F1D68363436}" dt="2020-06-01T10:53:30.129" v="737" actId="478"/>
          <ac:cxnSpMkLst>
            <pc:docMk/>
            <pc:sldMk cId="1520905173" sldId="301"/>
            <ac:cxnSpMk id="49" creationId="{F2A2D122-78E2-41AA-9EBC-1533E6C265EA}"/>
          </ac:cxnSpMkLst>
        </pc:cxnChg>
        <pc:cxnChg chg="del mod">
          <ac:chgData name="Qingyuan" userId="63adebfa-9dd4-47c4-96ae-4d41211dc98a" providerId="ADAL" clId="{D277B5AA-3948-40A3-84AC-8F1D68363436}" dt="2020-06-01T10:53:29.125" v="736" actId="478"/>
          <ac:cxnSpMkLst>
            <pc:docMk/>
            <pc:sldMk cId="1520905173" sldId="301"/>
            <ac:cxnSpMk id="50" creationId="{B56E292E-623A-49EF-8D2E-C253ECB82DE4}"/>
          </ac:cxnSpMkLst>
        </pc:cxnChg>
        <pc:cxnChg chg="add del mod">
          <ac:chgData name="Qingyuan" userId="63adebfa-9dd4-47c4-96ae-4d41211dc98a" providerId="ADAL" clId="{D277B5AA-3948-40A3-84AC-8F1D68363436}" dt="2020-06-01T10:54:24.055" v="761" actId="478"/>
          <ac:cxnSpMkLst>
            <pc:docMk/>
            <pc:sldMk cId="1520905173" sldId="301"/>
            <ac:cxnSpMk id="51" creationId="{4D77B7F1-3F10-4E31-9A05-0165B056F2B3}"/>
          </ac:cxnSpMkLst>
        </pc:cxnChg>
        <pc:cxnChg chg="del mod">
          <ac:chgData name="Qingyuan" userId="63adebfa-9dd4-47c4-96ae-4d41211dc98a" providerId="ADAL" clId="{D277B5AA-3948-40A3-84AC-8F1D68363436}" dt="2020-06-01T10:53:50.776" v="747" actId="478"/>
          <ac:cxnSpMkLst>
            <pc:docMk/>
            <pc:sldMk cId="1520905173" sldId="301"/>
            <ac:cxnSpMk id="52" creationId="{0739E913-5145-4ECD-B2D7-6ACA67B72FBB}"/>
          </ac:cxnSpMkLst>
        </pc:cxnChg>
        <pc:cxnChg chg="del mod">
          <ac:chgData name="Qingyuan" userId="63adebfa-9dd4-47c4-96ae-4d41211dc98a" providerId="ADAL" clId="{D277B5AA-3948-40A3-84AC-8F1D68363436}" dt="2020-06-01T10:53:45.665" v="745" actId="478"/>
          <ac:cxnSpMkLst>
            <pc:docMk/>
            <pc:sldMk cId="1520905173" sldId="301"/>
            <ac:cxnSpMk id="53" creationId="{4C57A98F-5C17-4CA1-B269-EF5D8DD54F1E}"/>
          </ac:cxnSpMkLst>
        </pc:cxnChg>
        <pc:cxnChg chg="del mod">
          <ac:chgData name="Qingyuan" userId="63adebfa-9dd4-47c4-96ae-4d41211dc98a" providerId="ADAL" clId="{D277B5AA-3948-40A3-84AC-8F1D68363436}" dt="2020-06-01T10:53:53.485" v="749" actId="478"/>
          <ac:cxnSpMkLst>
            <pc:docMk/>
            <pc:sldMk cId="1520905173" sldId="301"/>
            <ac:cxnSpMk id="54" creationId="{38FD7040-6D0D-41B8-999F-9A9911FEEA98}"/>
          </ac:cxnSpMkLst>
        </pc:cxnChg>
        <pc:cxnChg chg="del mod">
          <ac:chgData name="Qingyuan" userId="63adebfa-9dd4-47c4-96ae-4d41211dc98a" providerId="ADAL" clId="{D277B5AA-3948-40A3-84AC-8F1D68363436}" dt="2020-06-01T10:54:01.746" v="756" actId="478"/>
          <ac:cxnSpMkLst>
            <pc:docMk/>
            <pc:sldMk cId="1520905173" sldId="301"/>
            <ac:cxnSpMk id="55" creationId="{56BC5511-DFF9-4418-868E-2E7FE0B2B863}"/>
          </ac:cxnSpMkLst>
        </pc:cxnChg>
        <pc:cxnChg chg="del mod">
          <ac:chgData name="Qingyuan" userId="63adebfa-9dd4-47c4-96ae-4d41211dc98a" providerId="ADAL" clId="{D277B5AA-3948-40A3-84AC-8F1D68363436}" dt="2020-06-01T10:53:52.368" v="748" actId="478"/>
          <ac:cxnSpMkLst>
            <pc:docMk/>
            <pc:sldMk cId="1520905173" sldId="301"/>
            <ac:cxnSpMk id="56" creationId="{14871768-C7F8-4120-ABFE-5DC7DA120A2D}"/>
          </ac:cxnSpMkLst>
        </pc:cxnChg>
        <pc:cxnChg chg="del mod">
          <ac:chgData name="Qingyuan" userId="63adebfa-9dd4-47c4-96ae-4d41211dc98a" providerId="ADAL" clId="{D277B5AA-3948-40A3-84AC-8F1D68363436}" dt="2020-06-01T10:53:56.991" v="751" actId="478"/>
          <ac:cxnSpMkLst>
            <pc:docMk/>
            <pc:sldMk cId="1520905173" sldId="301"/>
            <ac:cxnSpMk id="57" creationId="{AB4D48E4-F383-48F3-AE5E-BC0E8BA1F3B7}"/>
          </ac:cxnSpMkLst>
        </pc:cxnChg>
        <pc:cxnChg chg="del mod">
          <ac:chgData name="Qingyuan" userId="63adebfa-9dd4-47c4-96ae-4d41211dc98a" providerId="ADAL" clId="{D277B5AA-3948-40A3-84AC-8F1D68363436}" dt="2020-06-01T10:54:01.025" v="755" actId="478"/>
          <ac:cxnSpMkLst>
            <pc:docMk/>
            <pc:sldMk cId="1520905173" sldId="301"/>
            <ac:cxnSpMk id="58" creationId="{FB8C3AE1-CA33-4896-8291-3391A099A280}"/>
          </ac:cxnSpMkLst>
        </pc:cxnChg>
        <pc:cxnChg chg="del mod">
          <ac:chgData name="Qingyuan" userId="63adebfa-9dd4-47c4-96ae-4d41211dc98a" providerId="ADAL" clId="{D277B5AA-3948-40A3-84AC-8F1D68363436}" dt="2020-06-01T10:54:00.184" v="754" actId="478"/>
          <ac:cxnSpMkLst>
            <pc:docMk/>
            <pc:sldMk cId="1520905173" sldId="301"/>
            <ac:cxnSpMk id="59" creationId="{94B62C92-AF1B-4ECF-A628-E8599A1E9927}"/>
          </ac:cxnSpMkLst>
        </pc:cxnChg>
        <pc:cxnChg chg="del">
          <ac:chgData name="Qingyuan" userId="63adebfa-9dd4-47c4-96ae-4d41211dc98a" providerId="ADAL" clId="{D277B5AA-3948-40A3-84AC-8F1D68363436}" dt="2020-06-01T10:54:24.055" v="761" actId="478"/>
          <ac:cxnSpMkLst>
            <pc:docMk/>
            <pc:sldMk cId="1520905173" sldId="301"/>
            <ac:cxnSpMk id="62" creationId="{C16D51F7-515F-4F4F-BD24-EF17968B1D90}"/>
          </ac:cxnSpMkLst>
        </pc:cxnChg>
        <pc:cxnChg chg="del">
          <ac:chgData name="Qingyuan" userId="63adebfa-9dd4-47c4-96ae-4d41211dc98a" providerId="ADAL" clId="{D277B5AA-3948-40A3-84AC-8F1D68363436}" dt="2020-06-01T10:54:24.055" v="761" actId="478"/>
          <ac:cxnSpMkLst>
            <pc:docMk/>
            <pc:sldMk cId="1520905173" sldId="301"/>
            <ac:cxnSpMk id="65" creationId="{34A18333-2F8D-4C66-9329-02CE24CA7877}"/>
          </ac:cxnSpMkLst>
        </pc:cxnChg>
        <pc:cxnChg chg="del">
          <ac:chgData name="Qingyuan" userId="63adebfa-9dd4-47c4-96ae-4d41211dc98a" providerId="ADAL" clId="{D277B5AA-3948-40A3-84AC-8F1D68363436}" dt="2020-06-01T10:54:24.055" v="761" actId="478"/>
          <ac:cxnSpMkLst>
            <pc:docMk/>
            <pc:sldMk cId="1520905173" sldId="301"/>
            <ac:cxnSpMk id="66" creationId="{A463B570-1C2F-4A44-9991-49BD45D8BF4E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72" creationId="{1240D911-F3AF-430A-8553-EE26D59B8535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73" creationId="{B2DDBAE7-9551-4FE5-947A-9CBEA4A17F50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74" creationId="{B6802CC9-4A7F-4E27-9EC5-F2BEA191B612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75" creationId="{3FA6CC61-B9B0-438B-A29C-65C0E18A5FD7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81" creationId="{39EDBD64-EEDA-4210-8F0B-5F4942815E1E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82" creationId="{64B3EF65-A3D0-4E90-8463-C278204D3621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83" creationId="{3A52A22C-FE89-4ABC-943F-74109F2058A1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84" creationId="{B1B74F12-03F5-4DDA-A5F1-3FDBC32B511B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85" creationId="{B71D8CCE-FF49-4DFB-B1CD-85CF15C01B5A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86" creationId="{A3D27836-A01A-4CF8-8F13-6729D4D8BD20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87" creationId="{1EFCFF8B-6D88-49DC-94DB-2E16C990D529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88" creationId="{A48965D6-5703-41A0-8F62-93B781400EA0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89" creationId="{221D476D-4BF8-43C2-84E2-48C23FC76016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0" creationId="{868255C6-FEE4-46C3-A1C5-BFC10F4923BF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1" creationId="{46A82270-DFBC-4B77-AABF-158CAC7128D9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2" creationId="{FBFE3508-8CA7-4435-852F-3B38CBDD516D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3" creationId="{2B72E2BB-6F9E-435E-AD6A-D2F623E0965A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4" creationId="{0F0A6F7A-EDD1-4BE6-B8FC-F2497E9FF176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5" creationId="{8F328DCD-725B-44A5-84C7-E130BFAF35BF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6" creationId="{F7F2C131-C1DD-410F-A63A-3DE3C827A277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7" creationId="{B3888D3B-5BF1-47EE-8AF0-CDF346E64688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8" creationId="{E15B3F74-394A-47AC-9CE3-D5EA869DEC95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99" creationId="{FDF72BC7-E8CF-4AE9-85A6-514BF7991358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100" creationId="{B737B447-6345-4FDA-ACE2-477BD6520177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101" creationId="{F66CE232-8353-422A-8BD1-00F4FF221D0D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102" creationId="{6B39FCD5-E82B-4B3A-A48C-5691A8EB71D4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103" creationId="{90539E99-3EAB-438A-8661-420BC613E64E}"/>
          </ac:cxnSpMkLst>
        </pc:cxnChg>
        <pc:cxnChg chg="add del mod">
          <ac:chgData name="Qingyuan" userId="63adebfa-9dd4-47c4-96ae-4d41211dc98a" providerId="ADAL" clId="{D277B5AA-3948-40A3-84AC-8F1D68363436}" dt="2020-06-01T10:55:17.233" v="801" actId="478"/>
          <ac:cxnSpMkLst>
            <pc:docMk/>
            <pc:sldMk cId="1520905173" sldId="301"/>
            <ac:cxnSpMk id="104" creationId="{5FC1100E-9E10-49E2-AD93-BAE3681FDDFB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41" creationId="{08B4E4A6-4FFE-40EC-BD69-FF6CCDE71DB7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42" creationId="{A2C5F261-C4FA-4FED-AA32-BADA553F1D9D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43" creationId="{25907ECA-05B2-40F9-88AB-025DF3960216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44" creationId="{C5B86191-E65F-46FB-9F32-066CE6C11BD1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0" creationId="{66C40BB8-2E20-4378-B7D4-7EA5C128BC89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1" creationId="{0ECFF555-DEE2-4E10-AA03-7AD6FF6CEC44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2" creationId="{7379991A-5DB6-480D-B609-516A1FF50429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3" creationId="{3692A56B-C4BD-48AA-9BB5-AA03AA8F512B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4" creationId="{EA38BAB6-3F80-4F38-8421-3685A1E27E75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5" creationId="{B0CA08E3-5CC1-47BB-9F82-005D3A84A587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6" creationId="{E067B6CC-ED00-4B2E-8529-59DAC82A539D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7" creationId="{75AAA0C5-0E2D-4411-BF64-A83AC950F845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8" creationId="{16CB0260-35DD-4AF3-8398-53D5DACC556A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59" creationId="{E242C043-452E-43D9-9399-0879CBBF8659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0" creationId="{13B36518-73F0-4E71-B9F2-FC44BC8811ED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1" creationId="{728AB752-3A76-4CC2-B0E2-37467287657F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2" creationId="{BD00888A-26BC-4551-947E-8253C1226299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3" creationId="{0E10F32B-3506-4DAD-95DE-C78BD81C5362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4" creationId="{A55172D6-AAC7-4DC4-AC6E-B9740C94A818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5" creationId="{45F792E9-F2A1-47C1-9F7D-9A25380B361F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6" creationId="{A433AD0C-FA06-4650-903B-70B0893D21D4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7" creationId="{67AEF6E1-89F4-46FB-972C-D1E1500537C4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8" creationId="{E7BBB354-D159-4958-B8C5-14A0EA78536B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69" creationId="{9BA16204-54B8-41F8-AA91-601614D46CA5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70" creationId="{D9179B50-96E8-461A-A0DE-E9578C799A84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71" creationId="{3437612F-0692-44B0-8AEC-957ADF690512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72" creationId="{B446500C-6480-47CB-910A-4DFB6DF30C9F}"/>
          </ac:cxnSpMkLst>
        </pc:cxnChg>
        <pc:cxnChg chg="add mod">
          <ac:chgData name="Qingyuan" userId="63adebfa-9dd4-47c4-96ae-4d41211dc98a" providerId="ADAL" clId="{D277B5AA-3948-40A3-84AC-8F1D68363436}" dt="2020-06-01T10:55:42.893" v="831" actId="1038"/>
          <ac:cxnSpMkLst>
            <pc:docMk/>
            <pc:sldMk cId="1520905173" sldId="301"/>
            <ac:cxnSpMk id="173" creationId="{3491E46F-BF60-4C14-8C37-21940592D4D9}"/>
          </ac:cxnSpMkLst>
        </pc:cxnChg>
        <pc:cxnChg chg="add del mod">
          <ac:chgData name="Qingyuan" userId="63adebfa-9dd4-47c4-96ae-4d41211dc98a" providerId="ADAL" clId="{D277B5AA-3948-40A3-84AC-8F1D68363436}" dt="2020-06-01T10:56:31.932" v="837"/>
          <ac:cxnSpMkLst>
            <pc:docMk/>
            <pc:sldMk cId="1520905173" sldId="301"/>
            <ac:cxnSpMk id="209" creationId="{36A03954-D420-4D51-96C9-5287D587F12F}"/>
          </ac:cxnSpMkLst>
        </pc:cxnChg>
        <pc:cxnChg chg="add mod">
          <ac:chgData name="Qingyuan" userId="63adebfa-9dd4-47c4-96ae-4d41211dc98a" providerId="ADAL" clId="{D277B5AA-3948-40A3-84AC-8F1D68363436}" dt="2020-06-01T10:58:14.983" v="858" actId="14100"/>
          <ac:cxnSpMkLst>
            <pc:docMk/>
            <pc:sldMk cId="1520905173" sldId="301"/>
            <ac:cxnSpMk id="211" creationId="{49671EC7-6CE7-4FFA-8DF2-D6763A115910}"/>
          </ac:cxnSpMkLst>
        </pc:cxnChg>
        <pc:cxnChg chg="add mod">
          <ac:chgData name="Qingyuan" userId="63adebfa-9dd4-47c4-96ae-4d41211dc98a" providerId="ADAL" clId="{D277B5AA-3948-40A3-84AC-8F1D68363436}" dt="2020-06-01T11:04:22.747" v="885" actId="14100"/>
          <ac:cxnSpMkLst>
            <pc:docMk/>
            <pc:sldMk cId="1520905173" sldId="301"/>
            <ac:cxnSpMk id="214" creationId="{B72E19BE-88AE-4E72-8EEE-49A9432323B0}"/>
          </ac:cxnSpMkLst>
        </pc:cxnChg>
        <pc:cxnChg chg="add mod">
          <ac:chgData name="Qingyuan" userId="63adebfa-9dd4-47c4-96ae-4d41211dc98a" providerId="ADAL" clId="{D277B5AA-3948-40A3-84AC-8F1D68363436}" dt="2020-06-01T11:09:08.221" v="897" actId="1076"/>
          <ac:cxnSpMkLst>
            <pc:docMk/>
            <pc:sldMk cId="1520905173" sldId="301"/>
            <ac:cxnSpMk id="216" creationId="{090A6120-B5ED-4678-BF42-8B13E35F8D9C}"/>
          </ac:cxnSpMkLst>
        </pc:cxnChg>
        <pc:cxnChg chg="add mod">
          <ac:chgData name="Qingyuan" userId="63adebfa-9dd4-47c4-96ae-4d41211dc98a" providerId="ADAL" clId="{D277B5AA-3948-40A3-84AC-8F1D68363436}" dt="2020-06-01T11:15:59.519" v="916" actId="14100"/>
          <ac:cxnSpMkLst>
            <pc:docMk/>
            <pc:sldMk cId="1520905173" sldId="301"/>
            <ac:cxnSpMk id="217" creationId="{735BB6FA-94EE-4598-99AD-DF1988019E07}"/>
          </ac:cxnSpMkLst>
        </pc:cxnChg>
        <pc:cxnChg chg="add del mod">
          <ac:chgData name="Qingyuan" userId="63adebfa-9dd4-47c4-96ae-4d41211dc98a" providerId="ADAL" clId="{D277B5AA-3948-40A3-84AC-8F1D68363436}" dt="2020-06-01T11:22:32.440" v="939"/>
          <ac:cxnSpMkLst>
            <pc:docMk/>
            <pc:sldMk cId="1520905173" sldId="301"/>
            <ac:cxnSpMk id="221" creationId="{0C6D115F-A6C2-4AB9-9FF5-461ADD103D74}"/>
          </ac:cxnSpMkLst>
        </pc:cxnChg>
        <pc:cxnChg chg="add mod">
          <ac:chgData name="Qingyuan" userId="63adebfa-9dd4-47c4-96ae-4d41211dc98a" providerId="ADAL" clId="{D277B5AA-3948-40A3-84AC-8F1D68363436}" dt="2020-06-01T11:23:25.960" v="951" actId="1076"/>
          <ac:cxnSpMkLst>
            <pc:docMk/>
            <pc:sldMk cId="1520905173" sldId="301"/>
            <ac:cxnSpMk id="223" creationId="{05A545ED-3293-4B15-BD8F-8D2E12C673EB}"/>
          </ac:cxnSpMkLst>
        </pc:cxnChg>
      </pc:sldChg>
      <pc:sldChg chg="modSp mod">
        <pc:chgData name="Qingyuan" userId="63adebfa-9dd4-47c4-96ae-4d41211dc98a" providerId="ADAL" clId="{D277B5AA-3948-40A3-84AC-8F1D68363436}" dt="2020-06-01T11:27:23.287" v="984" actId="114"/>
        <pc:sldMkLst>
          <pc:docMk/>
          <pc:sldMk cId="1760929060" sldId="302"/>
        </pc:sldMkLst>
        <pc:spChg chg="mod">
          <ac:chgData name="Qingyuan" userId="63adebfa-9dd4-47c4-96ae-4d41211dc98a" providerId="ADAL" clId="{D277B5AA-3948-40A3-84AC-8F1D68363436}" dt="2020-06-01T10:02:32.251" v="480" actId="20577"/>
          <ac:spMkLst>
            <pc:docMk/>
            <pc:sldMk cId="1760929060" sldId="302"/>
            <ac:spMk id="2" creationId="{080EF974-BD39-45F4-8639-3F26B25691AB}"/>
          </ac:spMkLst>
        </pc:spChg>
        <pc:spChg chg="mod">
          <ac:chgData name="Qingyuan" userId="63adebfa-9dd4-47c4-96ae-4d41211dc98a" providerId="ADAL" clId="{D277B5AA-3948-40A3-84AC-8F1D68363436}" dt="2020-06-01T11:27:23.287" v="984" actId="114"/>
          <ac:spMkLst>
            <pc:docMk/>
            <pc:sldMk cId="1760929060" sldId="302"/>
            <ac:spMk id="3" creationId="{5ADF4EFC-782C-4035-9A41-FFB7475F6165}"/>
          </ac:spMkLst>
        </pc:spChg>
        <pc:spChg chg="mod">
          <ac:chgData name="Qingyuan" userId="63adebfa-9dd4-47c4-96ae-4d41211dc98a" providerId="ADAL" clId="{D277B5AA-3948-40A3-84AC-8F1D68363436}" dt="2020-06-01T09:46:08.911" v="34" actId="207"/>
          <ac:spMkLst>
            <pc:docMk/>
            <pc:sldMk cId="1760929060" sldId="302"/>
            <ac:spMk id="43" creationId="{7B0C1FED-10AC-4225-80AA-6637A40144DB}"/>
          </ac:spMkLst>
        </pc:spChg>
        <pc:spChg chg="mod">
          <ac:chgData name="Qingyuan" userId="63adebfa-9dd4-47c4-96ae-4d41211dc98a" providerId="ADAL" clId="{D277B5AA-3948-40A3-84AC-8F1D68363436}" dt="2020-06-01T09:46:08.911" v="34" actId="207"/>
          <ac:spMkLst>
            <pc:docMk/>
            <pc:sldMk cId="1760929060" sldId="302"/>
            <ac:spMk id="44" creationId="{7D4C454C-93D1-4338-BCCA-07B879E594C9}"/>
          </ac:spMkLst>
        </pc:spChg>
        <pc:spChg chg="mod">
          <ac:chgData name="Qingyuan" userId="63adebfa-9dd4-47c4-96ae-4d41211dc98a" providerId="ADAL" clId="{D277B5AA-3948-40A3-84AC-8F1D68363436}" dt="2020-06-01T09:46:08.911" v="34" actId="207"/>
          <ac:spMkLst>
            <pc:docMk/>
            <pc:sldMk cId="1760929060" sldId="302"/>
            <ac:spMk id="45" creationId="{89464581-4D22-42D5-982A-1C846F628702}"/>
          </ac:spMkLst>
        </pc:spChg>
        <pc:spChg chg="mod">
          <ac:chgData name="Qingyuan" userId="63adebfa-9dd4-47c4-96ae-4d41211dc98a" providerId="ADAL" clId="{D277B5AA-3948-40A3-84AC-8F1D68363436}" dt="2020-06-01T09:49:20.070" v="51" actId="207"/>
          <ac:spMkLst>
            <pc:docMk/>
            <pc:sldMk cId="1760929060" sldId="302"/>
            <ac:spMk id="46" creationId="{3841C441-8CB2-4D02-A920-F750F2C1E0DE}"/>
          </ac:spMkLst>
        </pc:spChg>
        <pc:spChg chg="mod">
          <ac:chgData name="Qingyuan" userId="63adebfa-9dd4-47c4-96ae-4d41211dc98a" providerId="ADAL" clId="{D277B5AA-3948-40A3-84AC-8F1D68363436}" dt="2020-06-01T09:46:08.911" v="34" actId="207"/>
          <ac:spMkLst>
            <pc:docMk/>
            <pc:sldMk cId="1760929060" sldId="302"/>
            <ac:spMk id="47" creationId="{82B029FF-6D15-49D8-B34F-B15480F9ADD7}"/>
          </ac:spMkLst>
        </pc:spChg>
        <pc:spChg chg="mod">
          <ac:chgData name="Qingyuan" userId="63adebfa-9dd4-47c4-96ae-4d41211dc98a" providerId="ADAL" clId="{D277B5AA-3948-40A3-84AC-8F1D68363436}" dt="2020-06-01T09:49:20.070" v="51" actId="207"/>
          <ac:spMkLst>
            <pc:docMk/>
            <pc:sldMk cId="1760929060" sldId="302"/>
            <ac:spMk id="49" creationId="{9119A4AF-F7AD-4C2E-810C-503B174B8A39}"/>
          </ac:spMkLst>
        </pc:spChg>
        <pc:spChg chg="mod">
          <ac:chgData name="Qingyuan" userId="63adebfa-9dd4-47c4-96ae-4d41211dc98a" providerId="ADAL" clId="{D277B5AA-3948-40A3-84AC-8F1D68363436}" dt="2020-06-01T09:46:16.234" v="36" actId="207"/>
          <ac:spMkLst>
            <pc:docMk/>
            <pc:sldMk cId="1760929060" sldId="302"/>
            <ac:spMk id="50" creationId="{AF0B5BBA-DEA0-41A7-AF13-1D0C32DE0EA2}"/>
          </ac:spMkLst>
        </pc:spChg>
        <pc:spChg chg="mod">
          <ac:chgData name="Qingyuan" userId="63adebfa-9dd4-47c4-96ae-4d41211dc98a" providerId="ADAL" clId="{D277B5AA-3948-40A3-84AC-8F1D68363436}" dt="2020-06-01T09:46:12.804" v="35" actId="207"/>
          <ac:spMkLst>
            <pc:docMk/>
            <pc:sldMk cId="1760929060" sldId="302"/>
            <ac:spMk id="52" creationId="{E4EBB159-25E9-4CA4-AB1B-38D574BCE210}"/>
          </ac:spMkLst>
        </pc:spChg>
        <pc:spChg chg="mod">
          <ac:chgData name="Qingyuan" userId="63adebfa-9dd4-47c4-96ae-4d41211dc98a" providerId="ADAL" clId="{D277B5AA-3948-40A3-84AC-8F1D68363436}" dt="2020-06-01T09:46:22.175" v="38" actId="207"/>
          <ac:spMkLst>
            <pc:docMk/>
            <pc:sldMk cId="1760929060" sldId="302"/>
            <ac:spMk id="54" creationId="{86C073B4-0094-4B43-A9CE-92A791B2BEC9}"/>
          </ac:spMkLst>
        </pc:spChg>
        <pc:spChg chg="mod">
          <ac:chgData name="Qingyuan" userId="63adebfa-9dd4-47c4-96ae-4d41211dc98a" providerId="ADAL" clId="{D277B5AA-3948-40A3-84AC-8F1D68363436}" dt="2020-06-01T09:46:19.024" v="37" actId="207"/>
          <ac:spMkLst>
            <pc:docMk/>
            <pc:sldMk cId="1760929060" sldId="302"/>
            <ac:spMk id="56" creationId="{FA2F2259-89D5-4917-AC13-262FA03099DC}"/>
          </ac:spMkLst>
        </pc:spChg>
        <pc:spChg chg="mod">
          <ac:chgData name="Qingyuan" userId="63adebfa-9dd4-47c4-96ae-4d41211dc98a" providerId="ADAL" clId="{D277B5AA-3948-40A3-84AC-8F1D68363436}" dt="2020-06-01T09:49:20.070" v="51" actId="207"/>
          <ac:spMkLst>
            <pc:docMk/>
            <pc:sldMk cId="1760929060" sldId="302"/>
            <ac:spMk id="57" creationId="{F76D908C-C9BB-40A8-B8BC-2FAEFC8609D4}"/>
          </ac:spMkLst>
        </pc:spChg>
        <pc:spChg chg="mod">
          <ac:chgData name="Qingyuan" userId="63adebfa-9dd4-47c4-96ae-4d41211dc98a" providerId="ADAL" clId="{D277B5AA-3948-40A3-84AC-8F1D68363436}" dt="2020-06-01T09:46:08.911" v="34" actId="207"/>
          <ac:spMkLst>
            <pc:docMk/>
            <pc:sldMk cId="1760929060" sldId="302"/>
            <ac:spMk id="59" creationId="{1C422DD7-80D2-4559-9BEA-A6DE68E165CA}"/>
          </ac:spMkLst>
        </pc:spChg>
        <pc:spChg chg="mod">
          <ac:chgData name="Qingyuan" userId="63adebfa-9dd4-47c4-96ae-4d41211dc98a" providerId="ADAL" clId="{D277B5AA-3948-40A3-84AC-8F1D68363436}" dt="2020-06-01T09:46:24.786" v="39" actId="207"/>
          <ac:spMkLst>
            <pc:docMk/>
            <pc:sldMk cId="1760929060" sldId="302"/>
            <ac:spMk id="60" creationId="{7B199C85-0415-47F9-9F9F-8C7FC2F87F50}"/>
          </ac:spMkLst>
        </pc:spChg>
        <pc:spChg chg="mod">
          <ac:chgData name="Qingyuan" userId="63adebfa-9dd4-47c4-96ae-4d41211dc98a" providerId="ADAL" clId="{D277B5AA-3948-40A3-84AC-8F1D68363436}" dt="2020-06-01T09:48:02.632" v="45" actId="207"/>
          <ac:spMkLst>
            <pc:docMk/>
            <pc:sldMk cId="1760929060" sldId="302"/>
            <ac:spMk id="61" creationId="{5DF38BCD-D204-49BC-9697-8C1E05E784BC}"/>
          </ac:spMkLst>
        </pc:spChg>
        <pc:spChg chg="mod">
          <ac:chgData name="Qingyuan" userId="63adebfa-9dd4-47c4-96ae-4d41211dc98a" providerId="ADAL" clId="{D277B5AA-3948-40A3-84AC-8F1D68363436}" dt="2020-06-01T09:48:07.002" v="46" actId="207"/>
          <ac:spMkLst>
            <pc:docMk/>
            <pc:sldMk cId="1760929060" sldId="302"/>
            <ac:spMk id="62" creationId="{7363321B-8EF8-44A2-96AD-AF1D05D36F76}"/>
          </ac:spMkLst>
        </pc:spChg>
        <pc:spChg chg="mod">
          <ac:chgData name="Qingyuan" userId="63adebfa-9dd4-47c4-96ae-4d41211dc98a" providerId="ADAL" clId="{D277B5AA-3948-40A3-84AC-8F1D68363436}" dt="2020-06-01T09:48:02.632" v="45" actId="207"/>
          <ac:spMkLst>
            <pc:docMk/>
            <pc:sldMk cId="1760929060" sldId="302"/>
            <ac:spMk id="63" creationId="{F5CB3D85-7350-4118-A9EE-206024E39CFB}"/>
          </ac:spMkLst>
        </pc:spChg>
        <pc:spChg chg="mod">
          <ac:chgData name="Qingyuan" userId="63adebfa-9dd4-47c4-96ae-4d41211dc98a" providerId="ADAL" clId="{D277B5AA-3948-40A3-84AC-8F1D68363436}" dt="2020-06-01T09:48:11.864" v="47" actId="207"/>
          <ac:spMkLst>
            <pc:docMk/>
            <pc:sldMk cId="1760929060" sldId="302"/>
            <ac:spMk id="64" creationId="{D5EE97D3-734F-4C42-97AB-319C869831C1}"/>
          </ac:spMkLst>
        </pc:spChg>
        <pc:spChg chg="mod">
          <ac:chgData name="Qingyuan" userId="63adebfa-9dd4-47c4-96ae-4d41211dc98a" providerId="ADAL" clId="{D277B5AA-3948-40A3-84AC-8F1D68363436}" dt="2020-06-01T09:49:20.070" v="51" actId="207"/>
          <ac:spMkLst>
            <pc:docMk/>
            <pc:sldMk cId="1760929060" sldId="302"/>
            <ac:spMk id="65" creationId="{1B9047C3-87E7-4D46-814A-42C0876346F8}"/>
          </ac:spMkLst>
        </pc:spChg>
        <pc:spChg chg="mod">
          <ac:chgData name="Qingyuan" userId="63adebfa-9dd4-47c4-96ae-4d41211dc98a" providerId="ADAL" clId="{D277B5AA-3948-40A3-84AC-8F1D68363436}" dt="2020-06-01T09:48:02.632" v="45" actId="207"/>
          <ac:spMkLst>
            <pc:docMk/>
            <pc:sldMk cId="1760929060" sldId="302"/>
            <ac:spMk id="72" creationId="{9EBB925C-FE25-4BBE-BA74-642FFA662E4D}"/>
          </ac:spMkLst>
        </pc:spChg>
        <pc:spChg chg="mod">
          <ac:chgData name="Qingyuan" userId="63adebfa-9dd4-47c4-96ae-4d41211dc98a" providerId="ADAL" clId="{D277B5AA-3948-40A3-84AC-8F1D68363436}" dt="2020-06-01T09:48:24.361" v="50" actId="207"/>
          <ac:spMkLst>
            <pc:docMk/>
            <pc:sldMk cId="1760929060" sldId="302"/>
            <ac:spMk id="73" creationId="{EDE16BF7-274C-4080-9073-4D722BF6892C}"/>
          </ac:spMkLst>
        </pc:spChg>
        <pc:graphicFrameChg chg="mod">
          <ac:chgData name="Qingyuan" userId="63adebfa-9dd4-47c4-96ae-4d41211dc98a" providerId="ADAL" clId="{D277B5AA-3948-40A3-84AC-8F1D68363436}" dt="2020-06-01T11:26:34.401" v="966" actId="1076"/>
          <ac:graphicFrameMkLst>
            <pc:docMk/>
            <pc:sldMk cId="1760929060" sldId="302"/>
            <ac:graphicFrameMk id="4" creationId="{AD9A8BDE-5BF6-4077-8F33-DEED51C2DDF6}"/>
          </ac:graphicFrameMkLst>
        </pc:graphicFrameChg>
      </pc:sldChg>
      <pc:sldChg chg="modSp">
        <pc:chgData name="Qingyuan" userId="63adebfa-9dd4-47c4-96ae-4d41211dc98a" providerId="ADAL" clId="{D277B5AA-3948-40A3-84AC-8F1D68363436}" dt="2020-06-01T09:47:40.872" v="44" actId="207"/>
        <pc:sldMkLst>
          <pc:docMk/>
          <pc:sldMk cId="2302577201" sldId="317"/>
        </pc:sldMkLst>
        <pc:spChg chg="mod">
          <ac:chgData name="Qingyuan" userId="63adebfa-9dd4-47c4-96ae-4d41211dc98a" providerId="ADAL" clId="{D277B5AA-3948-40A3-84AC-8F1D68363436}" dt="2020-06-01T09:45:10.393" v="28" actId="207"/>
          <ac:spMkLst>
            <pc:docMk/>
            <pc:sldMk cId="2302577201" sldId="317"/>
            <ac:spMk id="177" creationId="{D9E7110C-1E8E-4256-8EA7-A6314F89469F}"/>
          </ac:spMkLst>
        </pc:spChg>
        <pc:spChg chg="mod">
          <ac:chgData name="Qingyuan" userId="63adebfa-9dd4-47c4-96ae-4d41211dc98a" providerId="ADAL" clId="{D277B5AA-3948-40A3-84AC-8F1D68363436}" dt="2020-06-01T09:45:10.393" v="28" actId="207"/>
          <ac:spMkLst>
            <pc:docMk/>
            <pc:sldMk cId="2302577201" sldId="317"/>
            <ac:spMk id="178" creationId="{6FEC99AE-0E39-4854-83F7-6F3A69D63621}"/>
          </ac:spMkLst>
        </pc:spChg>
        <pc:spChg chg="mod">
          <ac:chgData name="Qingyuan" userId="63adebfa-9dd4-47c4-96ae-4d41211dc98a" providerId="ADAL" clId="{D277B5AA-3948-40A3-84AC-8F1D68363436}" dt="2020-06-01T09:45:10.393" v="28" actId="207"/>
          <ac:spMkLst>
            <pc:docMk/>
            <pc:sldMk cId="2302577201" sldId="317"/>
            <ac:spMk id="179" creationId="{D804616E-1F37-42A3-9D84-D8D2135D326C}"/>
          </ac:spMkLst>
        </pc:spChg>
        <pc:spChg chg="mod">
          <ac:chgData name="Qingyuan" userId="63adebfa-9dd4-47c4-96ae-4d41211dc98a" providerId="ADAL" clId="{D277B5AA-3948-40A3-84AC-8F1D68363436}" dt="2020-06-01T09:42:00.324" v="14" actId="207"/>
          <ac:spMkLst>
            <pc:docMk/>
            <pc:sldMk cId="2302577201" sldId="317"/>
            <ac:spMk id="180" creationId="{A51E6BAF-B7D5-4473-BAE1-80E6670EB104}"/>
          </ac:spMkLst>
        </pc:spChg>
        <pc:spChg chg="mod">
          <ac:chgData name="Qingyuan" userId="63adebfa-9dd4-47c4-96ae-4d41211dc98a" providerId="ADAL" clId="{D277B5AA-3948-40A3-84AC-8F1D68363436}" dt="2020-06-01T09:45:10.393" v="28" actId="207"/>
          <ac:spMkLst>
            <pc:docMk/>
            <pc:sldMk cId="2302577201" sldId="317"/>
            <ac:spMk id="181" creationId="{78A0875A-1410-487E-A4B4-F86E42E695D5}"/>
          </ac:spMkLst>
        </pc:spChg>
        <pc:spChg chg="mod">
          <ac:chgData name="Qingyuan" userId="63adebfa-9dd4-47c4-96ae-4d41211dc98a" providerId="ADAL" clId="{D277B5AA-3948-40A3-84AC-8F1D68363436}" dt="2020-06-01T09:42:00.324" v="14" actId="207"/>
          <ac:spMkLst>
            <pc:docMk/>
            <pc:sldMk cId="2302577201" sldId="317"/>
            <ac:spMk id="183" creationId="{CC88274E-55D0-47C7-BD9F-3F60EF6CC3F2}"/>
          </ac:spMkLst>
        </pc:spChg>
        <pc:spChg chg="mod">
          <ac:chgData name="Qingyuan" userId="63adebfa-9dd4-47c4-96ae-4d41211dc98a" providerId="ADAL" clId="{D277B5AA-3948-40A3-84AC-8F1D68363436}" dt="2020-06-01T09:45:17.515" v="30" actId="207"/>
          <ac:spMkLst>
            <pc:docMk/>
            <pc:sldMk cId="2302577201" sldId="317"/>
            <ac:spMk id="184" creationId="{C7923BDF-42C5-4AAE-83B6-359BE811CE6A}"/>
          </ac:spMkLst>
        </pc:spChg>
        <pc:spChg chg="mod">
          <ac:chgData name="Qingyuan" userId="63adebfa-9dd4-47c4-96ae-4d41211dc98a" providerId="ADAL" clId="{D277B5AA-3948-40A3-84AC-8F1D68363436}" dt="2020-06-01T09:45:14.101" v="29" actId="207"/>
          <ac:spMkLst>
            <pc:docMk/>
            <pc:sldMk cId="2302577201" sldId="317"/>
            <ac:spMk id="186" creationId="{952D4777-48F3-473D-A827-992214BBA2B1}"/>
          </ac:spMkLst>
        </pc:spChg>
        <pc:spChg chg="mod">
          <ac:chgData name="Qingyuan" userId="63adebfa-9dd4-47c4-96ae-4d41211dc98a" providerId="ADAL" clId="{D277B5AA-3948-40A3-84AC-8F1D68363436}" dt="2020-06-01T09:45:23.161" v="32" actId="207"/>
          <ac:spMkLst>
            <pc:docMk/>
            <pc:sldMk cId="2302577201" sldId="317"/>
            <ac:spMk id="188" creationId="{12C51DBB-3672-4056-B62E-30ED6714FDF4}"/>
          </ac:spMkLst>
        </pc:spChg>
        <pc:spChg chg="mod">
          <ac:chgData name="Qingyuan" userId="63adebfa-9dd4-47c4-96ae-4d41211dc98a" providerId="ADAL" clId="{D277B5AA-3948-40A3-84AC-8F1D68363436}" dt="2020-06-01T09:45:20.535" v="31" actId="207"/>
          <ac:spMkLst>
            <pc:docMk/>
            <pc:sldMk cId="2302577201" sldId="317"/>
            <ac:spMk id="190" creationId="{DBE7DBC3-36BF-4BA5-85ED-0048AAEE1778}"/>
          </ac:spMkLst>
        </pc:spChg>
        <pc:spChg chg="mod">
          <ac:chgData name="Qingyuan" userId="63adebfa-9dd4-47c4-96ae-4d41211dc98a" providerId="ADAL" clId="{D277B5AA-3948-40A3-84AC-8F1D68363436}" dt="2020-06-01T09:42:00.324" v="14" actId="207"/>
          <ac:spMkLst>
            <pc:docMk/>
            <pc:sldMk cId="2302577201" sldId="317"/>
            <ac:spMk id="191" creationId="{986528CF-3C59-4782-9935-4B00C1255D83}"/>
          </ac:spMkLst>
        </pc:spChg>
        <pc:spChg chg="mod">
          <ac:chgData name="Qingyuan" userId="63adebfa-9dd4-47c4-96ae-4d41211dc98a" providerId="ADAL" clId="{D277B5AA-3948-40A3-84AC-8F1D68363436}" dt="2020-06-01T09:45:10.393" v="28" actId="207"/>
          <ac:spMkLst>
            <pc:docMk/>
            <pc:sldMk cId="2302577201" sldId="317"/>
            <ac:spMk id="193" creationId="{FEC3CCF4-9436-4ABB-A481-4014C8CA2028}"/>
          </ac:spMkLst>
        </pc:spChg>
        <pc:spChg chg="mod">
          <ac:chgData name="Qingyuan" userId="63adebfa-9dd4-47c4-96ae-4d41211dc98a" providerId="ADAL" clId="{D277B5AA-3948-40A3-84AC-8F1D68363436}" dt="2020-06-01T09:45:26.223" v="33" actId="207"/>
          <ac:spMkLst>
            <pc:docMk/>
            <pc:sldMk cId="2302577201" sldId="317"/>
            <ac:spMk id="194" creationId="{3ECC18A2-861A-47A5-968D-7F8B56BADB80}"/>
          </ac:spMkLst>
        </pc:spChg>
        <pc:spChg chg="mod">
          <ac:chgData name="Qingyuan" userId="63adebfa-9dd4-47c4-96ae-4d41211dc98a" providerId="ADAL" clId="{D277B5AA-3948-40A3-84AC-8F1D68363436}" dt="2020-06-01T09:47:19.173" v="40" actId="207"/>
          <ac:spMkLst>
            <pc:docMk/>
            <pc:sldMk cId="2302577201" sldId="317"/>
            <ac:spMk id="195" creationId="{20CEA70F-7AFA-4C39-8737-DC3FBCFF78E8}"/>
          </ac:spMkLst>
        </pc:spChg>
        <pc:spChg chg="mod">
          <ac:chgData name="Qingyuan" userId="63adebfa-9dd4-47c4-96ae-4d41211dc98a" providerId="ADAL" clId="{D277B5AA-3948-40A3-84AC-8F1D68363436}" dt="2020-06-01T09:47:40.872" v="44" actId="207"/>
          <ac:spMkLst>
            <pc:docMk/>
            <pc:sldMk cId="2302577201" sldId="317"/>
            <ac:spMk id="196" creationId="{F1FC1A9D-20F9-4331-ACAA-62A6260A03B0}"/>
          </ac:spMkLst>
        </pc:spChg>
        <pc:spChg chg="mod">
          <ac:chgData name="Qingyuan" userId="63adebfa-9dd4-47c4-96ae-4d41211dc98a" providerId="ADAL" clId="{D277B5AA-3948-40A3-84AC-8F1D68363436}" dt="2020-06-01T09:47:19.173" v="40" actId="207"/>
          <ac:spMkLst>
            <pc:docMk/>
            <pc:sldMk cId="2302577201" sldId="317"/>
            <ac:spMk id="197" creationId="{8A4C0F05-BAD7-4261-AE6C-65755A6B0BEC}"/>
          </ac:spMkLst>
        </pc:spChg>
        <pc:spChg chg="mod">
          <ac:chgData name="Qingyuan" userId="63adebfa-9dd4-47c4-96ae-4d41211dc98a" providerId="ADAL" clId="{D277B5AA-3948-40A3-84AC-8F1D68363436}" dt="2020-06-01T09:47:25.753" v="41" actId="207"/>
          <ac:spMkLst>
            <pc:docMk/>
            <pc:sldMk cId="2302577201" sldId="317"/>
            <ac:spMk id="198" creationId="{3B23C627-707E-4933-8BD7-2D5B96C44DE2}"/>
          </ac:spMkLst>
        </pc:spChg>
        <pc:spChg chg="mod">
          <ac:chgData name="Qingyuan" userId="63adebfa-9dd4-47c4-96ae-4d41211dc98a" providerId="ADAL" clId="{D277B5AA-3948-40A3-84AC-8F1D68363436}" dt="2020-06-01T09:42:00.324" v="14" actId="207"/>
          <ac:spMkLst>
            <pc:docMk/>
            <pc:sldMk cId="2302577201" sldId="317"/>
            <ac:spMk id="199" creationId="{63122983-2988-4848-AA78-BBC4D323E284}"/>
          </ac:spMkLst>
        </pc:spChg>
        <pc:spChg chg="mod">
          <ac:chgData name="Qingyuan" userId="63adebfa-9dd4-47c4-96ae-4d41211dc98a" providerId="ADAL" clId="{D277B5AA-3948-40A3-84AC-8F1D68363436}" dt="2020-06-01T09:47:19.173" v="40" actId="207"/>
          <ac:spMkLst>
            <pc:docMk/>
            <pc:sldMk cId="2302577201" sldId="317"/>
            <ac:spMk id="206" creationId="{B908E9A0-DB47-4400-98A0-50FDC66340D2}"/>
          </ac:spMkLst>
        </pc:spChg>
        <pc:spChg chg="mod">
          <ac:chgData name="Qingyuan" userId="63adebfa-9dd4-47c4-96ae-4d41211dc98a" providerId="ADAL" clId="{D277B5AA-3948-40A3-84AC-8F1D68363436}" dt="2020-06-01T09:47:37.121" v="43" actId="207"/>
          <ac:spMkLst>
            <pc:docMk/>
            <pc:sldMk cId="2302577201" sldId="317"/>
            <ac:spMk id="207" creationId="{EAABD147-17A6-437A-A24C-1FDCD079A57B}"/>
          </ac:spMkLst>
        </pc:spChg>
      </pc:sldChg>
      <pc:sldChg chg="add del">
        <pc:chgData name="Qingyuan" userId="63adebfa-9dd4-47c4-96ae-4d41211dc98a" providerId="ADAL" clId="{D277B5AA-3948-40A3-84AC-8F1D68363436}" dt="2020-06-01T11:27:32.001" v="985" actId="47"/>
        <pc:sldMkLst>
          <pc:docMk/>
          <pc:sldMk cId="1890014195" sldId="318"/>
        </pc:sldMkLst>
      </pc:sldChg>
      <pc:sldChg chg="addSp delSp modSp del">
        <pc:chgData name="Qingyuan" userId="63adebfa-9dd4-47c4-96ae-4d41211dc98a" providerId="ADAL" clId="{D277B5AA-3948-40A3-84AC-8F1D68363436}" dt="2020-06-01T09:58:44.376" v="442" actId="47"/>
        <pc:sldMkLst>
          <pc:docMk/>
          <pc:sldMk cId="1710312762" sldId="319"/>
        </pc:sldMkLst>
        <pc:picChg chg="add del mod">
          <ac:chgData name="Qingyuan" userId="63adebfa-9dd4-47c4-96ae-4d41211dc98a" providerId="ADAL" clId="{D277B5AA-3948-40A3-84AC-8F1D68363436}" dt="2020-06-01T09:49:40.095" v="53"/>
          <ac:picMkLst>
            <pc:docMk/>
            <pc:sldMk cId="1710312762" sldId="319"/>
            <ac:picMk id="7" creationId="{DA886A83-8B1A-433E-A509-F3AC81C5DA04}"/>
          </ac:picMkLst>
        </pc:picChg>
      </pc:sldChg>
      <pc:sldChg chg="modSp mod">
        <pc:chgData name="Qingyuan" userId="63adebfa-9dd4-47c4-96ae-4d41211dc98a" providerId="ADAL" clId="{D277B5AA-3948-40A3-84AC-8F1D68363436}" dt="2020-06-01T11:38:06.481" v="1044" actId="1076"/>
        <pc:sldMkLst>
          <pc:docMk/>
          <pc:sldMk cId="166676097" sldId="325"/>
        </pc:sldMkLst>
        <pc:spChg chg="mod">
          <ac:chgData name="Qingyuan" userId="63adebfa-9dd4-47c4-96ae-4d41211dc98a" providerId="ADAL" clId="{D277B5AA-3948-40A3-84AC-8F1D68363436}" dt="2020-06-01T11:36:24.321" v="1036" actId="14100"/>
          <ac:spMkLst>
            <pc:docMk/>
            <pc:sldMk cId="166676097" sldId="325"/>
            <ac:spMk id="6" creationId="{6DBE674B-3C43-4F37-AC9B-402AFFDB2A5B}"/>
          </ac:spMkLst>
        </pc:spChg>
        <pc:spChg chg="mod">
          <ac:chgData name="Qingyuan" userId="63adebfa-9dd4-47c4-96ae-4d41211dc98a" providerId="ADAL" clId="{D277B5AA-3948-40A3-84AC-8F1D68363436}" dt="2020-06-01T11:34:40.807" v="1014" actId="14100"/>
          <ac:spMkLst>
            <pc:docMk/>
            <pc:sldMk cId="166676097" sldId="325"/>
            <ac:spMk id="10" creationId="{0B95BED6-4762-4467-BDFC-C25348FAB507}"/>
          </ac:spMkLst>
        </pc:spChg>
        <pc:spChg chg="mod">
          <ac:chgData name="Qingyuan" userId="63adebfa-9dd4-47c4-96ae-4d41211dc98a" providerId="ADAL" clId="{D277B5AA-3948-40A3-84AC-8F1D68363436}" dt="2020-06-01T11:34:44.957" v="1015" actId="14100"/>
          <ac:spMkLst>
            <pc:docMk/>
            <pc:sldMk cId="166676097" sldId="325"/>
            <ac:spMk id="13" creationId="{9803AE58-7287-48FC-B265-D198E4594B1A}"/>
          </ac:spMkLst>
        </pc:spChg>
        <pc:spChg chg="mod">
          <ac:chgData name="Qingyuan" userId="63adebfa-9dd4-47c4-96ae-4d41211dc98a" providerId="ADAL" clId="{D277B5AA-3948-40A3-84AC-8F1D68363436}" dt="2020-06-01T11:33:46.791" v="1005" actId="14100"/>
          <ac:spMkLst>
            <pc:docMk/>
            <pc:sldMk cId="166676097" sldId="325"/>
            <ac:spMk id="14" creationId="{88303F46-EEF0-461B-9788-902C44EFD792}"/>
          </ac:spMkLst>
        </pc:spChg>
        <pc:spChg chg="mod">
          <ac:chgData name="Qingyuan" userId="63adebfa-9dd4-47c4-96ae-4d41211dc98a" providerId="ADAL" clId="{D277B5AA-3948-40A3-84AC-8F1D68363436}" dt="2020-06-01T11:32:44.267" v="993" actId="1076"/>
          <ac:spMkLst>
            <pc:docMk/>
            <pc:sldMk cId="166676097" sldId="325"/>
            <ac:spMk id="15" creationId="{FCAFDB66-55EB-4F5A-92CB-70990A1B558E}"/>
          </ac:spMkLst>
        </pc:spChg>
        <pc:spChg chg="mod">
          <ac:chgData name="Qingyuan" userId="63adebfa-9dd4-47c4-96ae-4d41211dc98a" providerId="ADAL" clId="{D277B5AA-3948-40A3-84AC-8F1D68363436}" dt="2020-06-01T11:33:38.974" v="1004" actId="1076"/>
          <ac:spMkLst>
            <pc:docMk/>
            <pc:sldMk cId="166676097" sldId="325"/>
            <ac:spMk id="16" creationId="{0CCAC6C5-B1F4-44BA-8906-AB1C57527D49}"/>
          </ac:spMkLst>
        </pc:spChg>
        <pc:spChg chg="mod">
          <ac:chgData name="Qingyuan" userId="63adebfa-9dd4-47c4-96ae-4d41211dc98a" providerId="ADAL" clId="{D277B5AA-3948-40A3-84AC-8F1D68363436}" dt="2020-06-01T11:38:06.481" v="1044" actId="1076"/>
          <ac:spMkLst>
            <pc:docMk/>
            <pc:sldMk cId="166676097" sldId="325"/>
            <ac:spMk id="17" creationId="{680FB689-2ACF-41DC-9F8D-EC8CADA67DCD}"/>
          </ac:spMkLst>
        </pc:spChg>
        <pc:picChg chg="mod">
          <ac:chgData name="Qingyuan" userId="63adebfa-9dd4-47c4-96ae-4d41211dc98a" providerId="ADAL" clId="{D277B5AA-3948-40A3-84AC-8F1D68363436}" dt="2020-06-01T11:33:54.786" v="1008" actId="1076"/>
          <ac:picMkLst>
            <pc:docMk/>
            <pc:sldMk cId="166676097" sldId="325"/>
            <ac:picMk id="7" creationId="{B338A2FE-9E85-4017-9B5E-2E70A21F81BE}"/>
          </ac:picMkLst>
        </pc:picChg>
        <pc:cxnChg chg="mod">
          <ac:chgData name="Qingyuan" userId="63adebfa-9dd4-47c4-96ae-4d41211dc98a" providerId="ADAL" clId="{D277B5AA-3948-40A3-84AC-8F1D68363436}" dt="2020-06-01T11:32:18.675" v="989" actId="14100"/>
          <ac:cxnSpMkLst>
            <pc:docMk/>
            <pc:sldMk cId="166676097" sldId="325"/>
            <ac:cxnSpMk id="19" creationId="{EE23046D-2558-4AB6-80A0-DDB84D365627}"/>
          </ac:cxnSpMkLst>
        </pc:cxnChg>
      </pc:sldChg>
      <pc:sldChg chg="addSp delSp modSp mod delAnim modAnim">
        <pc:chgData name="Qingyuan" userId="63adebfa-9dd4-47c4-96ae-4d41211dc98a" providerId="ADAL" clId="{D277B5AA-3948-40A3-84AC-8F1D68363436}" dt="2020-06-03T14:55:57.989" v="1225" actId="20577"/>
        <pc:sldMkLst>
          <pc:docMk/>
          <pc:sldMk cId="3409499046" sldId="326"/>
        </pc:sldMkLst>
        <pc:spChg chg="mod">
          <ac:chgData name="Qingyuan" userId="63adebfa-9dd4-47c4-96ae-4d41211dc98a" providerId="ADAL" clId="{D277B5AA-3948-40A3-84AC-8F1D68363436}" dt="2020-06-03T14:55:57.989" v="1225" actId="20577"/>
          <ac:spMkLst>
            <pc:docMk/>
            <pc:sldMk cId="3409499046" sldId="326"/>
            <ac:spMk id="3" creationId="{56AFCFAE-A98B-4F80-87F5-0FFC25230D0A}"/>
          </ac:spMkLst>
        </pc:spChg>
        <pc:picChg chg="add mod">
          <ac:chgData name="Qingyuan" userId="63adebfa-9dd4-47c4-96ae-4d41211dc98a" providerId="ADAL" clId="{D277B5AA-3948-40A3-84AC-8F1D68363436}" dt="2020-06-03T14:52:54.637" v="1133" actId="1036"/>
          <ac:picMkLst>
            <pc:docMk/>
            <pc:sldMk cId="3409499046" sldId="326"/>
            <ac:picMk id="4" creationId="{155C58DC-362E-4A17-BB48-59FF163B8FEC}"/>
          </ac:picMkLst>
        </pc:picChg>
        <pc:picChg chg="del">
          <ac:chgData name="Qingyuan" userId="63adebfa-9dd4-47c4-96ae-4d41211dc98a" providerId="ADAL" clId="{D277B5AA-3948-40A3-84AC-8F1D68363436}" dt="2020-06-03T14:51:41.129" v="1064" actId="478"/>
          <ac:picMkLst>
            <pc:docMk/>
            <pc:sldMk cId="3409499046" sldId="326"/>
            <ac:picMk id="5" creationId="{216710B9-5E2D-453B-A97C-182A2FB268B2}"/>
          </ac:picMkLst>
        </pc:picChg>
      </pc:sldChg>
      <pc:sldChg chg="modSp mod">
        <pc:chgData name="Qingyuan" userId="63adebfa-9dd4-47c4-96ae-4d41211dc98a" providerId="ADAL" clId="{D277B5AA-3948-40A3-84AC-8F1D68363436}" dt="2020-06-01T10:02:36.447" v="481" actId="20577"/>
        <pc:sldMkLst>
          <pc:docMk/>
          <pc:sldMk cId="3551322888" sldId="327"/>
        </pc:sldMkLst>
        <pc:spChg chg="mod">
          <ac:chgData name="Qingyuan" userId="63adebfa-9dd4-47c4-96ae-4d41211dc98a" providerId="ADAL" clId="{D277B5AA-3948-40A3-84AC-8F1D68363436}" dt="2020-06-01T10:02:36.447" v="481" actId="20577"/>
          <ac:spMkLst>
            <pc:docMk/>
            <pc:sldMk cId="3551322888" sldId="327"/>
            <ac:spMk id="2" creationId="{080EF974-BD39-45F4-8639-3F26B25691AB}"/>
          </ac:spMkLst>
        </pc:spChg>
        <pc:spChg chg="mod">
          <ac:chgData name="Qingyuan" userId="63adebfa-9dd4-47c4-96ae-4d41211dc98a" providerId="ADAL" clId="{D277B5AA-3948-40A3-84AC-8F1D68363436}" dt="2020-06-01T09:38:34.229" v="11" actId="207"/>
          <ac:spMkLst>
            <pc:docMk/>
            <pc:sldMk cId="3551322888" sldId="327"/>
            <ac:spMk id="43" creationId="{7B0C1FED-10AC-4225-80AA-6637A40144DB}"/>
          </ac:spMkLst>
        </pc:spChg>
        <pc:spChg chg="mod">
          <ac:chgData name="Qingyuan" userId="63adebfa-9dd4-47c4-96ae-4d41211dc98a" providerId="ADAL" clId="{D277B5AA-3948-40A3-84AC-8F1D68363436}" dt="2020-06-01T09:38:34.229" v="11" actId="207"/>
          <ac:spMkLst>
            <pc:docMk/>
            <pc:sldMk cId="3551322888" sldId="327"/>
            <ac:spMk id="44" creationId="{7D4C454C-93D1-4338-BCCA-07B879E594C9}"/>
          </ac:spMkLst>
        </pc:spChg>
        <pc:spChg chg="mod">
          <ac:chgData name="Qingyuan" userId="63adebfa-9dd4-47c4-96ae-4d41211dc98a" providerId="ADAL" clId="{D277B5AA-3948-40A3-84AC-8F1D68363436}" dt="2020-06-01T09:38:34.229" v="11" actId="207"/>
          <ac:spMkLst>
            <pc:docMk/>
            <pc:sldMk cId="3551322888" sldId="327"/>
            <ac:spMk id="45" creationId="{89464581-4D22-42D5-982A-1C846F628702}"/>
          </ac:spMkLst>
        </pc:spChg>
        <pc:spChg chg="mod">
          <ac:chgData name="Qingyuan" userId="63adebfa-9dd4-47c4-96ae-4d41211dc98a" providerId="ADAL" clId="{D277B5AA-3948-40A3-84AC-8F1D68363436}" dt="2020-06-01T09:33:09.368" v="1" actId="207"/>
          <ac:spMkLst>
            <pc:docMk/>
            <pc:sldMk cId="3551322888" sldId="327"/>
            <ac:spMk id="46" creationId="{3841C441-8CB2-4D02-A920-F750F2C1E0DE}"/>
          </ac:spMkLst>
        </pc:spChg>
        <pc:spChg chg="mod">
          <ac:chgData name="Qingyuan" userId="63adebfa-9dd4-47c4-96ae-4d41211dc98a" providerId="ADAL" clId="{D277B5AA-3948-40A3-84AC-8F1D68363436}" dt="2020-06-01T09:38:34.229" v="11" actId="207"/>
          <ac:spMkLst>
            <pc:docMk/>
            <pc:sldMk cId="3551322888" sldId="327"/>
            <ac:spMk id="47" creationId="{82B029FF-6D15-49D8-B34F-B15480F9ADD7}"/>
          </ac:spMkLst>
        </pc:spChg>
        <pc:spChg chg="mod">
          <ac:chgData name="Qingyuan" userId="63adebfa-9dd4-47c4-96ae-4d41211dc98a" providerId="ADAL" clId="{D277B5AA-3948-40A3-84AC-8F1D68363436}" dt="2020-06-01T09:33:09.368" v="1" actId="207"/>
          <ac:spMkLst>
            <pc:docMk/>
            <pc:sldMk cId="3551322888" sldId="327"/>
            <ac:spMk id="49" creationId="{9119A4AF-F7AD-4C2E-810C-503B174B8A39}"/>
          </ac:spMkLst>
        </pc:spChg>
        <pc:spChg chg="mod">
          <ac:chgData name="Qingyuan" userId="63adebfa-9dd4-47c4-96ae-4d41211dc98a" providerId="ADAL" clId="{D277B5AA-3948-40A3-84AC-8F1D68363436}" dt="2020-06-01T09:43:29.597" v="24" actId="207"/>
          <ac:spMkLst>
            <pc:docMk/>
            <pc:sldMk cId="3551322888" sldId="327"/>
            <ac:spMk id="50" creationId="{AF0B5BBA-DEA0-41A7-AF13-1D0C32DE0EA2}"/>
          </ac:spMkLst>
        </pc:spChg>
        <pc:spChg chg="mod">
          <ac:chgData name="Qingyuan" userId="63adebfa-9dd4-47c4-96ae-4d41211dc98a" providerId="ADAL" clId="{D277B5AA-3948-40A3-84AC-8F1D68363436}" dt="2020-06-01T09:43:25.975" v="23" actId="207"/>
          <ac:spMkLst>
            <pc:docMk/>
            <pc:sldMk cId="3551322888" sldId="327"/>
            <ac:spMk id="52" creationId="{E4EBB159-25E9-4CA4-AB1B-38D574BCE210}"/>
          </ac:spMkLst>
        </pc:spChg>
        <pc:spChg chg="mod">
          <ac:chgData name="Qingyuan" userId="63adebfa-9dd4-47c4-96ae-4d41211dc98a" providerId="ADAL" clId="{D277B5AA-3948-40A3-84AC-8F1D68363436}" dt="2020-06-01T09:43:21.181" v="22" actId="207"/>
          <ac:spMkLst>
            <pc:docMk/>
            <pc:sldMk cId="3551322888" sldId="327"/>
            <ac:spMk id="54" creationId="{86C073B4-0094-4B43-A9CE-92A791B2BEC9}"/>
          </ac:spMkLst>
        </pc:spChg>
        <pc:spChg chg="mod">
          <ac:chgData name="Qingyuan" userId="63adebfa-9dd4-47c4-96ae-4d41211dc98a" providerId="ADAL" clId="{D277B5AA-3948-40A3-84AC-8F1D68363436}" dt="2020-06-01T09:43:34.111" v="25" actId="207"/>
          <ac:spMkLst>
            <pc:docMk/>
            <pc:sldMk cId="3551322888" sldId="327"/>
            <ac:spMk id="56" creationId="{FA2F2259-89D5-4917-AC13-262FA03099DC}"/>
          </ac:spMkLst>
        </pc:spChg>
        <pc:spChg chg="mod">
          <ac:chgData name="Qingyuan" userId="63adebfa-9dd4-47c4-96ae-4d41211dc98a" providerId="ADAL" clId="{D277B5AA-3948-40A3-84AC-8F1D68363436}" dt="2020-06-01T09:33:09.368" v="1" actId="207"/>
          <ac:spMkLst>
            <pc:docMk/>
            <pc:sldMk cId="3551322888" sldId="327"/>
            <ac:spMk id="57" creationId="{F76D908C-C9BB-40A8-B8BC-2FAEFC8609D4}"/>
          </ac:spMkLst>
        </pc:spChg>
        <pc:spChg chg="mod">
          <ac:chgData name="Qingyuan" userId="63adebfa-9dd4-47c4-96ae-4d41211dc98a" providerId="ADAL" clId="{D277B5AA-3948-40A3-84AC-8F1D68363436}" dt="2020-06-01T09:38:34.229" v="11" actId="207"/>
          <ac:spMkLst>
            <pc:docMk/>
            <pc:sldMk cId="3551322888" sldId="327"/>
            <ac:spMk id="59" creationId="{1C422DD7-80D2-4559-9BEA-A6DE68E165CA}"/>
          </ac:spMkLst>
        </pc:spChg>
        <pc:spChg chg="mod">
          <ac:chgData name="Qingyuan" userId="63adebfa-9dd4-47c4-96ae-4d41211dc98a" providerId="ADAL" clId="{D277B5AA-3948-40A3-84AC-8F1D68363436}" dt="2020-06-01T09:43:14.821" v="21" actId="207"/>
          <ac:spMkLst>
            <pc:docMk/>
            <pc:sldMk cId="3551322888" sldId="327"/>
            <ac:spMk id="60" creationId="{7B199C85-0415-47F9-9F9F-8C7FC2F87F50}"/>
          </ac:spMkLst>
        </pc:spChg>
        <pc:spChg chg="mod">
          <ac:chgData name="Qingyuan" userId="63adebfa-9dd4-47c4-96ae-4d41211dc98a" providerId="ADAL" clId="{D277B5AA-3948-40A3-84AC-8F1D68363436}" dt="2020-06-01T09:37:35.811" v="10" actId="207"/>
          <ac:spMkLst>
            <pc:docMk/>
            <pc:sldMk cId="3551322888" sldId="327"/>
            <ac:spMk id="61" creationId="{5DF38BCD-D204-49BC-9697-8C1E05E784BC}"/>
          </ac:spMkLst>
        </pc:spChg>
        <pc:spChg chg="mod">
          <ac:chgData name="Qingyuan" userId="63adebfa-9dd4-47c4-96ae-4d41211dc98a" providerId="ADAL" clId="{D277B5AA-3948-40A3-84AC-8F1D68363436}" dt="2020-06-01T09:40:26.443" v="12" actId="207"/>
          <ac:spMkLst>
            <pc:docMk/>
            <pc:sldMk cId="3551322888" sldId="327"/>
            <ac:spMk id="62" creationId="{7363321B-8EF8-44A2-96AD-AF1D05D36F76}"/>
          </ac:spMkLst>
        </pc:spChg>
        <pc:spChg chg="mod">
          <ac:chgData name="Qingyuan" userId="63adebfa-9dd4-47c4-96ae-4d41211dc98a" providerId="ADAL" clId="{D277B5AA-3948-40A3-84AC-8F1D68363436}" dt="2020-06-01T09:42:40.979" v="15" actId="207"/>
          <ac:spMkLst>
            <pc:docMk/>
            <pc:sldMk cId="3551322888" sldId="327"/>
            <ac:spMk id="63" creationId="{F5CB3D85-7350-4118-A9EE-206024E39CFB}"/>
          </ac:spMkLst>
        </pc:spChg>
        <pc:spChg chg="mod">
          <ac:chgData name="Qingyuan" userId="63adebfa-9dd4-47c4-96ae-4d41211dc98a" providerId="ADAL" clId="{D277B5AA-3948-40A3-84AC-8F1D68363436}" dt="2020-06-01T09:42:53.730" v="18" actId="207"/>
          <ac:spMkLst>
            <pc:docMk/>
            <pc:sldMk cId="3551322888" sldId="327"/>
            <ac:spMk id="64" creationId="{D5EE97D3-734F-4C42-97AB-319C869831C1}"/>
          </ac:spMkLst>
        </pc:spChg>
        <pc:spChg chg="mod">
          <ac:chgData name="Qingyuan" userId="63adebfa-9dd4-47c4-96ae-4d41211dc98a" providerId="ADAL" clId="{D277B5AA-3948-40A3-84AC-8F1D68363436}" dt="2020-06-01T09:33:09.368" v="1" actId="207"/>
          <ac:spMkLst>
            <pc:docMk/>
            <pc:sldMk cId="3551322888" sldId="327"/>
            <ac:spMk id="65" creationId="{1B9047C3-87E7-4D46-814A-42C0876346F8}"/>
          </ac:spMkLst>
        </pc:spChg>
        <pc:spChg chg="mod">
          <ac:chgData name="Qingyuan" userId="63adebfa-9dd4-47c4-96ae-4d41211dc98a" providerId="ADAL" clId="{D277B5AA-3948-40A3-84AC-8F1D68363436}" dt="2020-06-01T09:37:35.811" v="10" actId="207"/>
          <ac:spMkLst>
            <pc:docMk/>
            <pc:sldMk cId="3551322888" sldId="327"/>
            <ac:spMk id="72" creationId="{9EBB925C-FE25-4BBE-BA74-642FFA662E4D}"/>
          </ac:spMkLst>
        </pc:spChg>
        <pc:spChg chg="mod">
          <ac:chgData name="Qingyuan" userId="63adebfa-9dd4-47c4-96ae-4d41211dc98a" providerId="ADAL" clId="{D277B5AA-3948-40A3-84AC-8F1D68363436}" dt="2020-06-01T09:40:33.504" v="13" actId="207"/>
          <ac:spMkLst>
            <pc:docMk/>
            <pc:sldMk cId="3551322888" sldId="327"/>
            <ac:spMk id="73" creationId="{EDE16BF7-274C-4080-9073-4D722BF6892C}"/>
          </ac:spMkLst>
        </pc:spChg>
        <pc:cxnChg chg="mod">
          <ac:chgData name="Qingyuan" userId="63adebfa-9dd4-47c4-96ae-4d41211dc98a" providerId="ADAL" clId="{D277B5AA-3948-40A3-84AC-8F1D68363436}" dt="2020-06-01T09:43:00.570" v="20" actId="1076"/>
          <ac:cxnSpMkLst>
            <pc:docMk/>
            <pc:sldMk cId="3551322888" sldId="327"/>
            <ac:cxnSpMk id="10" creationId="{982D4EF9-E2D4-467F-AE04-CFC4462EA41E}"/>
          </ac:cxnSpMkLst>
        </pc:cxnChg>
      </pc:sldChg>
      <pc:sldChg chg="addSp delSp modSp add mod addAnim delAnim modAnim">
        <pc:chgData name="Qingyuan" userId="63adebfa-9dd4-47c4-96ae-4d41211dc98a" providerId="ADAL" clId="{D277B5AA-3948-40A3-84AC-8F1D68363436}" dt="2020-06-01T09:59:26.384" v="447"/>
        <pc:sldMkLst>
          <pc:docMk/>
          <pc:sldMk cId="1475652874" sldId="330"/>
        </pc:sldMkLst>
        <pc:spChg chg="add del mod">
          <ac:chgData name="Qingyuan" userId="63adebfa-9dd4-47c4-96ae-4d41211dc98a" providerId="ADAL" clId="{D277B5AA-3948-40A3-84AC-8F1D68363436}" dt="2020-06-01T09:50:05.607" v="56"/>
          <ac:spMkLst>
            <pc:docMk/>
            <pc:sldMk cId="1475652874" sldId="330"/>
            <ac:spMk id="7" creationId="{105345F0-1701-429A-B311-CC8BB19A0103}"/>
          </ac:spMkLst>
        </pc:spChg>
        <pc:spChg chg="add mod">
          <ac:chgData name="Qingyuan" userId="63adebfa-9dd4-47c4-96ae-4d41211dc98a" providerId="ADAL" clId="{D277B5AA-3948-40A3-84AC-8F1D68363436}" dt="2020-06-01T09:57:57.178" v="440" actId="114"/>
          <ac:spMkLst>
            <pc:docMk/>
            <pc:sldMk cId="1475652874" sldId="330"/>
            <ac:spMk id="8" creationId="{33E4EF4A-4F18-4899-AEF6-A7A2D9A08F6C}"/>
          </ac:spMkLst>
        </pc:spChg>
        <pc:picChg chg="add del mod">
          <ac:chgData name="Qingyuan" userId="63adebfa-9dd4-47c4-96ae-4d41211dc98a" providerId="ADAL" clId="{D277B5AA-3948-40A3-84AC-8F1D68363436}" dt="2020-06-01T09:57:42.723" v="439" actId="478"/>
          <ac:picMkLst>
            <pc:docMk/>
            <pc:sldMk cId="1475652874" sldId="330"/>
            <ac:picMk id="5" creationId="{F8F3CDF4-38E1-4B82-BE6B-CED8766472D2}"/>
          </ac:picMkLst>
        </pc:picChg>
        <pc:picChg chg="add del mod">
          <ac:chgData name="Qingyuan" userId="63adebfa-9dd4-47c4-96ae-4d41211dc98a" providerId="ADAL" clId="{D277B5AA-3948-40A3-84AC-8F1D68363436}" dt="2020-06-01T09:57:21.787" v="431" actId="478"/>
          <ac:picMkLst>
            <pc:docMk/>
            <pc:sldMk cId="1475652874" sldId="330"/>
            <ac:picMk id="6" creationId="{512196AC-0201-4086-93EE-BEA48F4488A6}"/>
          </ac:picMkLst>
        </pc:picChg>
        <pc:picChg chg="del mod">
          <ac:chgData name="Qingyuan" userId="63adebfa-9dd4-47c4-96ae-4d41211dc98a" providerId="ADAL" clId="{D277B5AA-3948-40A3-84AC-8F1D68363436}" dt="2020-06-01T09:57:20.438" v="430" actId="478"/>
          <ac:picMkLst>
            <pc:docMk/>
            <pc:sldMk cId="1475652874" sldId="330"/>
            <ac:picMk id="74" creationId="{BEA1B4E4-AFC9-4989-A006-405A122CB4AB}"/>
          </ac:picMkLst>
        </pc:picChg>
      </pc:sldChg>
      <pc:sldChg chg="delSp modSp add mod delAnim modAnim">
        <pc:chgData name="Qingyuan" userId="63adebfa-9dd4-47c4-96ae-4d41211dc98a" providerId="ADAL" clId="{D277B5AA-3948-40A3-84AC-8F1D68363436}" dt="2020-06-03T14:22:13.162" v="1063" actId="20577"/>
        <pc:sldMkLst>
          <pc:docMk/>
          <pc:sldMk cId="1549137047" sldId="331"/>
        </pc:sldMkLst>
        <pc:spChg chg="mod">
          <ac:chgData name="Qingyuan" userId="63adebfa-9dd4-47c4-96ae-4d41211dc98a" providerId="ADAL" clId="{D277B5AA-3948-40A3-84AC-8F1D68363436}" dt="2020-06-01T10:02:20.005" v="479" actId="20577"/>
          <ac:spMkLst>
            <pc:docMk/>
            <pc:sldMk cId="1549137047" sldId="331"/>
            <ac:spMk id="2" creationId="{080EF974-BD39-45F4-8639-3F26B25691AB}"/>
          </ac:spMkLst>
        </pc:spChg>
        <pc:spChg chg="mod">
          <ac:chgData name="Qingyuan" userId="63adebfa-9dd4-47c4-96ae-4d41211dc98a" providerId="ADAL" clId="{D277B5AA-3948-40A3-84AC-8F1D68363436}" dt="2020-06-03T14:22:13.162" v="1063" actId="20577"/>
          <ac:spMkLst>
            <pc:docMk/>
            <pc:sldMk cId="1549137047" sldId="331"/>
            <ac:spMk id="8" creationId="{33E4EF4A-4F18-4899-AEF6-A7A2D9A08F6C}"/>
          </ac:spMkLst>
        </pc:spChg>
        <pc:spChg chg="del">
          <ac:chgData name="Qingyuan" userId="63adebfa-9dd4-47c4-96ae-4d41211dc98a" providerId="ADAL" clId="{D277B5AA-3948-40A3-84AC-8F1D68363436}" dt="2020-06-01T10:02:09.115" v="449" actId="478"/>
          <ac:spMkLst>
            <pc:docMk/>
            <pc:sldMk cId="1549137047" sldId="331"/>
            <ac:spMk id="75" creationId="{EDE584B5-432A-43B6-BE07-09D49F132ADC}"/>
          </ac:spMkLst>
        </pc:spChg>
      </pc:sldChg>
      <pc:sldChg chg="add del">
        <pc:chgData name="Qingyuan" userId="63adebfa-9dd4-47c4-96ae-4d41211dc98a" providerId="ADAL" clId="{D277B5AA-3948-40A3-84AC-8F1D68363436}" dt="2020-06-01T11:25:06.804" v="958" actId="47"/>
        <pc:sldMkLst>
          <pc:docMk/>
          <pc:sldMk cId="2142149765" sldId="3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2B5B2F-03F9-724E-B798-CFF5CCE84D03}" type="datetime1">
              <a:rPr lang="en-US" altLang="en-US"/>
              <a:pPr/>
              <a:t>6/4/2020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033444-1731-E843-8BF6-09FF96577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442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5B23B26-4293-5446-92C4-FBA6152EFAB2}" type="datetime1">
              <a:rPr lang="en-US" altLang="en-US"/>
              <a:pPr/>
              <a:t>6/4/2020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821E9A2-B3A0-A346-B2EE-FDFF26B32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83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94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-4763" y="0"/>
            <a:ext cx="9148763" cy="6858000"/>
          </a:xfrm>
          <a:custGeom>
            <a:avLst/>
            <a:gdLst>
              <a:gd name="connsiteX0" fmla="*/ 669 w 9148763"/>
              <a:gd name="connsiteY0" fmla="*/ 836712 h 6858000"/>
              <a:gd name="connsiteX1" fmla="*/ 669 w 9148763"/>
              <a:gd name="connsiteY1" fmla="*/ 2043491 h 6858000"/>
              <a:gd name="connsiteX2" fmla="*/ 1836365 w 9148763"/>
              <a:gd name="connsiteY2" fmla="*/ 2043491 h 6858000"/>
              <a:gd name="connsiteX3" fmla="*/ 1836365 w 9148763"/>
              <a:gd name="connsiteY3" fmla="*/ 836712 h 6858000"/>
              <a:gd name="connsiteX4" fmla="*/ 0 w 9148763"/>
              <a:gd name="connsiteY4" fmla="*/ 0 h 6858000"/>
              <a:gd name="connsiteX5" fmla="*/ 9148763 w 9148763"/>
              <a:gd name="connsiteY5" fmla="*/ 0 h 6858000"/>
              <a:gd name="connsiteX6" fmla="*/ 9148763 w 9148763"/>
              <a:gd name="connsiteY6" fmla="*/ 6858000 h 6858000"/>
              <a:gd name="connsiteX7" fmla="*/ 0 w 914876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763" h="6858000">
                <a:moveTo>
                  <a:pt x="669" y="836712"/>
                </a:moveTo>
                <a:lnTo>
                  <a:pt x="669" y="2043491"/>
                </a:lnTo>
                <a:lnTo>
                  <a:pt x="1836365" y="2043491"/>
                </a:lnTo>
                <a:lnTo>
                  <a:pt x="1836365" y="836712"/>
                </a:lnTo>
                <a:close/>
                <a:moveTo>
                  <a:pt x="0" y="0"/>
                </a:moveTo>
                <a:lnTo>
                  <a:pt x="9148763" y="0"/>
                </a:lnTo>
                <a:lnTo>
                  <a:pt x="9148763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Drag &amp; Drop your image or click the image icon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" y="836712"/>
            <a:ext cx="1835696" cy="120677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1061545"/>
            <a:ext cx="6696744" cy="809296"/>
          </a:xfrm>
        </p:spPr>
        <p:txBody>
          <a:bodyPr anchor="b"/>
          <a:lstStyle>
            <a:lvl1pPr>
              <a:defRPr b="1" i="0" baseline="0"/>
            </a:lvl1pPr>
          </a:lstStyle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sz="1200" dirty="0">
                <a:latin typeface="Arial" charset="0"/>
                <a:ea typeface="Microsoft Sans Serif" charset="0"/>
                <a:cs typeface="Arial" charset="0"/>
              </a:rPr>
              <a:t>Optimal position for Faculty\School\Unit name – Arial Font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en-AU" altLang="en-US" dirty="0">
                <a:latin typeface="Arial" charset="0"/>
                <a:ea typeface="Microsoft Sans Serif" charset="0"/>
                <a:cs typeface="Arial" charset="0"/>
              </a:rPr>
              <a:t>Main heading -  Arial Font</a:t>
            </a:r>
          </a:p>
        </p:txBody>
      </p:sp>
    </p:spTree>
    <p:extLst>
      <p:ext uri="{BB962C8B-B14F-4D97-AF65-F5344CB8AC3E}">
        <p14:creationId xmlns:p14="http://schemas.microsoft.com/office/powerpoint/2010/main" val="43704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794" cy="6470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470961"/>
            <a:ext cx="9144000" cy="39012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520" y="26064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663788" y="1268760"/>
            <a:ext cx="3816424" cy="46166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idx="10" hasCustomPrompt="1"/>
          </p:nvPr>
        </p:nvSpPr>
        <p:spPr>
          <a:xfrm>
            <a:off x="2656107" y="2492896"/>
            <a:ext cx="3831787" cy="1800200"/>
          </a:xfrm>
        </p:spPr>
        <p:txBody>
          <a:bodyPr/>
          <a:lstStyle>
            <a:lvl1pPr marL="7938" indent="-7938">
              <a:tabLst/>
              <a:defRPr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in,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quam.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porta gravida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quam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vitae </a:t>
            </a:r>
            <a:r>
              <a:rPr lang="en-US" dirty="0" err="1"/>
              <a:t>elit</a:t>
            </a:r>
            <a:r>
              <a:rPr lang="en-US" dirty="0"/>
              <a:t> libero, a pharetra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663788" y="1844824"/>
            <a:ext cx="3816424" cy="45719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962"/>
          </a:xfrm>
        </p:spPr>
        <p:txBody>
          <a:bodyPr/>
          <a:lstStyle>
            <a:lvl1pPr>
              <a:defRPr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460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470961"/>
            <a:ext cx="9144000" cy="3901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6060965"/>
            <a:ext cx="358775" cy="2889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0539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468312" y="410837"/>
            <a:ext cx="2663527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AU" spc="10" dirty="0">
                <a:latin typeface="Arial" panose="020B0604020202020204" pitchFamily="34" charset="0"/>
                <a:cs typeface="Arial" panose="020B0604020202020204" pitchFamily="34" charset="0"/>
              </a:rPr>
              <a:t>Heading of the Master Slide 1</a:t>
            </a:r>
            <a:endParaRPr dirty="0">
              <a:latin typeface="Sommet Black"/>
              <a:cs typeface="Sommet Black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470961"/>
            <a:ext cx="9144000" cy="390128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5266" y="410837"/>
            <a:ext cx="4942009" cy="359154"/>
          </a:xfrm>
        </p:spPr>
        <p:txBody>
          <a:bodyPr/>
          <a:lstStyle>
            <a:lvl1pPr marL="7938" indent="-7938" algn="l">
              <a:tabLst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6060965"/>
            <a:ext cx="358775" cy="2889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735388" y="1268760"/>
            <a:ext cx="4941887" cy="2448272"/>
          </a:xfrm>
        </p:spPr>
        <p:txBody>
          <a:bodyPr/>
          <a:lstStyle>
            <a:lvl1pPr marL="7938" indent="-7938">
              <a:tabLst/>
              <a:defRPr/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dui.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cursus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</a:t>
            </a:r>
          </a:p>
          <a:p>
            <a:pPr lvl="0"/>
            <a:r>
              <a:rPr lang="en-US" dirty="0"/>
              <a:t>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porta gravida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porta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470961"/>
            <a:ext cx="9144000" cy="390128"/>
          </a:xfrm>
          <a:prstGeom prst="rect">
            <a:avLst/>
          </a:prstGeom>
        </p:spPr>
      </p:pic>
      <p:sp>
        <p:nvSpPr>
          <p:cNvPr id="12" name="object 4"/>
          <p:cNvSpPr txBox="1">
            <a:spLocks noGrp="1"/>
          </p:cNvSpPr>
          <p:nvPr>
            <p:ph type="title"/>
          </p:nvPr>
        </p:nvSpPr>
        <p:spPr>
          <a:xfrm>
            <a:off x="468312" y="410837"/>
            <a:ext cx="818550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AU" spc="10" dirty="0">
                <a:latin typeface="Arial" panose="020B0604020202020204" pitchFamily="34" charset="0"/>
                <a:cs typeface="Arial" panose="020B0604020202020204" pitchFamily="34" charset="0"/>
              </a:rPr>
              <a:t>Heading of the Master Slide 2</a:t>
            </a:r>
            <a:endParaRPr dirty="0">
              <a:latin typeface="Sommet Black"/>
              <a:cs typeface="Sommet Black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idx="10" hasCustomPrompt="1"/>
          </p:nvPr>
        </p:nvSpPr>
        <p:spPr>
          <a:xfrm>
            <a:off x="3735266" y="1772816"/>
            <a:ext cx="4942009" cy="2405062"/>
          </a:xfrm>
        </p:spPr>
        <p:txBody>
          <a:bodyPr/>
          <a:lstStyle>
            <a:lvl1pPr marL="12700" indent="-342900">
              <a:tabLst>
                <a:tab pos="981075" algn="l"/>
              </a:tabLst>
              <a:defRPr/>
            </a:lvl1pPr>
          </a:lstStyle>
          <a:p>
            <a:pPr marL="12700" defTabSz="914400">
              <a:tabLst>
                <a:tab pos="981075" algn="l"/>
              </a:tabLst>
            </a:pP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defTabSz="914400">
              <a:tabLst>
                <a:tab pos="981075" algn="l"/>
              </a:tabLst>
            </a:pPr>
            <a:endParaRPr lang="en-AU" sz="1600" b="0" kern="0" spc="-2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defTabSz="914400">
              <a:tabLst>
                <a:tab pos="981075" algn="l"/>
              </a:tabLst>
            </a:pP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nisi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ligula,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1772816"/>
            <a:ext cx="2664545" cy="359154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6060965"/>
            <a:ext cx="358775" cy="2889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4067175" y="0"/>
            <a:ext cx="5078413" cy="6470650"/>
          </a:xfrm>
          <a:custGeom>
            <a:avLst/>
            <a:gdLst>
              <a:gd name="connsiteX0" fmla="*/ 0 w 5078413"/>
              <a:gd name="connsiteY0" fmla="*/ 0 h 6470650"/>
              <a:gd name="connsiteX1" fmla="*/ 5078413 w 5078413"/>
              <a:gd name="connsiteY1" fmla="*/ 0 h 6470650"/>
              <a:gd name="connsiteX2" fmla="*/ 5078413 w 5078413"/>
              <a:gd name="connsiteY2" fmla="*/ 6470650 h 6470650"/>
              <a:gd name="connsiteX3" fmla="*/ 0 w 5078413"/>
              <a:gd name="connsiteY3" fmla="*/ 6470650 h 6470650"/>
              <a:gd name="connsiteX4" fmla="*/ 0 w 5078413"/>
              <a:gd name="connsiteY4" fmla="*/ 5539581 h 6470650"/>
              <a:gd name="connsiteX5" fmla="*/ 1728961 w 5078413"/>
              <a:gd name="connsiteY5" fmla="*/ 5539581 h 6470650"/>
              <a:gd name="connsiteX6" fmla="*/ 1728961 w 5078413"/>
              <a:gd name="connsiteY6" fmla="*/ 931069 h 6470650"/>
              <a:gd name="connsiteX7" fmla="*/ 0 w 5078413"/>
              <a:gd name="connsiteY7" fmla="*/ 931069 h 647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8413" h="6470650">
                <a:moveTo>
                  <a:pt x="0" y="0"/>
                </a:moveTo>
                <a:lnTo>
                  <a:pt x="5078413" y="0"/>
                </a:lnTo>
                <a:lnTo>
                  <a:pt x="5078413" y="6470650"/>
                </a:lnTo>
                <a:lnTo>
                  <a:pt x="0" y="6470650"/>
                </a:lnTo>
                <a:lnTo>
                  <a:pt x="0" y="5539581"/>
                </a:lnTo>
                <a:lnTo>
                  <a:pt x="1728961" y="5539581"/>
                </a:lnTo>
                <a:lnTo>
                  <a:pt x="1728961" y="931069"/>
                </a:lnTo>
                <a:lnTo>
                  <a:pt x="0" y="9310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Drag &amp; Drop your image or click the image icon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470961"/>
            <a:ext cx="9144000" cy="3901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5536" y="931069"/>
            <a:ext cx="5400600" cy="4608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dist="50800" dir="5400000" sx="99000" sy="99000" algn="ctr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698931" y="1202932"/>
            <a:ext cx="4809173" cy="907574"/>
          </a:xfrm>
        </p:spPr>
        <p:txBody>
          <a:bodyPr/>
          <a:lstStyle>
            <a:lvl1pPr>
              <a:defRPr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idx="10"/>
          </p:nvPr>
        </p:nvSpPr>
        <p:spPr>
          <a:xfrm>
            <a:off x="683568" y="2348880"/>
            <a:ext cx="4824536" cy="29523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6060965"/>
            <a:ext cx="358775" cy="2889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0" r="7365"/>
          <a:stretch/>
        </p:blipFill>
        <p:spPr>
          <a:xfrm>
            <a:off x="0" y="-1"/>
            <a:ext cx="9144000" cy="6470961"/>
          </a:xfrm>
          <a:prstGeom prst="rect">
            <a:avLst/>
          </a:prstGeom>
        </p:spPr>
      </p:pic>
      <p:sp>
        <p:nvSpPr>
          <p:cNvPr id="12" name="object 4"/>
          <p:cNvSpPr txBox="1">
            <a:spLocks noGrp="1"/>
          </p:cNvSpPr>
          <p:nvPr>
            <p:ph type="title" hasCustomPrompt="1"/>
          </p:nvPr>
        </p:nvSpPr>
        <p:spPr>
          <a:xfrm>
            <a:off x="2100996" y="1191655"/>
            <a:ext cx="492656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AU" spc="10"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  <a:endParaRPr dirty="0">
              <a:latin typeface="Sommet Black"/>
              <a:cs typeface="Sommet Black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idx="10" hasCustomPrompt="1"/>
          </p:nvPr>
        </p:nvSpPr>
        <p:spPr>
          <a:xfrm>
            <a:off x="2100996" y="2469200"/>
            <a:ext cx="4942009" cy="2405062"/>
          </a:xfrm>
        </p:spPr>
        <p:txBody>
          <a:bodyPr/>
          <a:lstStyle>
            <a:lvl1pPr marL="12700" indent="-342900">
              <a:tabLst>
                <a:tab pos="981075" algn="l"/>
              </a:tabLst>
              <a:defRPr/>
            </a:lvl1pPr>
          </a:lstStyle>
          <a:p>
            <a:pPr marL="12700" defTabSz="914400">
              <a:tabLst>
                <a:tab pos="981075" algn="l"/>
              </a:tabLst>
            </a:pP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defTabSz="914400">
              <a:tabLst>
                <a:tab pos="981075" algn="l"/>
              </a:tabLst>
            </a:pPr>
            <a:endParaRPr lang="en-AU" sz="1600" b="0" kern="0" spc="-2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defTabSz="914400">
              <a:tabLst>
                <a:tab pos="981075" algn="l"/>
              </a:tabLst>
            </a:pP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nisi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ligula,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00996" y="1881683"/>
            <a:ext cx="2664545" cy="359154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470961"/>
            <a:ext cx="9144000" cy="390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9" r="10325"/>
          <a:stretch/>
        </p:blipFill>
        <p:spPr>
          <a:xfrm>
            <a:off x="0" y="-4881"/>
            <a:ext cx="9144000" cy="6475842"/>
          </a:xfrm>
          <a:prstGeom prst="rect">
            <a:avLst/>
          </a:prstGeom>
        </p:spPr>
      </p:pic>
      <p:sp>
        <p:nvSpPr>
          <p:cNvPr id="12" name="object 4"/>
          <p:cNvSpPr txBox="1">
            <a:spLocks noGrp="1"/>
          </p:cNvSpPr>
          <p:nvPr>
            <p:ph type="title" hasCustomPrompt="1"/>
          </p:nvPr>
        </p:nvSpPr>
        <p:spPr>
          <a:xfrm>
            <a:off x="2100996" y="1191655"/>
            <a:ext cx="492656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AU" spc="10"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  <a:endParaRPr dirty="0">
              <a:latin typeface="Sommet Black"/>
              <a:cs typeface="Sommet Black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idx="10" hasCustomPrompt="1"/>
          </p:nvPr>
        </p:nvSpPr>
        <p:spPr>
          <a:xfrm>
            <a:off x="2100996" y="2469200"/>
            <a:ext cx="4942009" cy="2405062"/>
          </a:xfrm>
        </p:spPr>
        <p:txBody>
          <a:bodyPr/>
          <a:lstStyle>
            <a:lvl1pPr marL="12700" indent="-342900">
              <a:tabLst>
                <a:tab pos="981075" algn="l"/>
              </a:tabLst>
              <a:defRPr/>
            </a:lvl1pPr>
          </a:lstStyle>
          <a:p>
            <a:pPr marL="12700" defTabSz="914400">
              <a:tabLst>
                <a:tab pos="981075" algn="l"/>
              </a:tabLst>
            </a:pP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lacus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defTabSz="914400">
              <a:tabLst>
                <a:tab pos="981075" algn="l"/>
              </a:tabLst>
            </a:pPr>
            <a:endParaRPr lang="en-AU" sz="1600" b="0" kern="0" spc="-2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defTabSz="914400">
              <a:tabLst>
                <a:tab pos="981075" algn="l"/>
              </a:tabLst>
            </a:pP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nisi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ligula,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AU" sz="1600" b="0" kern="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sz="1600" b="0" kern="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00996" y="1881683"/>
            <a:ext cx="2664545" cy="359154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470961"/>
            <a:ext cx="9144000" cy="390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0" y="0"/>
            <a:ext cx="4643438" cy="6470650"/>
          </a:xfrm>
          <a:solidFill>
            <a:schemeClr val="tx1"/>
          </a:solidFill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470961"/>
            <a:ext cx="9144000" cy="390128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380173" y="1124744"/>
            <a:ext cx="3816424" cy="46166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idx="10" hasCustomPrompt="1"/>
          </p:nvPr>
        </p:nvSpPr>
        <p:spPr>
          <a:xfrm>
            <a:off x="380173" y="2348880"/>
            <a:ext cx="3831787" cy="2520280"/>
          </a:xfrm>
        </p:spPr>
        <p:txBody>
          <a:bodyPr/>
          <a:lstStyle>
            <a:lvl1pPr marL="7938" indent="-7938">
              <a:tabLst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ligula,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porta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0"/>
            <a:ext cx="4502150" cy="647065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Drag &amp; Drop your image or click the image icon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0173" y="1700808"/>
            <a:ext cx="3816424" cy="45719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27984" y="156"/>
            <a:ext cx="4716016" cy="6470650"/>
          </a:xfrm>
          <a:solidFill>
            <a:schemeClr val="tx1"/>
          </a:solidFill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470961"/>
            <a:ext cx="9144000" cy="390128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885060" y="1124900"/>
            <a:ext cx="3816424" cy="46166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idx="10" hasCustomPrompt="1"/>
          </p:nvPr>
        </p:nvSpPr>
        <p:spPr>
          <a:xfrm>
            <a:off x="4885060" y="2349036"/>
            <a:ext cx="3831787" cy="2520280"/>
          </a:xfrm>
        </p:spPr>
        <p:txBody>
          <a:bodyPr/>
          <a:lstStyle>
            <a:lvl1pPr marL="7938" indent="-7938">
              <a:tabLst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ligula,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porta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885060" y="1700964"/>
            <a:ext cx="3816424" cy="45719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02150" cy="647065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Drag &amp; Drop your image or click the image icon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468313" y="433388"/>
            <a:ext cx="820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68313" y="1225550"/>
            <a:ext cx="822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</a:t>
            </a:r>
          </a:p>
          <a:p>
            <a:pPr lvl="4"/>
            <a:r>
              <a:rPr lang="en-US" altLang="en-US"/>
              <a:t>Fifth level</a:t>
            </a:r>
          </a:p>
          <a:p>
            <a:pPr lvl="3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0" r:id="rId2"/>
    <p:sldLayoutId id="2147484095" r:id="rId3"/>
    <p:sldLayoutId id="2147484096" r:id="rId4"/>
    <p:sldLayoutId id="2147484098" r:id="rId5"/>
    <p:sldLayoutId id="2147484099" r:id="rId6"/>
    <p:sldLayoutId id="2147484100" r:id="rId7"/>
    <p:sldLayoutId id="2147484101" r:id="rId8"/>
    <p:sldLayoutId id="2147484103" r:id="rId9"/>
    <p:sldLayoutId id="214748410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69875" indent="-269875" algn="l" rtl="0" eaLnBrk="1" fontAlgn="base" hangingPunct="1">
        <a:spcBef>
          <a:spcPts val="9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539750" indent="-269875" algn="l" rtl="0" eaLnBrk="1" fontAlgn="base" hangingPunct="1">
        <a:spcBef>
          <a:spcPts val="600"/>
        </a:spcBef>
        <a:spcAft>
          <a:spcPct val="0"/>
        </a:spcAft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3pPr>
      <a:lvl4pPr marL="809625" indent="-269875" algn="l" rtl="0" eaLnBrk="1" fontAlgn="base" hangingPunct="1">
        <a:spcBef>
          <a:spcPts val="600"/>
        </a:spcBef>
        <a:spcAft>
          <a:spcPct val="0"/>
        </a:spcAft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4pPr>
      <a:lvl5pPr marL="1095375" indent="-285750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0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0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20.png"/><Relationship Id="rId4" Type="http://schemas.openxmlformats.org/officeDocument/2006/relationships/image" Target="../media/image160.png"/><Relationship Id="rId9" Type="http://schemas.openxmlformats.org/officeDocument/2006/relationships/image" Target="../media/image24.png"/><Relationship Id="rId14" Type="http://schemas.openxmlformats.org/officeDocument/2006/relationships/image" Target="../media/image2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20.png"/><Relationship Id="rId19" Type="http://schemas.openxmlformats.org/officeDocument/2006/relationships/image" Target="../media/image31.png"/><Relationship Id="rId4" Type="http://schemas.openxmlformats.org/officeDocument/2006/relationships/image" Target="../media/image160.png"/><Relationship Id="rId9" Type="http://schemas.openxmlformats.org/officeDocument/2006/relationships/image" Target="../media/image24.png"/><Relationship Id="rId14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0.png"/><Relationship Id="rId18" Type="http://schemas.openxmlformats.org/officeDocument/2006/relationships/image" Target="../media/image35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7.pn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80.png"/><Relationship Id="rId15" Type="http://schemas.openxmlformats.org/officeDocument/2006/relationships/image" Target="../media/image32.png"/><Relationship Id="rId10" Type="http://schemas.openxmlformats.org/officeDocument/2006/relationships/image" Target="../media/image25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20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1271054-722C-2B47-97E0-202121D3B9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r="16241"/>
          <a:stretch>
            <a:fillRect/>
          </a:stretch>
        </p:blipFill>
        <p:spPr>
          <a:xfrm>
            <a:off x="-4763" y="3356992"/>
            <a:ext cx="9148763" cy="350100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02DBE-8CA2-674D-8DE7-1A21CEA267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5696" y="1061545"/>
            <a:ext cx="7308304" cy="809296"/>
          </a:xfrm>
        </p:spPr>
        <p:txBody>
          <a:bodyPr/>
          <a:lstStyle/>
          <a:p>
            <a:pPr algn="ctr"/>
            <a:r>
              <a:rPr lang="en-US" altLang="zh-CN" sz="2400" dirty="0"/>
              <a:t>Global Reinforcement of Social Networks: The</a:t>
            </a:r>
          </a:p>
          <a:p>
            <a:pPr algn="ctr"/>
            <a:r>
              <a:rPr lang="en-US" altLang="zh-CN" sz="2400" dirty="0"/>
              <a:t>Anchored </a:t>
            </a:r>
            <a:r>
              <a:rPr lang="en-US" altLang="zh-CN" sz="2400" dirty="0" err="1"/>
              <a:t>Coreness</a:t>
            </a:r>
            <a:r>
              <a:rPr lang="en-US" altLang="zh-CN" sz="2400" dirty="0"/>
              <a:t> Problem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CB7DF-F223-0942-BF4F-92717963872A}"/>
              </a:ext>
            </a:extLst>
          </p:cNvPr>
          <p:cNvSpPr txBox="1"/>
          <p:nvPr/>
        </p:nvSpPr>
        <p:spPr>
          <a:xfrm>
            <a:off x="1835696" y="1765031"/>
            <a:ext cx="7308304" cy="24560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Qingyuan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Linghu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, Fan Zhang, </a:t>
            </a:r>
            <a:r>
              <a:rPr kumimoji="0" lang="en-US" altLang="zh-CN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Xuemin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Lin, Wenjie Zhang, Ying Zhang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US" sz="1800" dirty="0">
              <a:latin typeface="+mn-lt"/>
              <a:ea typeface="+mn-ea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Guangzhou University</a:t>
            </a:r>
            <a:endParaRPr lang="en-US" sz="18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1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New South Wales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1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Technology Sydney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8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C51E8-C885-47CF-B1B4-B97C715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3388"/>
            <a:ext cx="8208962" cy="461962"/>
          </a:xfrm>
        </p:spPr>
        <p:txBody>
          <a:bodyPr/>
          <a:lstStyle/>
          <a:p>
            <a:r>
              <a:rPr lang="en-US" altLang="zh-CN" dirty="0"/>
              <a:t>Tree Structure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AFCFAE-A98B-4F80-87F5-0FFC25230D0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5370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Partition the graph </a:t>
            </a:r>
            <a:r>
              <a:rPr lang="en-US" altLang="zh-CN" sz="2000" dirty="0" err="1"/>
              <a:t>w.r.t.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coreness</a:t>
            </a:r>
            <a:r>
              <a:rPr lang="en-US" altLang="zh-CN" sz="2000" dirty="0"/>
              <a:t> and connectivity of vertices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i="1" dirty="0"/>
              <a:t>k</a:t>
            </a:r>
            <a:r>
              <a:rPr lang="en-US" altLang="zh-CN" sz="2000" b="1" dirty="0"/>
              <a:t>-core component</a:t>
            </a:r>
            <a:r>
              <a:rPr lang="en-US" altLang="zh-CN" sz="2000" dirty="0"/>
              <a:t>:  </a:t>
            </a:r>
            <a:r>
              <a:rPr lang="en-US" altLang="en-US" sz="2000" dirty="0"/>
              <a:t>Given a graph </a:t>
            </a:r>
            <a:r>
              <a:rPr lang="en-US" altLang="en-US" sz="2000" i="1" dirty="0"/>
              <a:t>G</a:t>
            </a:r>
            <a:r>
              <a:rPr lang="en-US" altLang="en-US" sz="2000" dirty="0"/>
              <a:t> and the </a:t>
            </a:r>
            <a:r>
              <a:rPr lang="en-US" altLang="en-US" sz="2000" i="1" dirty="0"/>
              <a:t>k</a:t>
            </a:r>
            <a:r>
              <a:rPr lang="en-US" altLang="en-US" sz="2000" dirty="0"/>
              <a:t>-core of </a:t>
            </a:r>
            <a:r>
              <a:rPr lang="en-US" altLang="en-US" sz="2000" i="1" dirty="0"/>
              <a:t>G, S </a:t>
            </a:r>
            <a:r>
              <a:rPr lang="en-US" altLang="en-US" sz="2000" dirty="0"/>
              <a:t>is a k-core component if </a:t>
            </a:r>
            <a:r>
              <a:rPr lang="en-US" altLang="en-US" sz="2000" i="1" dirty="0"/>
              <a:t>S</a:t>
            </a:r>
            <a:r>
              <a:rPr lang="en-US" altLang="en-US" sz="2000" dirty="0"/>
              <a:t> is a connected component of the </a:t>
            </a:r>
            <a:r>
              <a:rPr lang="en-US" altLang="en-US" sz="2000" i="1" dirty="0"/>
              <a:t>k</a:t>
            </a:r>
            <a:r>
              <a:rPr lang="en-US" altLang="en-US" sz="2000" dirty="0"/>
              <a:t>-core.</a:t>
            </a:r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38A2FE-9E85-4017-9B5E-2E70A21F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84" y="2564904"/>
            <a:ext cx="6660232" cy="35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C51E8-C885-47CF-B1B4-B97C715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3388"/>
            <a:ext cx="8208962" cy="461962"/>
          </a:xfrm>
        </p:spPr>
        <p:txBody>
          <a:bodyPr/>
          <a:lstStyle/>
          <a:p>
            <a:r>
              <a:rPr lang="en-US" altLang="zh-CN" dirty="0"/>
              <a:t>Intermediate Result Reusing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AFCFAE-A98B-4F80-87F5-0FFC25230D0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5370215"/>
          </a:xfrm>
        </p:spPr>
        <p:txBody>
          <a:bodyPr/>
          <a:lstStyle/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38A2FE-9E85-4017-9B5E-2E70A21F8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023" b="561"/>
          <a:stretch/>
        </p:blipFill>
        <p:spPr>
          <a:xfrm>
            <a:off x="971600" y="1772816"/>
            <a:ext cx="3528392" cy="3528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4A33A69-7044-4C62-BEA2-6C8AA8BBB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091504"/>
                  </p:ext>
                </p:extLst>
              </p:nvPr>
            </p:nvGraphicFramePr>
            <p:xfrm>
              <a:off x="4999077" y="1332834"/>
              <a:ext cx="2813283" cy="1147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8461">
                      <a:extLst>
                        <a:ext uri="{9D8B030D-6E8A-4147-A177-3AD203B41FA5}">
                          <a16:colId xmlns:a16="http://schemas.microsoft.com/office/drawing/2014/main" val="3708611252"/>
                        </a:ext>
                      </a:extLst>
                    </a:gridCol>
                    <a:gridCol w="1784822">
                      <a:extLst>
                        <a:ext uri="{9D8B030D-6E8A-4147-A177-3AD203B41FA5}">
                          <a16:colId xmlns:a16="http://schemas.microsoft.com/office/drawing/2014/main" val="954759626"/>
                        </a:ext>
                      </a:extLst>
                    </a:gridCol>
                  </a:tblGrid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Anchor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504441"/>
                      </a:ext>
                    </a:extLst>
                  </a:tr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Followers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 6, 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47430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4A33A69-7044-4C62-BEA2-6C8AA8BBB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091504"/>
                  </p:ext>
                </p:extLst>
              </p:nvPr>
            </p:nvGraphicFramePr>
            <p:xfrm>
              <a:off x="4999077" y="1332834"/>
              <a:ext cx="2813283" cy="1147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8461">
                      <a:extLst>
                        <a:ext uri="{9D8B030D-6E8A-4147-A177-3AD203B41FA5}">
                          <a16:colId xmlns:a16="http://schemas.microsoft.com/office/drawing/2014/main" val="3708611252"/>
                        </a:ext>
                      </a:extLst>
                    </a:gridCol>
                    <a:gridCol w="1784822">
                      <a:extLst>
                        <a:ext uri="{9D8B030D-6E8A-4147-A177-3AD203B41FA5}">
                          <a16:colId xmlns:a16="http://schemas.microsoft.com/office/drawing/2014/main" val="954759626"/>
                        </a:ext>
                      </a:extLst>
                    </a:gridCol>
                  </a:tblGrid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Anchor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020" t="-1053" r="-683" b="-10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504441"/>
                      </a:ext>
                    </a:extLst>
                  </a:tr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Followers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020" t="-102128" r="-683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47430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F3AD6E59-D758-45DD-819F-CFED083BE5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417931"/>
                  </p:ext>
                </p:extLst>
              </p:nvPr>
            </p:nvGraphicFramePr>
            <p:xfrm>
              <a:off x="4999077" y="2596941"/>
              <a:ext cx="2813283" cy="1147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8461">
                      <a:extLst>
                        <a:ext uri="{9D8B030D-6E8A-4147-A177-3AD203B41FA5}">
                          <a16:colId xmlns:a16="http://schemas.microsoft.com/office/drawing/2014/main" val="2631304313"/>
                        </a:ext>
                      </a:extLst>
                    </a:gridCol>
                    <a:gridCol w="847061">
                      <a:extLst>
                        <a:ext uri="{9D8B030D-6E8A-4147-A177-3AD203B41FA5}">
                          <a16:colId xmlns:a16="http://schemas.microsoft.com/office/drawing/2014/main" val="2452283408"/>
                        </a:ext>
                      </a:extLst>
                    </a:gridCol>
                    <a:gridCol w="937761">
                      <a:extLst>
                        <a:ext uri="{9D8B030D-6E8A-4147-A177-3AD203B41FA5}">
                          <a16:colId xmlns:a16="http://schemas.microsoft.com/office/drawing/2014/main" val="1912630197"/>
                        </a:ext>
                      </a:extLst>
                    </a:gridCol>
                  </a:tblGrid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Anchor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1411302"/>
                      </a:ext>
                    </a:extLst>
                  </a:tr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Followers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 4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89835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F3AD6E59-D758-45DD-819F-CFED083BE5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417931"/>
                  </p:ext>
                </p:extLst>
              </p:nvPr>
            </p:nvGraphicFramePr>
            <p:xfrm>
              <a:off x="4999077" y="2596941"/>
              <a:ext cx="2813283" cy="1147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8461">
                      <a:extLst>
                        <a:ext uri="{9D8B030D-6E8A-4147-A177-3AD203B41FA5}">
                          <a16:colId xmlns:a16="http://schemas.microsoft.com/office/drawing/2014/main" val="2631304313"/>
                        </a:ext>
                      </a:extLst>
                    </a:gridCol>
                    <a:gridCol w="847061">
                      <a:extLst>
                        <a:ext uri="{9D8B030D-6E8A-4147-A177-3AD203B41FA5}">
                          <a16:colId xmlns:a16="http://schemas.microsoft.com/office/drawing/2014/main" val="2452283408"/>
                        </a:ext>
                      </a:extLst>
                    </a:gridCol>
                    <a:gridCol w="937761">
                      <a:extLst>
                        <a:ext uri="{9D8B030D-6E8A-4147-A177-3AD203B41FA5}">
                          <a16:colId xmlns:a16="http://schemas.microsoft.com/office/drawing/2014/main" val="1912630197"/>
                        </a:ext>
                      </a:extLst>
                    </a:gridCol>
                  </a:tblGrid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Anchor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020" t="-2105" r="-683" b="-10105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1411302"/>
                      </a:ext>
                    </a:extLst>
                  </a:tr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Followers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2302" t="-103191" r="-112230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649" t="-103191" r="-1299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89835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404FF541-9662-4806-B387-E61CC823E0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158417"/>
                  </p:ext>
                </p:extLst>
              </p:nvPr>
            </p:nvGraphicFramePr>
            <p:xfrm>
              <a:off x="4999077" y="4586150"/>
              <a:ext cx="2813283" cy="1147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8461">
                      <a:extLst>
                        <a:ext uri="{9D8B030D-6E8A-4147-A177-3AD203B41FA5}">
                          <a16:colId xmlns:a16="http://schemas.microsoft.com/office/drawing/2014/main" val="498216759"/>
                        </a:ext>
                      </a:extLst>
                    </a:gridCol>
                    <a:gridCol w="847061">
                      <a:extLst>
                        <a:ext uri="{9D8B030D-6E8A-4147-A177-3AD203B41FA5}">
                          <a16:colId xmlns:a16="http://schemas.microsoft.com/office/drawing/2014/main" val="4000239003"/>
                        </a:ext>
                      </a:extLst>
                    </a:gridCol>
                    <a:gridCol w="937761">
                      <a:extLst>
                        <a:ext uri="{9D8B030D-6E8A-4147-A177-3AD203B41FA5}">
                          <a16:colId xmlns:a16="http://schemas.microsoft.com/office/drawing/2014/main" val="265343607"/>
                        </a:ext>
                      </a:extLst>
                    </a:gridCol>
                  </a:tblGrid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Anchor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74734642"/>
                      </a:ext>
                    </a:extLst>
                  </a:tr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Followers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 4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4253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404FF541-9662-4806-B387-E61CC823E0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158417"/>
                  </p:ext>
                </p:extLst>
              </p:nvPr>
            </p:nvGraphicFramePr>
            <p:xfrm>
              <a:off x="4999077" y="4586150"/>
              <a:ext cx="2813283" cy="1147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8461">
                      <a:extLst>
                        <a:ext uri="{9D8B030D-6E8A-4147-A177-3AD203B41FA5}">
                          <a16:colId xmlns:a16="http://schemas.microsoft.com/office/drawing/2014/main" val="498216759"/>
                        </a:ext>
                      </a:extLst>
                    </a:gridCol>
                    <a:gridCol w="847061">
                      <a:extLst>
                        <a:ext uri="{9D8B030D-6E8A-4147-A177-3AD203B41FA5}">
                          <a16:colId xmlns:a16="http://schemas.microsoft.com/office/drawing/2014/main" val="4000239003"/>
                        </a:ext>
                      </a:extLst>
                    </a:gridCol>
                    <a:gridCol w="937761">
                      <a:extLst>
                        <a:ext uri="{9D8B030D-6E8A-4147-A177-3AD203B41FA5}">
                          <a16:colId xmlns:a16="http://schemas.microsoft.com/office/drawing/2014/main" val="265343607"/>
                        </a:ext>
                      </a:extLst>
                    </a:gridCol>
                  </a:tblGrid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Anchor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020" t="-1053" r="-683" b="-10105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74734642"/>
                      </a:ext>
                    </a:extLst>
                  </a:tr>
                  <a:tr h="573553">
                    <a:tc>
                      <a:txBody>
                        <a:bodyPr/>
                        <a:lstStyle/>
                        <a:p>
                          <a:r>
                            <a:rPr lang="en-US" altLang="zh-CN" sz="1400" b="1" dirty="0">
                              <a:solidFill>
                                <a:schemeClr val="tx1"/>
                              </a:solidFill>
                            </a:rPr>
                            <a:t>Followers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2302" t="-102128" r="-112230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42538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8BC428F-D318-4279-A2BA-F6A9613588DB}"/>
              </a:ext>
            </a:extLst>
          </p:cNvPr>
          <p:cNvSpPr txBox="1"/>
          <p:nvPr/>
        </p:nvSpPr>
        <p:spPr>
          <a:xfrm>
            <a:off x="5575550" y="3965093"/>
            <a:ext cx="216024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After anchoring 1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B95BED6-4762-4467-BDFC-C25348FAB507}"/>
              </a:ext>
            </a:extLst>
          </p:cNvPr>
          <p:cNvSpPr/>
          <p:nvPr/>
        </p:nvSpPr>
        <p:spPr>
          <a:xfrm>
            <a:off x="2011686" y="3871657"/>
            <a:ext cx="334892" cy="3089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803AE58-7287-48FC-B265-D198E4594B1A}"/>
              </a:ext>
            </a:extLst>
          </p:cNvPr>
          <p:cNvSpPr/>
          <p:nvPr/>
        </p:nvSpPr>
        <p:spPr>
          <a:xfrm>
            <a:off x="1489851" y="4025461"/>
            <a:ext cx="334892" cy="3089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8303F46-EEF0-461B-9788-902C44EFD792}"/>
              </a:ext>
            </a:extLst>
          </p:cNvPr>
          <p:cNvSpPr/>
          <p:nvPr/>
        </p:nvSpPr>
        <p:spPr>
          <a:xfrm>
            <a:off x="1619672" y="3552084"/>
            <a:ext cx="334892" cy="3089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CAFDB66-55EB-4F5A-92CB-70990A1B558E}"/>
              </a:ext>
            </a:extLst>
          </p:cNvPr>
          <p:cNvSpPr/>
          <p:nvPr/>
        </p:nvSpPr>
        <p:spPr>
          <a:xfrm>
            <a:off x="2392166" y="2561271"/>
            <a:ext cx="360040" cy="3233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CCAC6C5-B1F4-44BA-8906-AB1C57527D49}"/>
              </a:ext>
            </a:extLst>
          </p:cNvPr>
          <p:cNvSpPr/>
          <p:nvPr/>
        </p:nvSpPr>
        <p:spPr>
          <a:xfrm>
            <a:off x="2867231" y="2847123"/>
            <a:ext cx="350328" cy="3233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80FB689-2ACF-41DC-9F8D-EC8CADA67DCD}"/>
              </a:ext>
            </a:extLst>
          </p:cNvPr>
          <p:cNvSpPr/>
          <p:nvPr/>
        </p:nvSpPr>
        <p:spPr>
          <a:xfrm>
            <a:off x="1993694" y="3844931"/>
            <a:ext cx="368828" cy="361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BE674B-3C43-4F37-AC9B-402AFFDB2A5B}"/>
              </a:ext>
            </a:extLst>
          </p:cNvPr>
          <p:cNvSpPr/>
          <p:nvPr/>
        </p:nvSpPr>
        <p:spPr>
          <a:xfrm>
            <a:off x="1408209" y="3501008"/>
            <a:ext cx="1042729" cy="8935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E23046D-2558-4AB6-80A0-DDB84D365627}"/>
              </a:ext>
            </a:extLst>
          </p:cNvPr>
          <p:cNvCxnSpPr>
            <a:cxnSpLocks/>
          </p:cNvCxnSpPr>
          <p:nvPr/>
        </p:nvCxnSpPr>
        <p:spPr>
          <a:xfrm flipH="1">
            <a:off x="1799692" y="2227145"/>
            <a:ext cx="554924" cy="12738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C51E8-C885-47CF-B1B4-B97C715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3388"/>
            <a:ext cx="8208962" cy="461962"/>
          </a:xfrm>
        </p:spPr>
        <p:txBody>
          <a:bodyPr/>
          <a:lstStyle/>
          <a:p>
            <a:r>
              <a:rPr lang="en-US" altLang="zh-CN" dirty="0"/>
              <a:t>Finding Followers &amp; Upper Bound Pruning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AFCFAE-A98B-4F80-87F5-0FFC25230D0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5370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Inspired by Core Maintenance[1] and Anchored k-core[2]</a:t>
            </a:r>
          </a:p>
          <a:p>
            <a:pPr marL="0" indent="0"/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/>
              <a:t>Find Followers</a:t>
            </a:r>
            <a:r>
              <a:rPr lang="en-US" altLang="zh-CN" sz="2000" dirty="0"/>
              <a:t>: instead of doing core decomposition, it can more efficiently compute the followers of each vertex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/>
              <a:t>Upper Bound</a:t>
            </a:r>
            <a:r>
              <a:rPr lang="en-US" altLang="zh-CN" sz="2000" dirty="0"/>
              <a:t>: easy and fast to compute, so that can prune many vertices without actually computing their followers</a:t>
            </a:r>
          </a:p>
          <a:p>
            <a:pPr marL="0" indent="0"/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81CFAB-A42D-45DD-9AF7-F8C10A0EBDE2}"/>
              </a:ext>
            </a:extLst>
          </p:cNvPr>
          <p:cNvSpPr/>
          <p:nvPr/>
        </p:nvSpPr>
        <p:spPr>
          <a:xfrm>
            <a:off x="611560" y="5157192"/>
            <a:ext cx="8208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[1] </a:t>
            </a:r>
            <a:r>
              <a:rPr lang="en-US" altLang="zh-CN" sz="1400" dirty="0" err="1">
                <a:solidFill>
                  <a:srgbClr val="0070C0"/>
                </a:solidFill>
              </a:rPr>
              <a:t>Yikai</a:t>
            </a:r>
            <a:r>
              <a:rPr lang="en-US" altLang="zh-CN" sz="1400" dirty="0">
                <a:solidFill>
                  <a:srgbClr val="0070C0"/>
                </a:solidFill>
              </a:rPr>
              <a:t> Zhang, Jeffrey Xu Yu, Ying Zhang, and Lu Qin. 2017. Fast Order-Based Approach for Core Maintenance. ICDE 2017.</a:t>
            </a:r>
          </a:p>
          <a:p>
            <a:r>
              <a:rPr lang="en-US" altLang="zh-CN" sz="1400" dirty="0">
                <a:solidFill>
                  <a:srgbClr val="0070C0"/>
                </a:solidFill>
              </a:rPr>
              <a:t>[2] Fan Zhang, Wenjie Zhang, Ying Zhang, Lu Qin, and </a:t>
            </a:r>
            <a:r>
              <a:rPr lang="en-US" altLang="zh-CN" sz="1400" dirty="0" err="1">
                <a:solidFill>
                  <a:srgbClr val="0070C0"/>
                </a:solidFill>
              </a:rPr>
              <a:t>Xuemin</a:t>
            </a:r>
            <a:r>
              <a:rPr lang="en-US" altLang="zh-CN" sz="1400" dirty="0">
                <a:solidFill>
                  <a:srgbClr val="0070C0"/>
                </a:solidFill>
              </a:rPr>
              <a:t> Lin. 2017. OLAK: An Efficient Algorithm to Prevent Unraveling in Social Networks. PVLDB 10, 6 (2017), 649–660.</a:t>
            </a:r>
          </a:p>
        </p:txBody>
      </p:sp>
    </p:spTree>
    <p:extLst>
      <p:ext uri="{BB962C8B-B14F-4D97-AF65-F5344CB8AC3E}">
        <p14:creationId xmlns:p14="http://schemas.microsoft.com/office/powerpoint/2010/main" val="91322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C51E8-C885-47CF-B1B4-B97C715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3388"/>
            <a:ext cx="8208962" cy="461962"/>
          </a:xfrm>
        </p:spPr>
        <p:txBody>
          <a:bodyPr/>
          <a:lstStyle/>
          <a:p>
            <a:r>
              <a:rPr lang="en-US" altLang="zh-CN" dirty="0"/>
              <a:t>Experimental Setting</a:t>
            </a:r>
            <a:endParaRPr lang="en-AU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AFCFAE-A98B-4F80-87F5-0FFC25230D0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5370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Datasets: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Environments: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/>
              <a:t>Intel Xeon 2.3GHz CPU and </a:t>
            </a:r>
            <a:r>
              <a:rPr lang="en-US" altLang="zh-CN" dirty="0" err="1"/>
              <a:t>Redhat</a:t>
            </a:r>
            <a:r>
              <a:rPr lang="en-US" altLang="zh-CN" dirty="0"/>
              <a:t> Linux System.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/>
              <a:t>All algorithms are implemented in C++. </a:t>
            </a:r>
          </a:p>
          <a:p>
            <a:pPr marL="0" indent="0"/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D94904-AB17-4486-AA41-A4E8203E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696194"/>
            <a:ext cx="67151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C51E8-C885-47CF-B1B4-B97C715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3388"/>
            <a:ext cx="8208962" cy="461962"/>
          </a:xfrm>
        </p:spPr>
        <p:txBody>
          <a:bodyPr/>
          <a:lstStyle/>
          <a:p>
            <a:r>
              <a:rPr lang="en-US" altLang="zh-CN" dirty="0"/>
              <a:t>Experiment: Effectiveness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AFCFAE-A98B-4F80-87F5-0FFC25230D0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5370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err="1"/>
              <a:t>Coreness</a:t>
            </a:r>
            <a:r>
              <a:rPr lang="en-US" altLang="zh-CN" sz="2000" dirty="0"/>
              <a:t> gain: the sum of followers from all iterations.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/>
              <a:t>Computing </a:t>
            </a:r>
            <a:r>
              <a:rPr lang="en-US" altLang="zh-CN" sz="2000" dirty="0"/>
              <a:t>time is much less without sacrificing much </a:t>
            </a:r>
            <a:r>
              <a:rPr lang="en-US" altLang="zh-CN" sz="2000" dirty="0" err="1"/>
              <a:t>coreness</a:t>
            </a:r>
            <a:r>
              <a:rPr lang="en-US" altLang="zh-CN" sz="2000" dirty="0"/>
              <a:t> gain.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5C58DC-362E-4A17-BB48-59FF163B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6"/>
            <a:ext cx="9144000" cy="37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FE2DC1-7878-4FEE-B29F-2D009CE6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665"/>
          </a:xfrm>
        </p:spPr>
        <p:txBody>
          <a:bodyPr/>
          <a:lstStyle/>
          <a:p>
            <a:r>
              <a:rPr lang="en-US" altLang="zh-CN" dirty="0"/>
              <a:t>Experiment: Efficiency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573681-9A16-461B-854F-814B5814FF7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/>
              <a:t>GAC</a:t>
            </a:r>
            <a:r>
              <a:rPr lang="en-US" altLang="zh-CN" sz="2000" dirty="0"/>
              <a:t>: The optimal </a:t>
            </a:r>
            <a:r>
              <a:rPr lang="en-US" altLang="zh-CN" sz="2000" b="1" dirty="0"/>
              <a:t>G</a:t>
            </a:r>
            <a:r>
              <a:rPr lang="en-US" altLang="zh-CN" sz="2000" dirty="0"/>
              <a:t>reedy algorithm of </a:t>
            </a:r>
            <a:r>
              <a:rPr lang="en-US" altLang="zh-CN" sz="2000" b="1" dirty="0"/>
              <a:t>A</a:t>
            </a:r>
            <a:r>
              <a:rPr lang="en-US" altLang="zh-CN" sz="2000" dirty="0"/>
              <a:t>nchored </a:t>
            </a:r>
            <a:r>
              <a:rPr lang="en-US" altLang="zh-CN" sz="2000" b="1" dirty="0" err="1"/>
              <a:t>C</a:t>
            </a:r>
            <a:r>
              <a:rPr lang="en-US" altLang="zh-CN" sz="2000" dirty="0" err="1"/>
              <a:t>oreness</a:t>
            </a: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/>
              <a:t>GAC-U</a:t>
            </a:r>
            <a:r>
              <a:rPr lang="en-US" altLang="zh-CN" sz="2000" dirty="0"/>
              <a:t>: Without equipping </a:t>
            </a:r>
            <a:r>
              <a:rPr lang="en-US" altLang="zh-CN" sz="2000" b="1" dirty="0"/>
              <a:t>U</a:t>
            </a:r>
            <a:r>
              <a:rPr lang="en-US" altLang="zh-CN" sz="2000" dirty="0"/>
              <a:t>pper bound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/>
              <a:t>GAC-U-R</a:t>
            </a:r>
            <a:r>
              <a:rPr lang="en-US" altLang="zh-CN" sz="2000" dirty="0"/>
              <a:t>: Without equipping </a:t>
            </a:r>
            <a:r>
              <a:rPr lang="en-US" altLang="zh-CN" sz="2000" b="1" dirty="0"/>
              <a:t>U</a:t>
            </a:r>
            <a:r>
              <a:rPr lang="en-US" altLang="zh-CN" sz="2000" dirty="0"/>
              <a:t>pper bound and </a:t>
            </a:r>
            <a:r>
              <a:rPr lang="en-US" altLang="zh-CN" sz="2000" b="1" dirty="0"/>
              <a:t>R</a:t>
            </a:r>
            <a:r>
              <a:rPr lang="en-US" altLang="zh-CN" sz="2000" dirty="0"/>
              <a:t>eusing mechanism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The optimal algorithm achieves 2 orders of magnitude faster than the baseline algorithm.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6D2CA5-4EB2-4D24-B26E-BC8569A28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35" y="2547912"/>
            <a:ext cx="7771329" cy="28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BFCF7EF3-07EF-47F4-8849-6FB97047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96" y="2019778"/>
            <a:ext cx="4926564" cy="615553"/>
          </a:xfrm>
        </p:spPr>
        <p:txBody>
          <a:bodyPr/>
          <a:lstStyle/>
          <a:p>
            <a:pPr algn="ctr"/>
            <a:r>
              <a:rPr lang="en-US" altLang="zh-CN" sz="4000" dirty="0"/>
              <a:t>Thanks for listening!</a:t>
            </a:r>
            <a:endParaRPr lang="zh-CN" altLang="en-US" sz="4000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B963214-4865-48DB-9AB5-FA6C443FC2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9727" y="2924944"/>
            <a:ext cx="2664545" cy="359154"/>
          </a:xfrm>
        </p:spPr>
        <p:txBody>
          <a:bodyPr/>
          <a:lstStyle/>
          <a:p>
            <a:pPr algn="ctr"/>
            <a:r>
              <a:rPr lang="en-US" altLang="zh-CN" sz="2800" dirty="0"/>
              <a:t>Q &amp; A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8536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C1759-8C1C-4FB9-940F-0B326C72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665"/>
          </a:xfrm>
        </p:spPr>
        <p:txBody>
          <a:bodyPr/>
          <a:lstStyle/>
          <a:p>
            <a:r>
              <a:rPr lang="en-US" altLang="zh-CN" dirty="0">
                <a:ea typeface="Verdana" pitchFamily="34" charset="0"/>
                <a:cs typeface="Verdana" pitchFamily="34" charset="0"/>
              </a:rPr>
              <a:t>Network Stability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802763-390C-4CB3-BDF3-860C465E708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5298207"/>
          </a:xfrm>
        </p:spPr>
        <p:txBody>
          <a:bodyPr/>
          <a:lstStyle/>
          <a:p>
            <a:r>
              <a:rPr lang="en-US" altLang="zh-CN" sz="2000" b="1" dirty="0"/>
              <a:t>The Collapse of Friendster[1][2]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Founded in 2002, getting popular with over 115 million users.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Suspended in 2015 for lack of user engagement.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EC4232-5C19-4F07-BF0D-C5C63278DEC3}"/>
              </a:ext>
            </a:extLst>
          </p:cNvPr>
          <p:cNvSpPr/>
          <p:nvPr/>
        </p:nvSpPr>
        <p:spPr>
          <a:xfrm>
            <a:off x="5385694" y="2708920"/>
            <a:ext cx="3174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[1] D. Garcia, P. </a:t>
            </a:r>
            <a:r>
              <a:rPr lang="en-US" altLang="zh-CN" sz="1400" dirty="0" err="1">
                <a:solidFill>
                  <a:srgbClr val="0070C0"/>
                </a:solidFill>
              </a:rPr>
              <a:t>Mavrodiev</a:t>
            </a:r>
            <a:r>
              <a:rPr lang="en-US" altLang="zh-CN" sz="1400" dirty="0">
                <a:solidFill>
                  <a:srgbClr val="0070C0"/>
                </a:solidFill>
              </a:rPr>
              <a:t>, and F. Schweitzer. Social resilience in online communities: the autopsy of </a:t>
            </a:r>
            <a:r>
              <a:rPr lang="en-US" altLang="zh-CN" sz="1400" dirty="0" err="1">
                <a:solidFill>
                  <a:srgbClr val="0070C0"/>
                </a:solidFill>
              </a:rPr>
              <a:t>friendster</a:t>
            </a:r>
            <a:r>
              <a:rPr lang="en-US" altLang="zh-CN" sz="1400" dirty="0">
                <a:solidFill>
                  <a:srgbClr val="0070C0"/>
                </a:solidFill>
              </a:rPr>
              <a:t>. In COSN, pages 39–50, 2013.</a:t>
            </a:r>
          </a:p>
          <a:p>
            <a:endParaRPr lang="en-US" altLang="zh-CN" sz="1400" dirty="0">
              <a:solidFill>
                <a:srgbClr val="0070C0"/>
              </a:solidFill>
            </a:endParaRPr>
          </a:p>
          <a:p>
            <a:r>
              <a:rPr lang="en-US" altLang="zh-CN" sz="1400" dirty="0">
                <a:solidFill>
                  <a:srgbClr val="0070C0"/>
                </a:solidFill>
              </a:rPr>
              <a:t>[2] K. Seki and M. Nakamura. The collapse of the </a:t>
            </a:r>
            <a:r>
              <a:rPr lang="en-US" altLang="zh-CN" sz="1400" dirty="0" err="1">
                <a:solidFill>
                  <a:srgbClr val="0070C0"/>
                </a:solidFill>
              </a:rPr>
              <a:t>friendster</a:t>
            </a:r>
            <a:r>
              <a:rPr lang="en-US" altLang="zh-CN" sz="1400" dirty="0">
                <a:solidFill>
                  <a:srgbClr val="0070C0"/>
                </a:solidFill>
              </a:rPr>
              <a:t> network started from the center of the core. In ASONAM, pages 477–484, 2016.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370E67-7B03-4CCD-83AF-B42C7F72E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55885"/>
            <a:ext cx="4474357" cy="37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3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C1759-8C1C-4FB9-940F-0B326C72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665"/>
          </a:xfrm>
        </p:spPr>
        <p:txBody>
          <a:bodyPr/>
          <a:lstStyle/>
          <a:p>
            <a:r>
              <a:rPr lang="en-US" altLang="zh-CN" dirty="0">
                <a:ea typeface="Verdana" pitchFamily="34" charset="0"/>
                <a:cs typeface="Verdana" pitchFamily="34" charset="0"/>
              </a:rPr>
              <a:t>Network Reinforcement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802763-390C-4CB3-BDF3-860C465E708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CN" sz="2000" b="1" dirty="0" err="1"/>
              <a:t>Coreness</a:t>
            </a:r>
            <a:r>
              <a:rPr lang="en-US" altLang="zh-CN" sz="2000" b="1" dirty="0"/>
              <a:t>: “best practice” for capturing user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Previous work’s analysis: [1]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Experiments verification: Gowalla dataset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EC4232-5C19-4F07-BF0D-C5C63278DEC3}"/>
              </a:ext>
            </a:extLst>
          </p:cNvPr>
          <p:cNvSpPr/>
          <p:nvPr/>
        </p:nvSpPr>
        <p:spPr>
          <a:xfrm>
            <a:off x="611560" y="5369253"/>
            <a:ext cx="8208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[1] </a:t>
            </a:r>
            <a:r>
              <a:rPr lang="en-US" altLang="zh-CN" sz="1400" dirty="0" err="1">
                <a:solidFill>
                  <a:srgbClr val="0070C0"/>
                </a:solidFill>
              </a:rPr>
              <a:t>Fragkiskos</a:t>
            </a:r>
            <a:r>
              <a:rPr lang="en-US" altLang="zh-CN" sz="1400" dirty="0">
                <a:solidFill>
                  <a:srgbClr val="0070C0"/>
                </a:solidFill>
              </a:rPr>
              <a:t> D. </a:t>
            </a:r>
            <a:r>
              <a:rPr lang="en-US" altLang="zh-CN" sz="1400" dirty="0" err="1">
                <a:solidFill>
                  <a:srgbClr val="0070C0"/>
                </a:solidFill>
              </a:rPr>
              <a:t>Malliaros</a:t>
            </a:r>
            <a:r>
              <a:rPr lang="en-US" altLang="zh-CN" sz="1400" dirty="0">
                <a:solidFill>
                  <a:srgbClr val="0070C0"/>
                </a:solidFill>
              </a:rPr>
              <a:t> and Michalis </a:t>
            </a:r>
            <a:r>
              <a:rPr lang="en-US" altLang="zh-CN" sz="1400" dirty="0" err="1">
                <a:solidFill>
                  <a:srgbClr val="0070C0"/>
                </a:solidFill>
              </a:rPr>
              <a:t>Vazirgiannis</a:t>
            </a:r>
            <a:r>
              <a:rPr lang="en-US" altLang="zh-CN" sz="1400" dirty="0">
                <a:solidFill>
                  <a:srgbClr val="0070C0"/>
                </a:solidFill>
              </a:rPr>
              <a:t>. 2013. To stay or not to stay: modeling engagement dynamics in social graphs. In CIKM. 469–478.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04256B-0A8F-4556-B6E7-6CF73E7C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80" y="2782758"/>
            <a:ext cx="7613040" cy="22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1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2701B-C1E1-47D3-9FD3-D800445F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k</a:t>
            </a:r>
            <a:r>
              <a:rPr lang="en-US" altLang="en-US" dirty="0"/>
              <a:t>-Core Decomposition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0903B9-6D9F-403F-96C8-F1D9EDCC88E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47221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sz="2000" b="1" dirty="0"/>
              <a:t>k-core</a:t>
            </a:r>
            <a:r>
              <a:rPr lang="en-US" altLang="en-US" sz="2000" dirty="0"/>
              <a:t>: Given a graph </a:t>
            </a:r>
            <a:r>
              <a:rPr lang="en-US" altLang="en-US" sz="2000" i="1" dirty="0"/>
              <a:t>G</a:t>
            </a:r>
            <a:r>
              <a:rPr lang="en-US" altLang="en-US" sz="2000" dirty="0"/>
              <a:t>, the </a:t>
            </a:r>
            <a:r>
              <a:rPr lang="en-US" altLang="en-US" sz="2000" i="1" dirty="0"/>
              <a:t>k</a:t>
            </a:r>
            <a:r>
              <a:rPr lang="en-US" altLang="en-US" sz="2000" dirty="0"/>
              <a:t>-core of </a:t>
            </a:r>
            <a:r>
              <a:rPr lang="en-US" altLang="en-US" sz="2000" i="1" dirty="0"/>
              <a:t>G</a:t>
            </a:r>
            <a:r>
              <a:rPr lang="en-US" altLang="en-US" sz="2000" dirty="0"/>
              <a:t> is a maximal subgraph where each node has at least </a:t>
            </a:r>
            <a:r>
              <a:rPr lang="en-US" altLang="en-US" sz="2000" i="1" dirty="0"/>
              <a:t>k</a:t>
            </a:r>
            <a:r>
              <a:rPr lang="en-US" altLang="en-US" sz="2000" dirty="0"/>
              <a:t> neighbors in the subgraph (i.e., a degree of </a:t>
            </a:r>
            <a:r>
              <a:rPr lang="en-US" altLang="en-US" sz="2000" i="1" dirty="0"/>
              <a:t>k</a:t>
            </a:r>
            <a:r>
              <a:rPr lang="en-US" altLang="en-US" sz="2000" dirty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err="1"/>
              <a:t>Coreness</a:t>
            </a:r>
            <a:r>
              <a:rPr lang="en-US" altLang="zh-CN" sz="2000" b="1" dirty="0"/>
              <a:t> </a:t>
            </a:r>
            <a:r>
              <a:rPr lang="en-US" altLang="zh-CN" sz="2000" dirty="0"/>
              <a:t>of a node v: the largest value of </a:t>
            </a:r>
            <a:r>
              <a:rPr lang="en-US" altLang="zh-CN" sz="2000" i="1" dirty="0"/>
              <a:t>k</a:t>
            </a:r>
            <a:r>
              <a:rPr lang="en-US" altLang="zh-CN" sz="2000" dirty="0"/>
              <a:t> such that there is a </a:t>
            </a:r>
            <a:r>
              <a:rPr lang="en-US" altLang="zh-CN" sz="2000" i="1" dirty="0"/>
              <a:t>k</a:t>
            </a:r>
            <a:r>
              <a:rPr lang="en-US" altLang="zh-CN" sz="2000" dirty="0"/>
              <a:t>-core containing </a:t>
            </a:r>
            <a:r>
              <a:rPr lang="en-US" altLang="zh-CN" sz="2000" i="1" dirty="0"/>
              <a:t>v.</a:t>
            </a: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9BFF678-A659-4D4D-8B5E-3D023404C55E}"/>
              </a:ext>
            </a:extLst>
          </p:cNvPr>
          <p:cNvSpPr txBox="1"/>
          <p:nvPr/>
        </p:nvSpPr>
        <p:spPr>
          <a:xfrm>
            <a:off x="2465675" y="5050505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51CF2071-7B17-47DA-A777-1DC06052A376}"/>
              </a:ext>
            </a:extLst>
          </p:cNvPr>
          <p:cNvSpPr txBox="1"/>
          <p:nvPr/>
        </p:nvSpPr>
        <p:spPr>
          <a:xfrm>
            <a:off x="3725405" y="5858108"/>
            <a:ext cx="340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0AAC69E8-9147-4BB7-AFDD-8D68015AB870}"/>
              </a:ext>
            </a:extLst>
          </p:cNvPr>
          <p:cNvSpPr txBox="1"/>
          <p:nvPr/>
        </p:nvSpPr>
        <p:spPr>
          <a:xfrm>
            <a:off x="5857009" y="4426555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1" name="Straight Connector 102">
            <a:extLst>
              <a:ext uri="{FF2B5EF4-FFF2-40B4-BE49-F238E27FC236}">
                <a16:creationId xmlns:a16="http://schemas.microsoft.com/office/drawing/2014/main" id="{08B4E4A6-4FFE-40EC-BD69-FF6CCDE71DB7}"/>
              </a:ext>
            </a:extLst>
          </p:cNvPr>
          <p:cNvCxnSpPr>
            <a:cxnSpLocks/>
            <a:stCxn id="191" idx="3"/>
          </p:cNvCxnSpPr>
          <p:nvPr/>
        </p:nvCxnSpPr>
        <p:spPr>
          <a:xfrm flipH="1" flipV="1">
            <a:off x="1943171" y="3821233"/>
            <a:ext cx="1215447" cy="20177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42" name="Straight Connector 102">
            <a:extLst>
              <a:ext uri="{FF2B5EF4-FFF2-40B4-BE49-F238E27FC236}">
                <a16:creationId xmlns:a16="http://schemas.microsoft.com/office/drawing/2014/main" id="{A2C5F261-C4FA-4FED-AA32-BADA553F1D9D}"/>
              </a:ext>
            </a:extLst>
          </p:cNvPr>
          <p:cNvCxnSpPr>
            <a:cxnSpLocks/>
          </p:cNvCxnSpPr>
          <p:nvPr/>
        </p:nvCxnSpPr>
        <p:spPr>
          <a:xfrm>
            <a:off x="3353464" y="4970958"/>
            <a:ext cx="1034511" cy="109095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43" name="Straight Connector 102">
            <a:extLst>
              <a:ext uri="{FF2B5EF4-FFF2-40B4-BE49-F238E27FC236}">
                <a16:creationId xmlns:a16="http://schemas.microsoft.com/office/drawing/2014/main" id="{25907ECA-05B2-40F9-88AB-025DF3960216}"/>
              </a:ext>
            </a:extLst>
          </p:cNvPr>
          <p:cNvCxnSpPr>
            <a:cxnSpLocks/>
          </p:cNvCxnSpPr>
          <p:nvPr/>
        </p:nvCxnSpPr>
        <p:spPr>
          <a:xfrm flipV="1">
            <a:off x="3352770" y="3996309"/>
            <a:ext cx="1497041" cy="106978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44" name="Straight Connector 102">
            <a:extLst>
              <a:ext uri="{FF2B5EF4-FFF2-40B4-BE49-F238E27FC236}">
                <a16:creationId xmlns:a16="http://schemas.microsoft.com/office/drawing/2014/main" id="{C5B86191-E65F-46FB-9F32-066CE6C11BD1}"/>
              </a:ext>
            </a:extLst>
          </p:cNvPr>
          <p:cNvCxnSpPr>
            <a:cxnSpLocks/>
          </p:cNvCxnSpPr>
          <p:nvPr/>
        </p:nvCxnSpPr>
        <p:spPr>
          <a:xfrm flipV="1">
            <a:off x="4309453" y="4232490"/>
            <a:ext cx="1653469" cy="177565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45" name="文本框 144">
            <a:extLst>
              <a:ext uri="{FF2B5EF4-FFF2-40B4-BE49-F238E27FC236}">
                <a16:creationId xmlns:a16="http://schemas.microsoft.com/office/drawing/2014/main" id="{334F0594-A09C-4209-9421-BAB7B3B8D750}"/>
              </a:ext>
            </a:extLst>
          </p:cNvPr>
          <p:cNvSpPr txBox="1"/>
          <p:nvPr/>
        </p:nvSpPr>
        <p:spPr>
          <a:xfrm>
            <a:off x="6691303" y="5212839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EA54C216-8211-45F6-BD92-D1742926B4F2}"/>
              </a:ext>
            </a:extLst>
          </p:cNvPr>
          <p:cNvSpPr txBox="1"/>
          <p:nvPr/>
        </p:nvSpPr>
        <p:spPr>
          <a:xfrm>
            <a:off x="6734261" y="4056039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6CFFFEF-1C11-45AC-AF41-7E2A82648190}"/>
              </a:ext>
            </a:extLst>
          </p:cNvPr>
          <p:cNvSpPr txBox="1"/>
          <p:nvPr/>
        </p:nvSpPr>
        <p:spPr>
          <a:xfrm>
            <a:off x="6048281" y="2997548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87F179C4-7886-4B2B-A7B2-F56C064C8FD8}"/>
              </a:ext>
            </a:extLst>
          </p:cNvPr>
          <p:cNvSpPr txBox="1"/>
          <p:nvPr/>
        </p:nvSpPr>
        <p:spPr>
          <a:xfrm>
            <a:off x="5735440" y="5615568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079FC520-12AB-4FB6-B12C-5850684F40AB}"/>
              </a:ext>
            </a:extLst>
          </p:cNvPr>
          <p:cNvSpPr txBox="1"/>
          <p:nvPr/>
        </p:nvSpPr>
        <p:spPr>
          <a:xfrm>
            <a:off x="2103564" y="3221540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0" name="Straight Connector 102">
            <a:extLst>
              <a:ext uri="{FF2B5EF4-FFF2-40B4-BE49-F238E27FC236}">
                <a16:creationId xmlns:a16="http://schemas.microsoft.com/office/drawing/2014/main" id="{66C40BB8-2E20-4378-B7D4-7EA5C128BC89}"/>
              </a:ext>
            </a:extLst>
          </p:cNvPr>
          <p:cNvCxnSpPr>
            <a:cxnSpLocks/>
            <a:stCxn id="183" idx="3"/>
          </p:cNvCxnSpPr>
          <p:nvPr/>
        </p:nvCxnSpPr>
        <p:spPr>
          <a:xfrm>
            <a:off x="4010842" y="3267419"/>
            <a:ext cx="2566623" cy="21070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1" name="Straight Connector 102">
            <a:extLst>
              <a:ext uri="{FF2B5EF4-FFF2-40B4-BE49-F238E27FC236}">
                <a16:creationId xmlns:a16="http://schemas.microsoft.com/office/drawing/2014/main" id="{0ECFF555-DEE2-4E10-AA03-7AD6FF6CEC44}"/>
              </a:ext>
            </a:extLst>
          </p:cNvPr>
          <p:cNvCxnSpPr>
            <a:cxnSpLocks/>
          </p:cNvCxnSpPr>
          <p:nvPr/>
        </p:nvCxnSpPr>
        <p:spPr>
          <a:xfrm flipH="1" flipV="1">
            <a:off x="3048253" y="4017888"/>
            <a:ext cx="353839" cy="105099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2" name="Straight Connector 102">
            <a:extLst>
              <a:ext uri="{FF2B5EF4-FFF2-40B4-BE49-F238E27FC236}">
                <a16:creationId xmlns:a16="http://schemas.microsoft.com/office/drawing/2014/main" id="{7379991A-5DB6-480D-B609-516A1FF50429}"/>
              </a:ext>
            </a:extLst>
          </p:cNvPr>
          <p:cNvCxnSpPr>
            <a:cxnSpLocks/>
            <a:stCxn id="183" idx="3"/>
          </p:cNvCxnSpPr>
          <p:nvPr/>
        </p:nvCxnSpPr>
        <p:spPr>
          <a:xfrm flipH="1">
            <a:off x="1933356" y="3267419"/>
            <a:ext cx="2077486" cy="524731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3" name="Straight Connector 102">
            <a:extLst>
              <a:ext uri="{FF2B5EF4-FFF2-40B4-BE49-F238E27FC236}">
                <a16:creationId xmlns:a16="http://schemas.microsoft.com/office/drawing/2014/main" id="{3692A56B-C4BD-48AA-9BB5-AA03AA8F512B}"/>
              </a:ext>
            </a:extLst>
          </p:cNvPr>
          <p:cNvCxnSpPr>
            <a:cxnSpLocks/>
          </p:cNvCxnSpPr>
          <p:nvPr/>
        </p:nvCxnSpPr>
        <p:spPr>
          <a:xfrm flipH="1">
            <a:off x="3029535" y="3311711"/>
            <a:ext cx="870945" cy="71264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4" name="Straight Connector 102">
            <a:extLst>
              <a:ext uri="{FF2B5EF4-FFF2-40B4-BE49-F238E27FC236}">
                <a16:creationId xmlns:a16="http://schemas.microsoft.com/office/drawing/2014/main" id="{EA38BAB6-3F80-4F38-8421-3685A1E27E75}"/>
              </a:ext>
            </a:extLst>
          </p:cNvPr>
          <p:cNvCxnSpPr>
            <a:cxnSpLocks/>
          </p:cNvCxnSpPr>
          <p:nvPr/>
        </p:nvCxnSpPr>
        <p:spPr>
          <a:xfrm flipH="1">
            <a:off x="2969994" y="4027203"/>
            <a:ext cx="1895931" cy="5825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5" name="Straight Connector 102">
            <a:extLst>
              <a:ext uri="{FF2B5EF4-FFF2-40B4-BE49-F238E27FC236}">
                <a16:creationId xmlns:a16="http://schemas.microsoft.com/office/drawing/2014/main" id="{B0CA08E3-5CC1-47BB-9F82-005D3A84A587}"/>
              </a:ext>
            </a:extLst>
          </p:cNvPr>
          <p:cNvCxnSpPr>
            <a:cxnSpLocks/>
          </p:cNvCxnSpPr>
          <p:nvPr/>
        </p:nvCxnSpPr>
        <p:spPr>
          <a:xfrm flipV="1">
            <a:off x="4315572" y="4982237"/>
            <a:ext cx="249431" cy="1079673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6" name="Straight Connector 102">
            <a:extLst>
              <a:ext uri="{FF2B5EF4-FFF2-40B4-BE49-F238E27FC236}">
                <a16:creationId xmlns:a16="http://schemas.microsoft.com/office/drawing/2014/main" id="{E067B6CC-ED00-4B2E-8529-59DAC82A539D}"/>
              </a:ext>
            </a:extLst>
          </p:cNvPr>
          <p:cNvCxnSpPr>
            <a:cxnSpLocks/>
          </p:cNvCxnSpPr>
          <p:nvPr/>
        </p:nvCxnSpPr>
        <p:spPr>
          <a:xfrm flipV="1">
            <a:off x="4328521" y="5532368"/>
            <a:ext cx="1228961" cy="424786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7" name="Straight Connector 102">
            <a:extLst>
              <a:ext uri="{FF2B5EF4-FFF2-40B4-BE49-F238E27FC236}">
                <a16:creationId xmlns:a16="http://schemas.microsoft.com/office/drawing/2014/main" id="{75AAA0C5-0E2D-4411-BF64-A83AC950F845}"/>
              </a:ext>
            </a:extLst>
          </p:cNvPr>
          <p:cNvCxnSpPr>
            <a:cxnSpLocks/>
          </p:cNvCxnSpPr>
          <p:nvPr/>
        </p:nvCxnSpPr>
        <p:spPr>
          <a:xfrm flipH="1" flipV="1">
            <a:off x="2390301" y="5574278"/>
            <a:ext cx="1882651" cy="38726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8" name="Straight Connector 102">
            <a:extLst>
              <a:ext uri="{FF2B5EF4-FFF2-40B4-BE49-F238E27FC236}">
                <a16:creationId xmlns:a16="http://schemas.microsoft.com/office/drawing/2014/main" id="{16CB0260-35DD-4AF3-8398-53D5DACC556A}"/>
              </a:ext>
            </a:extLst>
          </p:cNvPr>
          <p:cNvCxnSpPr>
            <a:cxnSpLocks/>
          </p:cNvCxnSpPr>
          <p:nvPr/>
        </p:nvCxnSpPr>
        <p:spPr>
          <a:xfrm flipH="1">
            <a:off x="5621924" y="4798966"/>
            <a:ext cx="1127570" cy="828155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9" name="Straight Connector 102">
            <a:extLst>
              <a:ext uri="{FF2B5EF4-FFF2-40B4-BE49-F238E27FC236}">
                <a16:creationId xmlns:a16="http://schemas.microsoft.com/office/drawing/2014/main" id="{E242C043-452E-43D9-9399-0879CBBF8659}"/>
              </a:ext>
            </a:extLst>
          </p:cNvPr>
          <p:cNvCxnSpPr>
            <a:cxnSpLocks/>
          </p:cNvCxnSpPr>
          <p:nvPr/>
        </p:nvCxnSpPr>
        <p:spPr>
          <a:xfrm flipH="1" flipV="1">
            <a:off x="5588820" y="5493258"/>
            <a:ext cx="1091897" cy="40812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0" name="Straight Connector 102">
            <a:extLst>
              <a:ext uri="{FF2B5EF4-FFF2-40B4-BE49-F238E27FC236}">
                <a16:creationId xmlns:a16="http://schemas.microsoft.com/office/drawing/2014/main" id="{13B36518-73F0-4E71-B9F2-FC44BC8811ED}"/>
              </a:ext>
            </a:extLst>
          </p:cNvPr>
          <p:cNvCxnSpPr>
            <a:cxnSpLocks/>
          </p:cNvCxnSpPr>
          <p:nvPr/>
        </p:nvCxnSpPr>
        <p:spPr>
          <a:xfrm flipH="1" flipV="1">
            <a:off x="6687413" y="3509980"/>
            <a:ext cx="67926" cy="118373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1" name="Straight Connector 102">
            <a:extLst>
              <a:ext uri="{FF2B5EF4-FFF2-40B4-BE49-F238E27FC236}">
                <a16:creationId xmlns:a16="http://schemas.microsoft.com/office/drawing/2014/main" id="{728AB752-3A76-4CC2-B0E2-37467287657F}"/>
              </a:ext>
            </a:extLst>
          </p:cNvPr>
          <p:cNvCxnSpPr>
            <a:cxnSpLocks/>
          </p:cNvCxnSpPr>
          <p:nvPr/>
        </p:nvCxnSpPr>
        <p:spPr>
          <a:xfrm flipH="1" flipV="1">
            <a:off x="5959730" y="4185232"/>
            <a:ext cx="875749" cy="657998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2" name="Straight Connector 102">
            <a:extLst>
              <a:ext uri="{FF2B5EF4-FFF2-40B4-BE49-F238E27FC236}">
                <a16:creationId xmlns:a16="http://schemas.microsoft.com/office/drawing/2014/main" id="{BD00888A-26BC-4551-947E-8253C1226299}"/>
              </a:ext>
            </a:extLst>
          </p:cNvPr>
          <p:cNvCxnSpPr>
            <a:cxnSpLocks/>
          </p:cNvCxnSpPr>
          <p:nvPr/>
        </p:nvCxnSpPr>
        <p:spPr>
          <a:xfrm flipH="1" flipV="1">
            <a:off x="3963781" y="3289797"/>
            <a:ext cx="887214" cy="73616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3" name="Straight Connector 102">
            <a:extLst>
              <a:ext uri="{FF2B5EF4-FFF2-40B4-BE49-F238E27FC236}">
                <a16:creationId xmlns:a16="http://schemas.microsoft.com/office/drawing/2014/main" id="{0E10F32B-3506-4DAD-95DE-C78BD81C5362}"/>
              </a:ext>
            </a:extLst>
          </p:cNvPr>
          <p:cNvCxnSpPr>
            <a:cxnSpLocks/>
          </p:cNvCxnSpPr>
          <p:nvPr/>
        </p:nvCxnSpPr>
        <p:spPr>
          <a:xfrm flipH="1">
            <a:off x="6016983" y="3457188"/>
            <a:ext cx="603510" cy="790501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4" name="Straight Connector 102">
            <a:extLst>
              <a:ext uri="{FF2B5EF4-FFF2-40B4-BE49-F238E27FC236}">
                <a16:creationId xmlns:a16="http://schemas.microsoft.com/office/drawing/2014/main" id="{A55172D6-AAC7-4DC4-AC6E-B9740C94A818}"/>
              </a:ext>
            </a:extLst>
          </p:cNvPr>
          <p:cNvCxnSpPr>
            <a:cxnSpLocks/>
          </p:cNvCxnSpPr>
          <p:nvPr/>
        </p:nvCxnSpPr>
        <p:spPr>
          <a:xfrm flipH="1" flipV="1">
            <a:off x="2958354" y="3969294"/>
            <a:ext cx="1509849" cy="1017496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5" name="Straight Connector 102">
            <a:extLst>
              <a:ext uri="{FF2B5EF4-FFF2-40B4-BE49-F238E27FC236}">
                <a16:creationId xmlns:a16="http://schemas.microsoft.com/office/drawing/2014/main" id="{45F792E9-F2A1-47C1-9F7D-9A25380B361F}"/>
              </a:ext>
            </a:extLst>
          </p:cNvPr>
          <p:cNvCxnSpPr>
            <a:cxnSpLocks/>
          </p:cNvCxnSpPr>
          <p:nvPr/>
        </p:nvCxnSpPr>
        <p:spPr>
          <a:xfrm>
            <a:off x="1955895" y="3847173"/>
            <a:ext cx="1350893" cy="112820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6" name="Straight Connector 102">
            <a:extLst>
              <a:ext uri="{FF2B5EF4-FFF2-40B4-BE49-F238E27FC236}">
                <a16:creationId xmlns:a16="http://schemas.microsoft.com/office/drawing/2014/main" id="{A433AD0C-FA06-4650-903B-70B0893D21D4}"/>
              </a:ext>
            </a:extLst>
          </p:cNvPr>
          <p:cNvCxnSpPr>
            <a:cxnSpLocks/>
          </p:cNvCxnSpPr>
          <p:nvPr/>
        </p:nvCxnSpPr>
        <p:spPr>
          <a:xfrm flipV="1">
            <a:off x="4465649" y="4199833"/>
            <a:ext cx="1524765" cy="815405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7" name="Straight Connector 102">
            <a:extLst>
              <a:ext uri="{FF2B5EF4-FFF2-40B4-BE49-F238E27FC236}">
                <a16:creationId xmlns:a16="http://schemas.microsoft.com/office/drawing/2014/main" id="{67AEF6E1-89F4-46FB-972C-D1E1500537C4}"/>
              </a:ext>
            </a:extLst>
          </p:cNvPr>
          <p:cNvCxnSpPr>
            <a:cxnSpLocks/>
          </p:cNvCxnSpPr>
          <p:nvPr/>
        </p:nvCxnSpPr>
        <p:spPr>
          <a:xfrm>
            <a:off x="3961410" y="3300322"/>
            <a:ext cx="1937552" cy="80367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8" name="Straight Connector 102">
            <a:extLst>
              <a:ext uri="{FF2B5EF4-FFF2-40B4-BE49-F238E27FC236}">
                <a16:creationId xmlns:a16="http://schemas.microsoft.com/office/drawing/2014/main" id="{E7BBB354-D159-4958-B8C5-14A0EA78536B}"/>
              </a:ext>
            </a:extLst>
          </p:cNvPr>
          <p:cNvCxnSpPr>
            <a:cxnSpLocks/>
          </p:cNvCxnSpPr>
          <p:nvPr/>
        </p:nvCxnSpPr>
        <p:spPr>
          <a:xfrm flipH="1">
            <a:off x="4504095" y="4026125"/>
            <a:ext cx="299321" cy="106504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9" name="Straight Connector 102">
            <a:extLst>
              <a:ext uri="{FF2B5EF4-FFF2-40B4-BE49-F238E27FC236}">
                <a16:creationId xmlns:a16="http://schemas.microsoft.com/office/drawing/2014/main" id="{9BA16204-54B8-41F8-AA91-601614D46CA5}"/>
              </a:ext>
            </a:extLst>
          </p:cNvPr>
          <p:cNvCxnSpPr>
            <a:cxnSpLocks/>
          </p:cNvCxnSpPr>
          <p:nvPr/>
        </p:nvCxnSpPr>
        <p:spPr>
          <a:xfrm flipH="1" flipV="1">
            <a:off x="3924246" y="3370574"/>
            <a:ext cx="580934" cy="1527293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0" name="Straight Connector 102">
            <a:extLst>
              <a:ext uri="{FF2B5EF4-FFF2-40B4-BE49-F238E27FC236}">
                <a16:creationId xmlns:a16="http://schemas.microsoft.com/office/drawing/2014/main" id="{D9179B50-96E8-461A-A0DE-E9578C799A84}"/>
              </a:ext>
            </a:extLst>
          </p:cNvPr>
          <p:cNvCxnSpPr>
            <a:cxnSpLocks/>
          </p:cNvCxnSpPr>
          <p:nvPr/>
        </p:nvCxnSpPr>
        <p:spPr>
          <a:xfrm>
            <a:off x="4825552" y="4063943"/>
            <a:ext cx="1128822" cy="18749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1" name="Straight Connector 102">
            <a:extLst>
              <a:ext uri="{FF2B5EF4-FFF2-40B4-BE49-F238E27FC236}">
                <a16:creationId xmlns:a16="http://schemas.microsoft.com/office/drawing/2014/main" id="{3437612F-0692-44B0-8AEC-957ADF690512}"/>
              </a:ext>
            </a:extLst>
          </p:cNvPr>
          <p:cNvCxnSpPr>
            <a:cxnSpLocks/>
          </p:cNvCxnSpPr>
          <p:nvPr/>
        </p:nvCxnSpPr>
        <p:spPr>
          <a:xfrm flipH="1">
            <a:off x="3384138" y="3352296"/>
            <a:ext cx="540109" cy="167623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2" name="Straight Connector 98">
            <a:extLst>
              <a:ext uri="{FF2B5EF4-FFF2-40B4-BE49-F238E27FC236}">
                <a16:creationId xmlns:a16="http://schemas.microsoft.com/office/drawing/2014/main" id="{B446500C-6480-47CB-910A-4DFB6DF30C9F}"/>
              </a:ext>
            </a:extLst>
          </p:cNvPr>
          <p:cNvCxnSpPr>
            <a:cxnSpLocks/>
          </p:cNvCxnSpPr>
          <p:nvPr/>
        </p:nvCxnSpPr>
        <p:spPr>
          <a:xfrm>
            <a:off x="3365160" y="5015238"/>
            <a:ext cx="1058584" cy="637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3" name="Straight Connector 102">
            <a:extLst>
              <a:ext uri="{FF2B5EF4-FFF2-40B4-BE49-F238E27FC236}">
                <a16:creationId xmlns:a16="http://schemas.microsoft.com/office/drawing/2014/main" id="{3491E46F-BF60-4C14-8C37-21940592D4D9}"/>
              </a:ext>
            </a:extLst>
          </p:cNvPr>
          <p:cNvCxnSpPr>
            <a:cxnSpLocks/>
          </p:cNvCxnSpPr>
          <p:nvPr/>
        </p:nvCxnSpPr>
        <p:spPr>
          <a:xfrm>
            <a:off x="1969314" y="3865384"/>
            <a:ext cx="334392" cy="185565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74" name="Oval 8">
            <a:extLst>
              <a:ext uri="{FF2B5EF4-FFF2-40B4-BE49-F238E27FC236}">
                <a16:creationId xmlns:a16="http://schemas.microsoft.com/office/drawing/2014/main" id="{7FBD019F-21F4-475A-B9F2-D00765E58B97}"/>
              </a:ext>
            </a:extLst>
          </p:cNvPr>
          <p:cNvSpPr/>
          <p:nvPr/>
        </p:nvSpPr>
        <p:spPr>
          <a:xfrm rot="16200000">
            <a:off x="4230603" y="4710062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5" name="Oval 8">
            <a:extLst>
              <a:ext uri="{FF2B5EF4-FFF2-40B4-BE49-F238E27FC236}">
                <a16:creationId xmlns:a16="http://schemas.microsoft.com/office/drawing/2014/main" id="{3FA54FD8-5FFA-4DA4-B60B-20F5E056EF0D}"/>
              </a:ext>
            </a:extLst>
          </p:cNvPr>
          <p:cNvSpPr/>
          <p:nvPr/>
        </p:nvSpPr>
        <p:spPr>
          <a:xfrm rot="16200000">
            <a:off x="4525456" y="3759455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6" name="Oval 8">
            <a:extLst>
              <a:ext uri="{FF2B5EF4-FFF2-40B4-BE49-F238E27FC236}">
                <a16:creationId xmlns:a16="http://schemas.microsoft.com/office/drawing/2014/main" id="{ABE95976-9C82-45DF-AC45-897681C9701D}"/>
              </a:ext>
            </a:extLst>
          </p:cNvPr>
          <p:cNvSpPr/>
          <p:nvPr/>
        </p:nvSpPr>
        <p:spPr>
          <a:xfrm rot="16200000">
            <a:off x="3118577" y="4699632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7" name="Oval 8">
            <a:extLst>
              <a:ext uri="{FF2B5EF4-FFF2-40B4-BE49-F238E27FC236}">
                <a16:creationId xmlns:a16="http://schemas.microsoft.com/office/drawing/2014/main" id="{F62E06BB-9D2D-4F85-8B4D-2B42A0BC6472}"/>
              </a:ext>
            </a:extLst>
          </p:cNvPr>
          <p:cNvSpPr/>
          <p:nvPr/>
        </p:nvSpPr>
        <p:spPr>
          <a:xfrm rot="16200000">
            <a:off x="6359140" y="3164755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8" name="Oval 88">
            <a:extLst>
              <a:ext uri="{FF2B5EF4-FFF2-40B4-BE49-F238E27FC236}">
                <a16:creationId xmlns:a16="http://schemas.microsoft.com/office/drawing/2014/main" id="{34355510-A270-4A98-93F1-36EF51325584}"/>
              </a:ext>
            </a:extLst>
          </p:cNvPr>
          <p:cNvSpPr/>
          <p:nvPr/>
        </p:nvSpPr>
        <p:spPr>
          <a:xfrm rot="16200000">
            <a:off x="3628387" y="3010112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9" name="Oval 8">
            <a:extLst>
              <a:ext uri="{FF2B5EF4-FFF2-40B4-BE49-F238E27FC236}">
                <a16:creationId xmlns:a16="http://schemas.microsoft.com/office/drawing/2014/main" id="{D0A78685-9A26-4EC8-9C79-277347A7DB9F}"/>
              </a:ext>
            </a:extLst>
          </p:cNvPr>
          <p:cNvSpPr/>
          <p:nvPr/>
        </p:nvSpPr>
        <p:spPr>
          <a:xfrm rot="16200000">
            <a:off x="6425856" y="5610579"/>
            <a:ext cx="594360" cy="594360"/>
          </a:xfrm>
          <a:prstGeom prst="ellipse">
            <a:avLst/>
          </a:prstGeom>
          <a:solidFill>
            <a:schemeClr val="bg1"/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0" name="Oval 8">
            <a:extLst>
              <a:ext uri="{FF2B5EF4-FFF2-40B4-BE49-F238E27FC236}">
                <a16:creationId xmlns:a16="http://schemas.microsoft.com/office/drawing/2014/main" id="{AF97D756-601A-4B5D-B70B-99262F75314C}"/>
              </a:ext>
            </a:extLst>
          </p:cNvPr>
          <p:cNvSpPr/>
          <p:nvPr/>
        </p:nvSpPr>
        <p:spPr>
          <a:xfrm rot="16200000">
            <a:off x="6490607" y="4486549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10">
                <a:extLst>
                  <a:ext uri="{FF2B5EF4-FFF2-40B4-BE49-F238E27FC236}">
                    <a16:creationId xmlns:a16="http://schemas.microsoft.com/office/drawing/2014/main" id="{70E9DEF4-3C4F-490E-A090-30A7D479D7E4}"/>
                  </a:ext>
                </a:extLst>
              </p:cNvPr>
              <p:cNvSpPr txBox="1"/>
              <p:nvPr/>
            </p:nvSpPr>
            <p:spPr>
              <a:xfrm>
                <a:off x="4472605" y="3759454"/>
                <a:ext cx="594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1" name="TextBox 110">
                <a:extLst>
                  <a:ext uri="{FF2B5EF4-FFF2-40B4-BE49-F238E27FC236}">
                    <a16:creationId xmlns:a16="http://schemas.microsoft.com/office/drawing/2014/main" id="{70E9DEF4-3C4F-490E-A090-30A7D479D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05" y="3759454"/>
                <a:ext cx="59435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13">
                <a:extLst>
                  <a:ext uri="{FF2B5EF4-FFF2-40B4-BE49-F238E27FC236}">
                    <a16:creationId xmlns:a16="http://schemas.microsoft.com/office/drawing/2014/main" id="{C0F6F883-3062-40C9-B28D-ACB64AD61ABC}"/>
                  </a:ext>
                </a:extLst>
              </p:cNvPr>
              <p:cNvSpPr txBox="1"/>
              <p:nvPr/>
            </p:nvSpPr>
            <p:spPr>
              <a:xfrm>
                <a:off x="6533227" y="4483245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2" name="TextBox 113">
                <a:extLst>
                  <a:ext uri="{FF2B5EF4-FFF2-40B4-BE49-F238E27FC236}">
                    <a16:creationId xmlns:a16="http://schemas.microsoft.com/office/drawing/2014/main" id="{C0F6F883-3062-40C9-B28D-ACB64AD61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227" y="4483245"/>
                <a:ext cx="42027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14">
                <a:extLst>
                  <a:ext uri="{FF2B5EF4-FFF2-40B4-BE49-F238E27FC236}">
                    <a16:creationId xmlns:a16="http://schemas.microsoft.com/office/drawing/2014/main" id="{0278CC14-52B5-4A13-A273-928C4A563C95}"/>
                  </a:ext>
                </a:extLst>
              </p:cNvPr>
              <p:cNvSpPr txBox="1"/>
              <p:nvPr/>
            </p:nvSpPr>
            <p:spPr>
              <a:xfrm>
                <a:off x="3590569" y="3005809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14">
                <a:extLst>
                  <a:ext uri="{FF2B5EF4-FFF2-40B4-BE49-F238E27FC236}">
                    <a16:creationId xmlns:a16="http://schemas.microsoft.com/office/drawing/2014/main" id="{0278CC14-52B5-4A13-A273-928C4A563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69" y="3005809"/>
                <a:ext cx="420273" cy="523220"/>
              </a:xfrm>
              <a:prstGeom prst="rect">
                <a:avLst/>
              </a:prstGeom>
              <a:blipFill>
                <a:blip r:embed="rId4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15">
                <a:extLst>
                  <a:ext uri="{FF2B5EF4-FFF2-40B4-BE49-F238E27FC236}">
                    <a16:creationId xmlns:a16="http://schemas.microsoft.com/office/drawing/2014/main" id="{0A3DDF06-BECE-46A8-8648-CE02BCC3EDF0}"/>
                  </a:ext>
                </a:extLst>
              </p:cNvPr>
              <p:cNvSpPr txBox="1"/>
              <p:nvPr/>
            </p:nvSpPr>
            <p:spPr>
              <a:xfrm>
                <a:off x="6454477" y="5607276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115">
                <a:extLst>
                  <a:ext uri="{FF2B5EF4-FFF2-40B4-BE49-F238E27FC236}">
                    <a16:creationId xmlns:a16="http://schemas.microsoft.com/office/drawing/2014/main" id="{0A3DDF06-BECE-46A8-8648-CE02BCC3E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77" y="5607276"/>
                <a:ext cx="4202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16">
                <a:extLst>
                  <a:ext uri="{FF2B5EF4-FFF2-40B4-BE49-F238E27FC236}">
                    <a16:creationId xmlns:a16="http://schemas.microsoft.com/office/drawing/2014/main" id="{A7BFACF6-A21B-48FA-AB11-43AF7ABD194F}"/>
                  </a:ext>
                </a:extLst>
              </p:cNvPr>
              <p:cNvSpPr txBox="1"/>
              <p:nvPr/>
            </p:nvSpPr>
            <p:spPr>
              <a:xfrm>
                <a:off x="3147198" y="4704603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5" name="TextBox 116">
                <a:extLst>
                  <a:ext uri="{FF2B5EF4-FFF2-40B4-BE49-F238E27FC236}">
                    <a16:creationId xmlns:a16="http://schemas.microsoft.com/office/drawing/2014/main" id="{A7BFACF6-A21B-48FA-AB11-43AF7ABD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198" y="4704603"/>
                <a:ext cx="420273" cy="523220"/>
              </a:xfrm>
              <a:prstGeom prst="rect">
                <a:avLst/>
              </a:prstGeom>
              <a:blipFill>
                <a:blip r:embed="rId6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17">
                <a:extLst>
                  <a:ext uri="{FF2B5EF4-FFF2-40B4-BE49-F238E27FC236}">
                    <a16:creationId xmlns:a16="http://schemas.microsoft.com/office/drawing/2014/main" id="{03B7F861-C06B-405B-9D67-0E462330D928}"/>
                  </a:ext>
                </a:extLst>
              </p:cNvPr>
              <p:cNvSpPr txBox="1"/>
              <p:nvPr/>
            </p:nvSpPr>
            <p:spPr>
              <a:xfrm>
                <a:off x="6387760" y="3169725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6" name="TextBox 117">
                <a:extLst>
                  <a:ext uri="{FF2B5EF4-FFF2-40B4-BE49-F238E27FC236}">
                    <a16:creationId xmlns:a16="http://schemas.microsoft.com/office/drawing/2014/main" id="{03B7F861-C06B-405B-9D67-0E462330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760" y="3169725"/>
                <a:ext cx="420273" cy="523220"/>
              </a:xfrm>
              <a:prstGeom prst="rect">
                <a:avLst/>
              </a:prstGeom>
              <a:blipFill>
                <a:blip r:embed="rId7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18">
                <a:extLst>
                  <a:ext uri="{FF2B5EF4-FFF2-40B4-BE49-F238E27FC236}">
                    <a16:creationId xmlns:a16="http://schemas.microsoft.com/office/drawing/2014/main" id="{A5BFF69F-409D-49BB-A9DD-4EBD9E23A775}"/>
                  </a:ext>
                </a:extLst>
              </p:cNvPr>
              <p:cNvSpPr txBox="1"/>
              <p:nvPr/>
            </p:nvSpPr>
            <p:spPr>
              <a:xfrm>
                <a:off x="4196255" y="4717669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" name="TextBox 118">
                <a:extLst>
                  <a:ext uri="{FF2B5EF4-FFF2-40B4-BE49-F238E27FC236}">
                    <a16:creationId xmlns:a16="http://schemas.microsoft.com/office/drawing/2014/main" id="{A5BFF69F-409D-49BB-A9DD-4EBD9E23A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255" y="4717669"/>
                <a:ext cx="420273" cy="523220"/>
              </a:xfrm>
              <a:prstGeom prst="rect">
                <a:avLst/>
              </a:prstGeom>
              <a:blipFill>
                <a:blip r:embed="rId8"/>
                <a:stretch>
                  <a:fillRect r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Oval 8">
            <a:extLst>
              <a:ext uri="{FF2B5EF4-FFF2-40B4-BE49-F238E27FC236}">
                <a16:creationId xmlns:a16="http://schemas.microsoft.com/office/drawing/2014/main" id="{65DCC4EA-74E5-474F-A883-F97C01B6141C}"/>
              </a:ext>
            </a:extLst>
          </p:cNvPr>
          <p:cNvSpPr/>
          <p:nvPr/>
        </p:nvSpPr>
        <p:spPr>
          <a:xfrm rot="16200000">
            <a:off x="5314244" y="5201122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13">
                <a:extLst>
                  <a:ext uri="{FF2B5EF4-FFF2-40B4-BE49-F238E27FC236}">
                    <a16:creationId xmlns:a16="http://schemas.microsoft.com/office/drawing/2014/main" id="{33AD69C5-8F6A-450C-990A-9FA69D74E63B}"/>
                  </a:ext>
                </a:extLst>
              </p:cNvPr>
              <p:cNvSpPr txBox="1"/>
              <p:nvPr/>
            </p:nvSpPr>
            <p:spPr>
              <a:xfrm>
                <a:off x="5356864" y="5197818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9" name="TextBox 113">
                <a:extLst>
                  <a:ext uri="{FF2B5EF4-FFF2-40B4-BE49-F238E27FC236}">
                    <a16:creationId xmlns:a16="http://schemas.microsoft.com/office/drawing/2014/main" id="{33AD69C5-8F6A-450C-990A-9FA69D74E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864" y="5197818"/>
                <a:ext cx="42027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Oval 88">
            <a:extLst>
              <a:ext uri="{FF2B5EF4-FFF2-40B4-BE49-F238E27FC236}">
                <a16:creationId xmlns:a16="http://schemas.microsoft.com/office/drawing/2014/main" id="{C1F67F9B-9F09-4384-BAD9-8305C1182AC7}"/>
              </a:ext>
            </a:extLst>
          </p:cNvPr>
          <p:cNvSpPr/>
          <p:nvPr/>
        </p:nvSpPr>
        <p:spPr>
          <a:xfrm rot="16200000">
            <a:off x="2776129" y="3756025"/>
            <a:ext cx="589225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14">
                <a:extLst>
                  <a:ext uri="{FF2B5EF4-FFF2-40B4-BE49-F238E27FC236}">
                    <a16:creationId xmlns:a16="http://schemas.microsoft.com/office/drawing/2014/main" id="{41D1E925-4528-445F-8DA8-4F975B06524D}"/>
                  </a:ext>
                </a:extLst>
              </p:cNvPr>
              <p:cNvSpPr txBox="1"/>
              <p:nvPr/>
            </p:nvSpPr>
            <p:spPr>
              <a:xfrm>
                <a:off x="2738345" y="3761400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1" name="TextBox 114">
                <a:extLst>
                  <a:ext uri="{FF2B5EF4-FFF2-40B4-BE49-F238E27FC236}">
                    <a16:creationId xmlns:a16="http://schemas.microsoft.com/office/drawing/2014/main" id="{41D1E925-4528-445F-8DA8-4F975B06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45" y="3761400"/>
                <a:ext cx="420273" cy="523220"/>
              </a:xfrm>
              <a:prstGeom prst="rect">
                <a:avLst/>
              </a:prstGeom>
              <a:blipFill>
                <a:blip r:embed="rId10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Oval 88">
            <a:extLst>
              <a:ext uri="{FF2B5EF4-FFF2-40B4-BE49-F238E27FC236}">
                <a16:creationId xmlns:a16="http://schemas.microsoft.com/office/drawing/2014/main" id="{889F532C-8F2A-4D02-8661-7386B050A104}"/>
              </a:ext>
            </a:extLst>
          </p:cNvPr>
          <p:cNvSpPr/>
          <p:nvPr/>
        </p:nvSpPr>
        <p:spPr>
          <a:xfrm rot="16200000">
            <a:off x="1667212" y="3504438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14">
                <a:extLst>
                  <a:ext uri="{FF2B5EF4-FFF2-40B4-BE49-F238E27FC236}">
                    <a16:creationId xmlns:a16="http://schemas.microsoft.com/office/drawing/2014/main" id="{0EEE1CEC-43A4-4C6A-9A57-1163015990B3}"/>
                  </a:ext>
                </a:extLst>
              </p:cNvPr>
              <p:cNvSpPr txBox="1"/>
              <p:nvPr/>
            </p:nvSpPr>
            <p:spPr>
              <a:xfrm>
                <a:off x="1695834" y="3501789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3" name="TextBox 114">
                <a:extLst>
                  <a:ext uri="{FF2B5EF4-FFF2-40B4-BE49-F238E27FC236}">
                    <a16:creationId xmlns:a16="http://schemas.microsoft.com/office/drawing/2014/main" id="{0EEE1CEC-43A4-4C6A-9A57-116301599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834" y="3501789"/>
                <a:ext cx="420273" cy="523220"/>
              </a:xfrm>
              <a:prstGeom prst="rect">
                <a:avLst/>
              </a:prstGeom>
              <a:blipFill>
                <a:blip r:embed="rId11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Oval 88">
            <a:extLst>
              <a:ext uri="{FF2B5EF4-FFF2-40B4-BE49-F238E27FC236}">
                <a16:creationId xmlns:a16="http://schemas.microsoft.com/office/drawing/2014/main" id="{7889F63B-EB8D-40C0-97F5-B82729218A83}"/>
              </a:ext>
            </a:extLst>
          </p:cNvPr>
          <p:cNvSpPr/>
          <p:nvPr/>
        </p:nvSpPr>
        <p:spPr>
          <a:xfrm rot="16200000">
            <a:off x="4026117" y="5664363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14">
                <a:extLst>
                  <a:ext uri="{FF2B5EF4-FFF2-40B4-BE49-F238E27FC236}">
                    <a16:creationId xmlns:a16="http://schemas.microsoft.com/office/drawing/2014/main" id="{509B130C-2E91-4932-8456-5EC7A3A2D3EE}"/>
                  </a:ext>
                </a:extLst>
              </p:cNvPr>
              <p:cNvSpPr txBox="1"/>
              <p:nvPr/>
            </p:nvSpPr>
            <p:spPr>
              <a:xfrm>
                <a:off x="4067385" y="5667358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5" name="TextBox 114">
                <a:extLst>
                  <a:ext uri="{FF2B5EF4-FFF2-40B4-BE49-F238E27FC236}">
                    <a16:creationId xmlns:a16="http://schemas.microsoft.com/office/drawing/2014/main" id="{509B130C-2E91-4932-8456-5EC7A3A2D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385" y="5667358"/>
                <a:ext cx="420273" cy="523220"/>
              </a:xfrm>
              <a:prstGeom prst="rect">
                <a:avLst/>
              </a:prstGeom>
              <a:blipFill>
                <a:blip r:embed="rId12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Oval 88">
            <a:extLst>
              <a:ext uri="{FF2B5EF4-FFF2-40B4-BE49-F238E27FC236}">
                <a16:creationId xmlns:a16="http://schemas.microsoft.com/office/drawing/2014/main" id="{FBC8EAA0-0A56-4FC1-A0FF-2AD7E4BF2C18}"/>
              </a:ext>
            </a:extLst>
          </p:cNvPr>
          <p:cNvSpPr/>
          <p:nvPr/>
        </p:nvSpPr>
        <p:spPr>
          <a:xfrm rot="16200000">
            <a:off x="1995010" y="5307022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14">
                <a:extLst>
                  <a:ext uri="{FF2B5EF4-FFF2-40B4-BE49-F238E27FC236}">
                    <a16:creationId xmlns:a16="http://schemas.microsoft.com/office/drawing/2014/main" id="{A47C4A92-CE3B-4F49-B387-32BA33916AB7}"/>
                  </a:ext>
                </a:extLst>
              </p:cNvPr>
              <p:cNvSpPr txBox="1"/>
              <p:nvPr/>
            </p:nvSpPr>
            <p:spPr>
              <a:xfrm>
                <a:off x="2023632" y="5304373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7" name="TextBox 114">
                <a:extLst>
                  <a:ext uri="{FF2B5EF4-FFF2-40B4-BE49-F238E27FC236}">
                    <a16:creationId xmlns:a16="http://schemas.microsoft.com/office/drawing/2014/main" id="{A47C4A92-CE3B-4F49-B387-32BA33916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32" y="5304373"/>
                <a:ext cx="42027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文本框 197">
            <a:extLst>
              <a:ext uri="{FF2B5EF4-FFF2-40B4-BE49-F238E27FC236}">
                <a16:creationId xmlns:a16="http://schemas.microsoft.com/office/drawing/2014/main" id="{4FA0234B-4120-4066-B414-C9F9D4052E3A}"/>
              </a:ext>
            </a:extLst>
          </p:cNvPr>
          <p:cNvSpPr txBox="1"/>
          <p:nvPr/>
        </p:nvSpPr>
        <p:spPr>
          <a:xfrm>
            <a:off x="3619037" y="49268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9FEE088A-5BB7-48EF-BFAA-5EF55CE282B2}"/>
              </a:ext>
            </a:extLst>
          </p:cNvPr>
          <p:cNvSpPr txBox="1"/>
          <p:nvPr/>
        </p:nvSpPr>
        <p:spPr>
          <a:xfrm>
            <a:off x="3004105" y="338352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A88862ED-B580-4712-9F5B-FCBA0E52249B}"/>
              </a:ext>
            </a:extLst>
          </p:cNvPr>
          <p:cNvSpPr txBox="1"/>
          <p:nvPr/>
        </p:nvSpPr>
        <p:spPr>
          <a:xfrm>
            <a:off x="4138475" y="28711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B4F8870F-C17D-4C6D-819D-71E366F97246}"/>
              </a:ext>
            </a:extLst>
          </p:cNvPr>
          <p:cNvSpPr txBox="1"/>
          <p:nvPr/>
        </p:nvSpPr>
        <p:spPr>
          <a:xfrm>
            <a:off x="5064583" y="37343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2" name="文本框 201">
            <a:extLst>
              <a:ext uri="{FF2B5EF4-FFF2-40B4-BE49-F238E27FC236}">
                <a16:creationId xmlns:a16="http://schemas.microsoft.com/office/drawing/2014/main" id="{0F5748D9-C881-4BDE-ACEF-3C17236D9C90}"/>
              </a:ext>
            </a:extLst>
          </p:cNvPr>
          <p:cNvSpPr txBox="1"/>
          <p:nvPr/>
        </p:nvSpPr>
        <p:spPr>
          <a:xfrm>
            <a:off x="4775347" y="47246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3" name="Oval 88">
            <a:extLst>
              <a:ext uri="{FF2B5EF4-FFF2-40B4-BE49-F238E27FC236}">
                <a16:creationId xmlns:a16="http://schemas.microsoft.com/office/drawing/2014/main" id="{224E0440-7C09-4CEE-8363-6F885CC38D02}"/>
              </a:ext>
            </a:extLst>
          </p:cNvPr>
          <p:cNvSpPr/>
          <p:nvPr/>
        </p:nvSpPr>
        <p:spPr>
          <a:xfrm rot="16200000">
            <a:off x="5680201" y="3917269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114">
                <a:extLst>
                  <a:ext uri="{FF2B5EF4-FFF2-40B4-BE49-F238E27FC236}">
                    <a16:creationId xmlns:a16="http://schemas.microsoft.com/office/drawing/2014/main" id="{AB2F36F5-981B-4EDD-A495-34E70E9EFEA9}"/>
                  </a:ext>
                </a:extLst>
              </p:cNvPr>
              <p:cNvSpPr txBox="1"/>
              <p:nvPr/>
            </p:nvSpPr>
            <p:spPr>
              <a:xfrm>
                <a:off x="5721469" y="3920264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4" name="TextBox 114">
                <a:extLst>
                  <a:ext uri="{FF2B5EF4-FFF2-40B4-BE49-F238E27FC236}">
                    <a16:creationId xmlns:a16="http://schemas.microsoft.com/office/drawing/2014/main" id="{AB2F36F5-981B-4EDD-A495-34E70E9EF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69" y="3920264"/>
                <a:ext cx="420273" cy="523220"/>
              </a:xfrm>
              <a:prstGeom prst="rect">
                <a:avLst/>
              </a:prstGeom>
              <a:blipFill>
                <a:blip r:embed="rId14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椭圆 209">
            <a:extLst>
              <a:ext uri="{FF2B5EF4-FFF2-40B4-BE49-F238E27FC236}">
                <a16:creationId xmlns:a16="http://schemas.microsoft.com/office/drawing/2014/main" id="{5DC9AD2D-4380-4124-B32D-52E6B14408AA}"/>
              </a:ext>
            </a:extLst>
          </p:cNvPr>
          <p:cNvSpPr/>
          <p:nvPr/>
        </p:nvSpPr>
        <p:spPr>
          <a:xfrm>
            <a:off x="1187624" y="2636912"/>
            <a:ext cx="7056784" cy="39604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1" name="直接连接符 210">
            <a:extLst>
              <a:ext uri="{FF2B5EF4-FFF2-40B4-BE49-F238E27FC236}">
                <a16:creationId xmlns:a16="http://schemas.microsoft.com/office/drawing/2014/main" id="{49671EC7-6CE7-4FFA-8DF2-D6763A115910}"/>
              </a:ext>
            </a:extLst>
          </p:cNvPr>
          <p:cNvCxnSpPr>
            <a:cxnSpLocks/>
          </p:cNvCxnSpPr>
          <p:nvPr/>
        </p:nvCxnSpPr>
        <p:spPr>
          <a:xfrm flipH="1">
            <a:off x="7419172" y="3588208"/>
            <a:ext cx="882474" cy="47766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2" name="TextBox 213">
            <a:extLst>
              <a:ext uri="{FF2B5EF4-FFF2-40B4-BE49-F238E27FC236}">
                <a16:creationId xmlns:a16="http://schemas.microsoft.com/office/drawing/2014/main" id="{FC756B90-4708-42DD-BA63-540B25011615}"/>
              </a:ext>
            </a:extLst>
          </p:cNvPr>
          <p:cNvSpPr txBox="1"/>
          <p:nvPr/>
        </p:nvSpPr>
        <p:spPr>
          <a:xfrm>
            <a:off x="7931521" y="3126543"/>
            <a:ext cx="457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1-core</a:t>
            </a:r>
            <a:endParaRPr lang="zh-CN" altLang="en-US" sz="2400" dirty="0"/>
          </a:p>
        </p:txBody>
      </p:sp>
      <p:sp>
        <p:nvSpPr>
          <p:cNvPr id="213" name="椭圆 212">
            <a:extLst>
              <a:ext uri="{FF2B5EF4-FFF2-40B4-BE49-F238E27FC236}">
                <a16:creationId xmlns:a16="http://schemas.microsoft.com/office/drawing/2014/main" id="{64155CC2-9F5B-45A9-915A-C47A47E87A30}"/>
              </a:ext>
            </a:extLst>
          </p:cNvPr>
          <p:cNvSpPr/>
          <p:nvPr/>
        </p:nvSpPr>
        <p:spPr>
          <a:xfrm rot="21304798">
            <a:off x="1145009" y="2646751"/>
            <a:ext cx="6385039" cy="3662581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4" name="直接连接符 213">
            <a:extLst>
              <a:ext uri="{FF2B5EF4-FFF2-40B4-BE49-F238E27FC236}">
                <a16:creationId xmlns:a16="http://schemas.microsoft.com/office/drawing/2014/main" id="{B72E19BE-88AE-4E72-8EEE-49A9432323B0}"/>
              </a:ext>
            </a:extLst>
          </p:cNvPr>
          <p:cNvCxnSpPr>
            <a:cxnSpLocks/>
          </p:cNvCxnSpPr>
          <p:nvPr/>
        </p:nvCxnSpPr>
        <p:spPr>
          <a:xfrm flipH="1">
            <a:off x="5291110" y="5653214"/>
            <a:ext cx="1766" cy="56221"/>
          </a:xfrm>
          <a:prstGeom prst="line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5" name="TextBox 201">
            <a:extLst>
              <a:ext uri="{FF2B5EF4-FFF2-40B4-BE49-F238E27FC236}">
                <a16:creationId xmlns:a16="http://schemas.microsoft.com/office/drawing/2014/main" id="{54E55500-EB3A-4C94-BA34-7AA519DE1E6A}"/>
              </a:ext>
            </a:extLst>
          </p:cNvPr>
          <p:cNvSpPr txBox="1"/>
          <p:nvPr/>
        </p:nvSpPr>
        <p:spPr>
          <a:xfrm>
            <a:off x="7362861" y="5914458"/>
            <a:ext cx="301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2-core</a:t>
            </a:r>
            <a:endParaRPr lang="zh-CN" altLang="en-US" sz="2400" dirty="0"/>
          </a:p>
        </p:txBody>
      </p: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090A6120-B5ED-4678-BF42-8B13E35F8D9C}"/>
              </a:ext>
            </a:extLst>
          </p:cNvPr>
          <p:cNvCxnSpPr/>
          <p:nvPr/>
        </p:nvCxnSpPr>
        <p:spPr>
          <a:xfrm flipH="1" flipV="1">
            <a:off x="6571049" y="5226753"/>
            <a:ext cx="791812" cy="926463"/>
          </a:xfrm>
          <a:prstGeom prst="line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7" name="直接连接符 216">
            <a:extLst>
              <a:ext uri="{FF2B5EF4-FFF2-40B4-BE49-F238E27FC236}">
                <a16:creationId xmlns:a16="http://schemas.microsoft.com/office/drawing/2014/main" id="{735BB6FA-94EE-4598-99AD-DF1988019E07}"/>
              </a:ext>
            </a:extLst>
          </p:cNvPr>
          <p:cNvCxnSpPr>
            <a:cxnSpLocks/>
          </p:cNvCxnSpPr>
          <p:nvPr/>
        </p:nvCxnSpPr>
        <p:spPr>
          <a:xfrm flipV="1">
            <a:off x="972219" y="4479159"/>
            <a:ext cx="726943" cy="641158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椭圆 217">
            <a:extLst>
              <a:ext uri="{FF2B5EF4-FFF2-40B4-BE49-F238E27FC236}">
                <a16:creationId xmlns:a16="http://schemas.microsoft.com/office/drawing/2014/main" id="{0FF16CB8-39BD-419F-A60C-D7EC82C97C1F}"/>
              </a:ext>
            </a:extLst>
          </p:cNvPr>
          <p:cNvSpPr/>
          <p:nvPr/>
        </p:nvSpPr>
        <p:spPr>
          <a:xfrm rot="542266">
            <a:off x="1310737" y="2850708"/>
            <a:ext cx="5241531" cy="344063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TextBox 215">
            <a:extLst>
              <a:ext uri="{FF2B5EF4-FFF2-40B4-BE49-F238E27FC236}">
                <a16:creationId xmlns:a16="http://schemas.microsoft.com/office/drawing/2014/main" id="{3C0A7DB9-58E7-42CD-B0D7-9878C1DCC0F3}"/>
              </a:ext>
            </a:extLst>
          </p:cNvPr>
          <p:cNvSpPr txBox="1"/>
          <p:nvPr/>
        </p:nvSpPr>
        <p:spPr>
          <a:xfrm>
            <a:off x="378809" y="5110431"/>
            <a:ext cx="301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3-core</a:t>
            </a:r>
            <a:endParaRPr lang="zh-CN" altLang="en-US" sz="2400" dirty="0"/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BCB75447-1C15-4659-B604-73A62836B787}"/>
              </a:ext>
            </a:extLst>
          </p:cNvPr>
          <p:cNvSpPr/>
          <p:nvPr/>
        </p:nvSpPr>
        <p:spPr>
          <a:xfrm>
            <a:off x="2672976" y="2967918"/>
            <a:ext cx="2757737" cy="2556576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3" name="直接连接符 222">
            <a:extLst>
              <a:ext uri="{FF2B5EF4-FFF2-40B4-BE49-F238E27FC236}">
                <a16:creationId xmlns:a16="http://schemas.microsoft.com/office/drawing/2014/main" id="{05A545ED-3293-4B15-BD8F-8D2E12C673EB}"/>
              </a:ext>
            </a:extLst>
          </p:cNvPr>
          <p:cNvCxnSpPr>
            <a:cxnSpLocks/>
          </p:cNvCxnSpPr>
          <p:nvPr/>
        </p:nvCxnSpPr>
        <p:spPr>
          <a:xfrm flipV="1">
            <a:off x="2322146" y="4459289"/>
            <a:ext cx="566118" cy="533847"/>
          </a:xfrm>
          <a:prstGeom prst="line">
            <a:avLst/>
          </a:prstGeom>
          <a:ln w="12700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15">
            <a:extLst>
              <a:ext uri="{FF2B5EF4-FFF2-40B4-BE49-F238E27FC236}">
                <a16:creationId xmlns:a16="http://schemas.microsoft.com/office/drawing/2014/main" id="{BBEF5324-5D46-40BF-8551-6B37468FFE35}"/>
              </a:ext>
            </a:extLst>
          </p:cNvPr>
          <p:cNvSpPr txBox="1"/>
          <p:nvPr/>
        </p:nvSpPr>
        <p:spPr>
          <a:xfrm>
            <a:off x="1704659" y="4894069"/>
            <a:ext cx="114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4-core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090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77" grpId="0" animBg="1"/>
      <p:bldP spid="179" grpId="0" animBg="1"/>
      <p:bldP spid="180" grpId="0" animBg="1"/>
      <p:bldP spid="182" grpId="0"/>
      <p:bldP spid="184" grpId="0"/>
      <p:bldP spid="186" grpId="0"/>
      <p:bldP spid="188" grpId="0" animBg="1"/>
      <p:bldP spid="189" grpId="0"/>
      <p:bldP spid="192" grpId="0" animBg="1"/>
      <p:bldP spid="193" grpId="0"/>
      <p:bldP spid="194" grpId="0" animBg="1"/>
      <p:bldP spid="195" grpId="0"/>
      <p:bldP spid="196" grpId="0" animBg="1"/>
      <p:bldP spid="197" grpId="0"/>
      <p:bldP spid="198" grpId="0"/>
      <p:bldP spid="199" grpId="0"/>
      <p:bldP spid="200" grpId="0"/>
      <p:bldP spid="201" grpId="0"/>
      <p:bldP spid="202" grpId="0"/>
      <p:bldP spid="203" grpId="0" animBg="1"/>
      <p:bldP spid="204" grpId="0"/>
      <p:bldP spid="210" grpId="0" animBg="1"/>
      <p:bldP spid="210" grpId="1" animBg="1"/>
      <p:bldP spid="212" grpId="0"/>
      <p:bldP spid="212" grpId="1"/>
      <p:bldP spid="213" grpId="0" animBg="1"/>
      <p:bldP spid="213" grpId="1" animBg="1"/>
      <p:bldP spid="215" grpId="0"/>
      <p:bldP spid="215" grpId="1"/>
      <p:bldP spid="218" grpId="0" animBg="1"/>
      <p:bldP spid="218" grpId="1" animBg="1"/>
      <p:bldP spid="219" grpId="0"/>
      <p:bldP spid="219" grpId="1"/>
      <p:bldP spid="220" grpId="0" animBg="1"/>
      <p:bldP spid="2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0EF974-BD39-45F4-8639-3F26B256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Anchored k-core: Local Reinforcement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F4EFC-782C-4035-9A41-FFB7475F616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74242" cy="5370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Anchor a vertex: degree is considered as positive infinity (never leaves)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Anchor </a:t>
            </a:r>
            <a:r>
              <a:rPr lang="en-US" altLang="zh-CN" sz="2000" i="1" dirty="0"/>
              <a:t>b </a:t>
            </a:r>
            <a:r>
              <a:rPr lang="en-US" altLang="zh-CN" sz="2000" dirty="0"/>
              <a:t>vertices to maximize the size of k-core (</a:t>
            </a:r>
            <a:r>
              <a:rPr lang="en-US" altLang="zh-CN" sz="2000" b="1" dirty="0"/>
              <a:t>fixed input k</a:t>
            </a:r>
            <a:r>
              <a:rPr lang="en-US" altLang="zh-CN" sz="2000" dirty="0"/>
              <a:t>)</a:t>
            </a:r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14446F-5F7D-4539-8074-5EC99D720FE5}"/>
              </a:ext>
            </a:extLst>
          </p:cNvPr>
          <p:cNvSpPr txBox="1"/>
          <p:nvPr/>
        </p:nvSpPr>
        <p:spPr>
          <a:xfrm>
            <a:off x="872110" y="4618457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AF87DA-F69E-4A28-B8B5-9A35BD6B4F2A}"/>
              </a:ext>
            </a:extLst>
          </p:cNvPr>
          <p:cNvSpPr txBox="1"/>
          <p:nvPr/>
        </p:nvSpPr>
        <p:spPr>
          <a:xfrm>
            <a:off x="2131840" y="5426060"/>
            <a:ext cx="340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5A56B2-A7FE-4F86-9B26-4602E94B7CA8}"/>
              </a:ext>
            </a:extLst>
          </p:cNvPr>
          <p:cNvSpPr txBox="1"/>
          <p:nvPr/>
        </p:nvSpPr>
        <p:spPr>
          <a:xfrm>
            <a:off x="4263444" y="3994507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102">
            <a:extLst>
              <a:ext uri="{FF2B5EF4-FFF2-40B4-BE49-F238E27FC236}">
                <a16:creationId xmlns:a16="http://schemas.microsoft.com/office/drawing/2014/main" id="{982D4EF9-E2D4-467F-AE04-CFC4462EA41E}"/>
              </a:ext>
            </a:extLst>
          </p:cNvPr>
          <p:cNvCxnSpPr>
            <a:cxnSpLocks/>
            <a:stCxn id="60" idx="3"/>
          </p:cNvCxnSpPr>
          <p:nvPr/>
        </p:nvCxnSpPr>
        <p:spPr>
          <a:xfrm flipH="1" flipV="1">
            <a:off x="349606" y="3389185"/>
            <a:ext cx="1215447" cy="20177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1" name="Straight Connector 102">
            <a:extLst>
              <a:ext uri="{FF2B5EF4-FFF2-40B4-BE49-F238E27FC236}">
                <a16:creationId xmlns:a16="http://schemas.microsoft.com/office/drawing/2014/main" id="{DE5A751F-7E60-43E2-8060-02305556B58E}"/>
              </a:ext>
            </a:extLst>
          </p:cNvPr>
          <p:cNvCxnSpPr>
            <a:cxnSpLocks/>
          </p:cNvCxnSpPr>
          <p:nvPr/>
        </p:nvCxnSpPr>
        <p:spPr>
          <a:xfrm>
            <a:off x="1759899" y="4538910"/>
            <a:ext cx="1034511" cy="109095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2" name="Straight Connector 102">
            <a:extLst>
              <a:ext uri="{FF2B5EF4-FFF2-40B4-BE49-F238E27FC236}">
                <a16:creationId xmlns:a16="http://schemas.microsoft.com/office/drawing/2014/main" id="{97BF5F79-AF89-4DA0-95FF-3464EF3C97C5}"/>
              </a:ext>
            </a:extLst>
          </p:cNvPr>
          <p:cNvCxnSpPr>
            <a:cxnSpLocks/>
          </p:cNvCxnSpPr>
          <p:nvPr/>
        </p:nvCxnSpPr>
        <p:spPr>
          <a:xfrm flipV="1">
            <a:off x="1759205" y="3564261"/>
            <a:ext cx="1497041" cy="106978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3" name="Straight Connector 102">
            <a:extLst>
              <a:ext uri="{FF2B5EF4-FFF2-40B4-BE49-F238E27FC236}">
                <a16:creationId xmlns:a16="http://schemas.microsoft.com/office/drawing/2014/main" id="{4E8E8590-CBD0-431D-BA93-6B983A6F65FF}"/>
              </a:ext>
            </a:extLst>
          </p:cNvPr>
          <p:cNvCxnSpPr>
            <a:cxnSpLocks/>
          </p:cNvCxnSpPr>
          <p:nvPr/>
        </p:nvCxnSpPr>
        <p:spPr>
          <a:xfrm flipV="1">
            <a:off x="2715888" y="3800442"/>
            <a:ext cx="1653469" cy="177565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D0E5D26-3EEA-4B21-859A-3FEE677B63BE}"/>
              </a:ext>
            </a:extLst>
          </p:cNvPr>
          <p:cNvSpPr txBox="1"/>
          <p:nvPr/>
        </p:nvSpPr>
        <p:spPr>
          <a:xfrm>
            <a:off x="5097738" y="4780791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03669E-D610-49EE-832E-F5D60E3D1882}"/>
              </a:ext>
            </a:extLst>
          </p:cNvPr>
          <p:cNvSpPr txBox="1"/>
          <p:nvPr/>
        </p:nvSpPr>
        <p:spPr>
          <a:xfrm>
            <a:off x="5140696" y="3623991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E378620-3540-4AEE-A25D-C0E132288602}"/>
              </a:ext>
            </a:extLst>
          </p:cNvPr>
          <p:cNvSpPr txBox="1"/>
          <p:nvPr/>
        </p:nvSpPr>
        <p:spPr>
          <a:xfrm>
            <a:off x="4454716" y="2565500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080702D-67B7-44A0-9A0C-77F57064CD1C}"/>
              </a:ext>
            </a:extLst>
          </p:cNvPr>
          <p:cNvSpPr txBox="1"/>
          <p:nvPr/>
        </p:nvSpPr>
        <p:spPr>
          <a:xfrm>
            <a:off x="4141875" y="5183520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D759CCE-E977-40C6-818C-094EE3687B28}"/>
              </a:ext>
            </a:extLst>
          </p:cNvPr>
          <p:cNvSpPr txBox="1"/>
          <p:nvPr/>
        </p:nvSpPr>
        <p:spPr>
          <a:xfrm>
            <a:off x="509999" y="2789492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02">
            <a:extLst>
              <a:ext uri="{FF2B5EF4-FFF2-40B4-BE49-F238E27FC236}">
                <a16:creationId xmlns:a16="http://schemas.microsoft.com/office/drawing/2014/main" id="{228D2E68-F880-4FA7-B0EE-C7D54DE7E7E1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2417277" y="2835371"/>
            <a:ext cx="2566623" cy="21070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0" name="Straight Connector 102">
            <a:extLst>
              <a:ext uri="{FF2B5EF4-FFF2-40B4-BE49-F238E27FC236}">
                <a16:creationId xmlns:a16="http://schemas.microsoft.com/office/drawing/2014/main" id="{E2E2B05A-F713-4E77-A604-A314AAD9FA4A}"/>
              </a:ext>
            </a:extLst>
          </p:cNvPr>
          <p:cNvCxnSpPr>
            <a:cxnSpLocks/>
          </p:cNvCxnSpPr>
          <p:nvPr/>
        </p:nvCxnSpPr>
        <p:spPr>
          <a:xfrm flipH="1" flipV="1">
            <a:off x="1454688" y="3585840"/>
            <a:ext cx="353839" cy="105099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1" name="Straight Connector 102">
            <a:extLst>
              <a:ext uri="{FF2B5EF4-FFF2-40B4-BE49-F238E27FC236}">
                <a16:creationId xmlns:a16="http://schemas.microsoft.com/office/drawing/2014/main" id="{4618B353-1B90-4EB6-A323-29AB31D83937}"/>
              </a:ext>
            </a:extLst>
          </p:cNvPr>
          <p:cNvCxnSpPr>
            <a:cxnSpLocks/>
            <a:stCxn id="52" idx="3"/>
          </p:cNvCxnSpPr>
          <p:nvPr/>
        </p:nvCxnSpPr>
        <p:spPr>
          <a:xfrm flipH="1">
            <a:off x="339791" y="2835371"/>
            <a:ext cx="2077486" cy="524731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2" name="Straight Connector 102">
            <a:extLst>
              <a:ext uri="{FF2B5EF4-FFF2-40B4-BE49-F238E27FC236}">
                <a16:creationId xmlns:a16="http://schemas.microsoft.com/office/drawing/2014/main" id="{2E7D82AD-1AFE-4705-A617-23F0EA3AFA5E}"/>
              </a:ext>
            </a:extLst>
          </p:cNvPr>
          <p:cNvCxnSpPr>
            <a:cxnSpLocks/>
          </p:cNvCxnSpPr>
          <p:nvPr/>
        </p:nvCxnSpPr>
        <p:spPr>
          <a:xfrm flipH="1">
            <a:off x="1435970" y="2879663"/>
            <a:ext cx="870945" cy="71264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3" name="Straight Connector 102">
            <a:extLst>
              <a:ext uri="{FF2B5EF4-FFF2-40B4-BE49-F238E27FC236}">
                <a16:creationId xmlns:a16="http://schemas.microsoft.com/office/drawing/2014/main" id="{E85F4383-C6EA-4D3A-AAED-737E343A7270}"/>
              </a:ext>
            </a:extLst>
          </p:cNvPr>
          <p:cNvCxnSpPr>
            <a:cxnSpLocks/>
          </p:cNvCxnSpPr>
          <p:nvPr/>
        </p:nvCxnSpPr>
        <p:spPr>
          <a:xfrm flipH="1">
            <a:off x="1376429" y="3595155"/>
            <a:ext cx="1895931" cy="5825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4" name="Straight Connector 102">
            <a:extLst>
              <a:ext uri="{FF2B5EF4-FFF2-40B4-BE49-F238E27FC236}">
                <a16:creationId xmlns:a16="http://schemas.microsoft.com/office/drawing/2014/main" id="{CC2F04E7-D866-484B-B26E-4100EAB4717F}"/>
              </a:ext>
            </a:extLst>
          </p:cNvPr>
          <p:cNvCxnSpPr>
            <a:cxnSpLocks/>
          </p:cNvCxnSpPr>
          <p:nvPr/>
        </p:nvCxnSpPr>
        <p:spPr>
          <a:xfrm flipV="1">
            <a:off x="2722007" y="4550189"/>
            <a:ext cx="249431" cy="1079673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5" name="Straight Connector 102">
            <a:extLst>
              <a:ext uri="{FF2B5EF4-FFF2-40B4-BE49-F238E27FC236}">
                <a16:creationId xmlns:a16="http://schemas.microsoft.com/office/drawing/2014/main" id="{0D2A9659-4C81-4688-8CE6-76EC2B543925}"/>
              </a:ext>
            </a:extLst>
          </p:cNvPr>
          <p:cNvCxnSpPr>
            <a:cxnSpLocks/>
          </p:cNvCxnSpPr>
          <p:nvPr/>
        </p:nvCxnSpPr>
        <p:spPr>
          <a:xfrm flipV="1">
            <a:off x="2734956" y="5100320"/>
            <a:ext cx="1228961" cy="424786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6" name="Straight Connector 102">
            <a:extLst>
              <a:ext uri="{FF2B5EF4-FFF2-40B4-BE49-F238E27FC236}">
                <a16:creationId xmlns:a16="http://schemas.microsoft.com/office/drawing/2014/main" id="{0BDE67BC-08DE-473C-A9B6-72A19AE2246E}"/>
              </a:ext>
            </a:extLst>
          </p:cNvPr>
          <p:cNvCxnSpPr>
            <a:cxnSpLocks/>
          </p:cNvCxnSpPr>
          <p:nvPr/>
        </p:nvCxnSpPr>
        <p:spPr>
          <a:xfrm flipH="1" flipV="1">
            <a:off x="796736" y="5142230"/>
            <a:ext cx="1882651" cy="38726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7" name="Straight Connector 102">
            <a:extLst>
              <a:ext uri="{FF2B5EF4-FFF2-40B4-BE49-F238E27FC236}">
                <a16:creationId xmlns:a16="http://schemas.microsoft.com/office/drawing/2014/main" id="{A10611D5-FF96-4CCE-A496-C89361B544D4}"/>
              </a:ext>
            </a:extLst>
          </p:cNvPr>
          <p:cNvCxnSpPr>
            <a:cxnSpLocks/>
          </p:cNvCxnSpPr>
          <p:nvPr/>
        </p:nvCxnSpPr>
        <p:spPr>
          <a:xfrm flipH="1">
            <a:off x="4028359" y="4366918"/>
            <a:ext cx="1127570" cy="828155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8" name="Straight Connector 102">
            <a:extLst>
              <a:ext uri="{FF2B5EF4-FFF2-40B4-BE49-F238E27FC236}">
                <a16:creationId xmlns:a16="http://schemas.microsoft.com/office/drawing/2014/main" id="{DABF83B2-3F80-4EAF-B92E-76EE94D5791E}"/>
              </a:ext>
            </a:extLst>
          </p:cNvPr>
          <p:cNvCxnSpPr>
            <a:cxnSpLocks/>
          </p:cNvCxnSpPr>
          <p:nvPr/>
        </p:nvCxnSpPr>
        <p:spPr>
          <a:xfrm flipH="1" flipV="1">
            <a:off x="3995255" y="5061210"/>
            <a:ext cx="1091897" cy="40812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9" name="Straight Connector 102">
            <a:extLst>
              <a:ext uri="{FF2B5EF4-FFF2-40B4-BE49-F238E27FC236}">
                <a16:creationId xmlns:a16="http://schemas.microsoft.com/office/drawing/2014/main" id="{FB1EFFE3-1398-4C1B-8D56-C2D4EB94A134}"/>
              </a:ext>
            </a:extLst>
          </p:cNvPr>
          <p:cNvCxnSpPr>
            <a:cxnSpLocks/>
          </p:cNvCxnSpPr>
          <p:nvPr/>
        </p:nvCxnSpPr>
        <p:spPr>
          <a:xfrm flipH="1" flipV="1">
            <a:off x="5093848" y="3077932"/>
            <a:ext cx="67926" cy="118373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0" name="Straight Connector 102">
            <a:extLst>
              <a:ext uri="{FF2B5EF4-FFF2-40B4-BE49-F238E27FC236}">
                <a16:creationId xmlns:a16="http://schemas.microsoft.com/office/drawing/2014/main" id="{0C766A12-5B13-4DB3-9662-9C74B0870591}"/>
              </a:ext>
            </a:extLst>
          </p:cNvPr>
          <p:cNvCxnSpPr>
            <a:cxnSpLocks/>
          </p:cNvCxnSpPr>
          <p:nvPr/>
        </p:nvCxnSpPr>
        <p:spPr>
          <a:xfrm flipH="1" flipV="1">
            <a:off x="4366165" y="3753184"/>
            <a:ext cx="875749" cy="657998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1" name="Straight Connector 102">
            <a:extLst>
              <a:ext uri="{FF2B5EF4-FFF2-40B4-BE49-F238E27FC236}">
                <a16:creationId xmlns:a16="http://schemas.microsoft.com/office/drawing/2014/main" id="{83E55681-08FA-45D4-8F87-5954571F226B}"/>
              </a:ext>
            </a:extLst>
          </p:cNvPr>
          <p:cNvCxnSpPr>
            <a:cxnSpLocks/>
          </p:cNvCxnSpPr>
          <p:nvPr/>
        </p:nvCxnSpPr>
        <p:spPr>
          <a:xfrm flipH="1" flipV="1">
            <a:off x="2370216" y="2857749"/>
            <a:ext cx="887214" cy="73616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2" name="Straight Connector 102">
            <a:extLst>
              <a:ext uri="{FF2B5EF4-FFF2-40B4-BE49-F238E27FC236}">
                <a16:creationId xmlns:a16="http://schemas.microsoft.com/office/drawing/2014/main" id="{59A8362F-75CB-4EF6-999B-FDF23F8B9AAD}"/>
              </a:ext>
            </a:extLst>
          </p:cNvPr>
          <p:cNvCxnSpPr>
            <a:cxnSpLocks/>
          </p:cNvCxnSpPr>
          <p:nvPr/>
        </p:nvCxnSpPr>
        <p:spPr>
          <a:xfrm flipH="1">
            <a:off x="4423418" y="3025140"/>
            <a:ext cx="603510" cy="790501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3" name="Straight Connector 102">
            <a:extLst>
              <a:ext uri="{FF2B5EF4-FFF2-40B4-BE49-F238E27FC236}">
                <a16:creationId xmlns:a16="http://schemas.microsoft.com/office/drawing/2014/main" id="{19C6DA00-2157-4164-B4B6-EDC9803F3429}"/>
              </a:ext>
            </a:extLst>
          </p:cNvPr>
          <p:cNvCxnSpPr>
            <a:cxnSpLocks/>
          </p:cNvCxnSpPr>
          <p:nvPr/>
        </p:nvCxnSpPr>
        <p:spPr>
          <a:xfrm flipH="1" flipV="1">
            <a:off x="1364789" y="3537246"/>
            <a:ext cx="1509849" cy="1017496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Connector 102">
            <a:extLst>
              <a:ext uri="{FF2B5EF4-FFF2-40B4-BE49-F238E27FC236}">
                <a16:creationId xmlns:a16="http://schemas.microsoft.com/office/drawing/2014/main" id="{B9AB54DF-55A9-4E95-B78A-529A3914B2D6}"/>
              </a:ext>
            </a:extLst>
          </p:cNvPr>
          <p:cNvCxnSpPr>
            <a:cxnSpLocks/>
          </p:cNvCxnSpPr>
          <p:nvPr/>
        </p:nvCxnSpPr>
        <p:spPr>
          <a:xfrm>
            <a:off x="362330" y="3415125"/>
            <a:ext cx="1350893" cy="112820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5" name="Straight Connector 102">
            <a:extLst>
              <a:ext uri="{FF2B5EF4-FFF2-40B4-BE49-F238E27FC236}">
                <a16:creationId xmlns:a16="http://schemas.microsoft.com/office/drawing/2014/main" id="{B7A1B415-2BB2-40E9-9D19-F3BE97E37DFA}"/>
              </a:ext>
            </a:extLst>
          </p:cNvPr>
          <p:cNvCxnSpPr>
            <a:cxnSpLocks/>
          </p:cNvCxnSpPr>
          <p:nvPr/>
        </p:nvCxnSpPr>
        <p:spPr>
          <a:xfrm flipV="1">
            <a:off x="2872084" y="3767785"/>
            <a:ext cx="1524765" cy="815405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Connector 102">
            <a:extLst>
              <a:ext uri="{FF2B5EF4-FFF2-40B4-BE49-F238E27FC236}">
                <a16:creationId xmlns:a16="http://schemas.microsoft.com/office/drawing/2014/main" id="{C8BC48D7-5964-4CA0-B0F4-597FD261C938}"/>
              </a:ext>
            </a:extLst>
          </p:cNvPr>
          <p:cNvCxnSpPr>
            <a:cxnSpLocks/>
          </p:cNvCxnSpPr>
          <p:nvPr/>
        </p:nvCxnSpPr>
        <p:spPr>
          <a:xfrm>
            <a:off x="2367845" y="2868274"/>
            <a:ext cx="1937552" cy="80367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7" name="Straight Connector 102">
            <a:extLst>
              <a:ext uri="{FF2B5EF4-FFF2-40B4-BE49-F238E27FC236}">
                <a16:creationId xmlns:a16="http://schemas.microsoft.com/office/drawing/2014/main" id="{A488C381-58F9-40C2-A828-A78CC0691B90}"/>
              </a:ext>
            </a:extLst>
          </p:cNvPr>
          <p:cNvCxnSpPr>
            <a:cxnSpLocks/>
          </p:cNvCxnSpPr>
          <p:nvPr/>
        </p:nvCxnSpPr>
        <p:spPr>
          <a:xfrm flipH="1">
            <a:off x="2910530" y="3594077"/>
            <a:ext cx="299321" cy="106504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8" name="Straight Connector 102">
            <a:extLst>
              <a:ext uri="{FF2B5EF4-FFF2-40B4-BE49-F238E27FC236}">
                <a16:creationId xmlns:a16="http://schemas.microsoft.com/office/drawing/2014/main" id="{3A9C7DB3-832E-48C2-BC72-BC40E818CBE8}"/>
              </a:ext>
            </a:extLst>
          </p:cNvPr>
          <p:cNvCxnSpPr>
            <a:cxnSpLocks/>
          </p:cNvCxnSpPr>
          <p:nvPr/>
        </p:nvCxnSpPr>
        <p:spPr>
          <a:xfrm flipH="1" flipV="1">
            <a:off x="2330681" y="2938526"/>
            <a:ext cx="580934" cy="1527293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9" name="Straight Connector 102">
            <a:extLst>
              <a:ext uri="{FF2B5EF4-FFF2-40B4-BE49-F238E27FC236}">
                <a16:creationId xmlns:a16="http://schemas.microsoft.com/office/drawing/2014/main" id="{FCB431B1-AF5D-4CCA-A50F-20AEA6690198}"/>
              </a:ext>
            </a:extLst>
          </p:cNvPr>
          <p:cNvCxnSpPr>
            <a:cxnSpLocks/>
          </p:cNvCxnSpPr>
          <p:nvPr/>
        </p:nvCxnSpPr>
        <p:spPr>
          <a:xfrm>
            <a:off x="3231987" y="3631895"/>
            <a:ext cx="1128822" cy="18749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40" name="Straight Connector 102">
            <a:extLst>
              <a:ext uri="{FF2B5EF4-FFF2-40B4-BE49-F238E27FC236}">
                <a16:creationId xmlns:a16="http://schemas.microsoft.com/office/drawing/2014/main" id="{F2FDC051-3D10-4E16-9C8B-7B7D62E891D5}"/>
              </a:ext>
            </a:extLst>
          </p:cNvPr>
          <p:cNvCxnSpPr>
            <a:cxnSpLocks/>
          </p:cNvCxnSpPr>
          <p:nvPr/>
        </p:nvCxnSpPr>
        <p:spPr>
          <a:xfrm flipH="1">
            <a:off x="1790573" y="2920248"/>
            <a:ext cx="540109" cy="167623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41" name="Straight Connector 98">
            <a:extLst>
              <a:ext uri="{FF2B5EF4-FFF2-40B4-BE49-F238E27FC236}">
                <a16:creationId xmlns:a16="http://schemas.microsoft.com/office/drawing/2014/main" id="{00B8CC28-8008-4F30-94AB-35980B018368}"/>
              </a:ext>
            </a:extLst>
          </p:cNvPr>
          <p:cNvCxnSpPr>
            <a:cxnSpLocks/>
          </p:cNvCxnSpPr>
          <p:nvPr/>
        </p:nvCxnSpPr>
        <p:spPr>
          <a:xfrm>
            <a:off x="1771595" y="4583190"/>
            <a:ext cx="1058584" cy="637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42" name="Straight Connector 102">
            <a:extLst>
              <a:ext uri="{FF2B5EF4-FFF2-40B4-BE49-F238E27FC236}">
                <a16:creationId xmlns:a16="http://schemas.microsoft.com/office/drawing/2014/main" id="{C359FC14-3D32-43C9-876C-D50326B2645B}"/>
              </a:ext>
            </a:extLst>
          </p:cNvPr>
          <p:cNvCxnSpPr>
            <a:cxnSpLocks/>
          </p:cNvCxnSpPr>
          <p:nvPr/>
        </p:nvCxnSpPr>
        <p:spPr>
          <a:xfrm>
            <a:off x="375749" y="3433336"/>
            <a:ext cx="334392" cy="185565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43" name="Oval 8">
            <a:extLst>
              <a:ext uri="{FF2B5EF4-FFF2-40B4-BE49-F238E27FC236}">
                <a16:creationId xmlns:a16="http://schemas.microsoft.com/office/drawing/2014/main" id="{7B0C1FED-10AC-4225-80AA-6637A40144DB}"/>
              </a:ext>
            </a:extLst>
          </p:cNvPr>
          <p:cNvSpPr/>
          <p:nvPr/>
        </p:nvSpPr>
        <p:spPr>
          <a:xfrm rot="16200000">
            <a:off x="2637038" y="4278014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4" name="Oval 8">
            <a:extLst>
              <a:ext uri="{FF2B5EF4-FFF2-40B4-BE49-F238E27FC236}">
                <a16:creationId xmlns:a16="http://schemas.microsoft.com/office/drawing/2014/main" id="{7D4C454C-93D1-4338-BCCA-07B879E594C9}"/>
              </a:ext>
            </a:extLst>
          </p:cNvPr>
          <p:cNvSpPr/>
          <p:nvPr/>
        </p:nvSpPr>
        <p:spPr>
          <a:xfrm rot="16200000">
            <a:off x="2931891" y="3327407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89464581-4D22-42D5-982A-1C846F628702}"/>
              </a:ext>
            </a:extLst>
          </p:cNvPr>
          <p:cNvSpPr/>
          <p:nvPr/>
        </p:nvSpPr>
        <p:spPr>
          <a:xfrm rot="16200000">
            <a:off x="1525012" y="4267584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id="{3841C441-8CB2-4D02-A920-F750F2C1E0DE}"/>
              </a:ext>
            </a:extLst>
          </p:cNvPr>
          <p:cNvSpPr/>
          <p:nvPr/>
        </p:nvSpPr>
        <p:spPr>
          <a:xfrm rot="16200000">
            <a:off x="4765575" y="273270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7" name="Oval 88">
            <a:extLst>
              <a:ext uri="{FF2B5EF4-FFF2-40B4-BE49-F238E27FC236}">
                <a16:creationId xmlns:a16="http://schemas.microsoft.com/office/drawing/2014/main" id="{82B029FF-6D15-49D8-B34F-B15480F9ADD7}"/>
              </a:ext>
            </a:extLst>
          </p:cNvPr>
          <p:cNvSpPr/>
          <p:nvPr/>
        </p:nvSpPr>
        <p:spPr>
          <a:xfrm rot="16200000">
            <a:off x="2034822" y="2578064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Oval 8">
            <a:extLst>
              <a:ext uri="{FF2B5EF4-FFF2-40B4-BE49-F238E27FC236}">
                <a16:creationId xmlns:a16="http://schemas.microsoft.com/office/drawing/2014/main" id="{4ABE1B10-5C19-47E9-8B28-A5F90ADB9110}"/>
              </a:ext>
            </a:extLst>
          </p:cNvPr>
          <p:cNvSpPr/>
          <p:nvPr/>
        </p:nvSpPr>
        <p:spPr>
          <a:xfrm rot="16200000">
            <a:off x="4832291" y="5178531"/>
            <a:ext cx="594360" cy="594360"/>
          </a:xfrm>
          <a:prstGeom prst="ellipse">
            <a:avLst/>
          </a:prstGeom>
          <a:solidFill>
            <a:schemeClr val="bg1"/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9" name="Oval 8">
            <a:extLst>
              <a:ext uri="{FF2B5EF4-FFF2-40B4-BE49-F238E27FC236}">
                <a16:creationId xmlns:a16="http://schemas.microsoft.com/office/drawing/2014/main" id="{9119A4AF-F7AD-4C2E-810C-503B174B8A39}"/>
              </a:ext>
            </a:extLst>
          </p:cNvPr>
          <p:cNvSpPr/>
          <p:nvPr/>
        </p:nvSpPr>
        <p:spPr>
          <a:xfrm rot="16200000">
            <a:off x="4897042" y="4054501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10">
                <a:extLst>
                  <a:ext uri="{FF2B5EF4-FFF2-40B4-BE49-F238E27FC236}">
                    <a16:creationId xmlns:a16="http://schemas.microsoft.com/office/drawing/2014/main" id="{AF0B5BBA-DEA0-41A7-AF13-1D0C32DE0EA2}"/>
                  </a:ext>
                </a:extLst>
              </p:cNvPr>
              <p:cNvSpPr txBox="1"/>
              <p:nvPr/>
            </p:nvSpPr>
            <p:spPr>
              <a:xfrm>
                <a:off x="2879040" y="3327406"/>
                <a:ext cx="594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110">
                <a:extLst>
                  <a:ext uri="{FF2B5EF4-FFF2-40B4-BE49-F238E27FC236}">
                    <a16:creationId xmlns:a16="http://schemas.microsoft.com/office/drawing/2014/main" id="{AF0B5BBA-DEA0-41A7-AF13-1D0C32DE0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040" y="3327406"/>
                <a:ext cx="59435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13">
                <a:extLst>
                  <a:ext uri="{FF2B5EF4-FFF2-40B4-BE49-F238E27FC236}">
                    <a16:creationId xmlns:a16="http://schemas.microsoft.com/office/drawing/2014/main" id="{1412B636-5C14-4122-87A5-7212C4270290}"/>
                  </a:ext>
                </a:extLst>
              </p:cNvPr>
              <p:cNvSpPr txBox="1"/>
              <p:nvPr/>
            </p:nvSpPr>
            <p:spPr>
              <a:xfrm>
                <a:off x="4939662" y="4051197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113">
                <a:extLst>
                  <a:ext uri="{FF2B5EF4-FFF2-40B4-BE49-F238E27FC236}">
                    <a16:creationId xmlns:a16="http://schemas.microsoft.com/office/drawing/2014/main" id="{1412B636-5C14-4122-87A5-7212C4270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662" y="4051197"/>
                <a:ext cx="4202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14">
                <a:extLst>
                  <a:ext uri="{FF2B5EF4-FFF2-40B4-BE49-F238E27FC236}">
                    <a16:creationId xmlns:a16="http://schemas.microsoft.com/office/drawing/2014/main" id="{E4EBB159-25E9-4CA4-AB1B-38D574BCE210}"/>
                  </a:ext>
                </a:extLst>
              </p:cNvPr>
              <p:cNvSpPr txBox="1"/>
              <p:nvPr/>
            </p:nvSpPr>
            <p:spPr>
              <a:xfrm>
                <a:off x="1997004" y="2573761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114">
                <a:extLst>
                  <a:ext uri="{FF2B5EF4-FFF2-40B4-BE49-F238E27FC236}">
                    <a16:creationId xmlns:a16="http://schemas.microsoft.com/office/drawing/2014/main" id="{E4EBB159-25E9-4CA4-AB1B-38D574BC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004" y="2573761"/>
                <a:ext cx="420273" cy="523220"/>
              </a:xfrm>
              <a:prstGeom prst="rect">
                <a:avLst/>
              </a:prstGeom>
              <a:blipFill>
                <a:blip r:embed="rId5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115">
                <a:extLst>
                  <a:ext uri="{FF2B5EF4-FFF2-40B4-BE49-F238E27FC236}">
                    <a16:creationId xmlns:a16="http://schemas.microsoft.com/office/drawing/2014/main" id="{8F6A3321-AC24-46AF-92FE-E5201B0B541A}"/>
                  </a:ext>
                </a:extLst>
              </p:cNvPr>
              <p:cNvSpPr txBox="1"/>
              <p:nvPr/>
            </p:nvSpPr>
            <p:spPr>
              <a:xfrm>
                <a:off x="4860912" y="5175228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115">
                <a:extLst>
                  <a:ext uri="{FF2B5EF4-FFF2-40B4-BE49-F238E27FC236}">
                    <a16:creationId xmlns:a16="http://schemas.microsoft.com/office/drawing/2014/main" id="{8F6A3321-AC24-46AF-92FE-E5201B0B5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912" y="5175228"/>
                <a:ext cx="42027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116">
                <a:extLst>
                  <a:ext uri="{FF2B5EF4-FFF2-40B4-BE49-F238E27FC236}">
                    <a16:creationId xmlns:a16="http://schemas.microsoft.com/office/drawing/2014/main" id="{86C073B4-0094-4B43-A9CE-92A791B2BEC9}"/>
                  </a:ext>
                </a:extLst>
              </p:cNvPr>
              <p:cNvSpPr txBox="1"/>
              <p:nvPr/>
            </p:nvSpPr>
            <p:spPr>
              <a:xfrm>
                <a:off x="1553633" y="4272555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116">
                <a:extLst>
                  <a:ext uri="{FF2B5EF4-FFF2-40B4-BE49-F238E27FC236}">
                    <a16:creationId xmlns:a16="http://schemas.microsoft.com/office/drawing/2014/main" id="{86C073B4-0094-4B43-A9CE-92A791B2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633" y="4272555"/>
                <a:ext cx="420273" cy="523220"/>
              </a:xfrm>
              <a:prstGeom prst="rect">
                <a:avLst/>
              </a:prstGeom>
              <a:blipFill>
                <a:blip r:embed="rId7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117">
                <a:extLst>
                  <a:ext uri="{FF2B5EF4-FFF2-40B4-BE49-F238E27FC236}">
                    <a16:creationId xmlns:a16="http://schemas.microsoft.com/office/drawing/2014/main" id="{BF428F2C-2BD4-49AB-A27D-EB30CF855F1C}"/>
                  </a:ext>
                </a:extLst>
              </p:cNvPr>
              <p:cNvSpPr txBox="1"/>
              <p:nvPr/>
            </p:nvSpPr>
            <p:spPr>
              <a:xfrm>
                <a:off x="4794195" y="2737677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117">
                <a:extLst>
                  <a:ext uri="{FF2B5EF4-FFF2-40B4-BE49-F238E27FC236}">
                    <a16:creationId xmlns:a16="http://schemas.microsoft.com/office/drawing/2014/main" id="{BF428F2C-2BD4-49AB-A27D-EB30CF855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95" y="2737677"/>
                <a:ext cx="420273" cy="523220"/>
              </a:xfrm>
              <a:prstGeom prst="rect">
                <a:avLst/>
              </a:prstGeom>
              <a:blipFill>
                <a:blip r:embed="rId8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18">
                <a:extLst>
                  <a:ext uri="{FF2B5EF4-FFF2-40B4-BE49-F238E27FC236}">
                    <a16:creationId xmlns:a16="http://schemas.microsoft.com/office/drawing/2014/main" id="{FA2F2259-89D5-4917-AC13-262FA03099DC}"/>
                  </a:ext>
                </a:extLst>
              </p:cNvPr>
              <p:cNvSpPr txBox="1"/>
              <p:nvPr/>
            </p:nvSpPr>
            <p:spPr>
              <a:xfrm>
                <a:off x="2602690" y="4285621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118">
                <a:extLst>
                  <a:ext uri="{FF2B5EF4-FFF2-40B4-BE49-F238E27FC236}">
                    <a16:creationId xmlns:a16="http://schemas.microsoft.com/office/drawing/2014/main" id="{FA2F2259-89D5-4917-AC13-262FA0309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690" y="4285621"/>
                <a:ext cx="420273" cy="523220"/>
              </a:xfrm>
              <a:prstGeom prst="rect">
                <a:avLst/>
              </a:prstGeom>
              <a:blipFill>
                <a:blip r:embed="rId9"/>
                <a:stretch>
                  <a:fillRect r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8">
            <a:extLst>
              <a:ext uri="{FF2B5EF4-FFF2-40B4-BE49-F238E27FC236}">
                <a16:creationId xmlns:a16="http://schemas.microsoft.com/office/drawing/2014/main" id="{F76D908C-C9BB-40A8-B8BC-2FAEFC8609D4}"/>
              </a:ext>
            </a:extLst>
          </p:cNvPr>
          <p:cNvSpPr/>
          <p:nvPr/>
        </p:nvSpPr>
        <p:spPr>
          <a:xfrm rot="16200000">
            <a:off x="3720679" y="4769074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13">
                <a:extLst>
                  <a:ext uri="{FF2B5EF4-FFF2-40B4-BE49-F238E27FC236}">
                    <a16:creationId xmlns:a16="http://schemas.microsoft.com/office/drawing/2014/main" id="{A662FAF7-263F-4DA5-967F-329971208D1C}"/>
                  </a:ext>
                </a:extLst>
              </p:cNvPr>
              <p:cNvSpPr txBox="1"/>
              <p:nvPr/>
            </p:nvSpPr>
            <p:spPr>
              <a:xfrm>
                <a:off x="3763299" y="4765770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113">
                <a:extLst>
                  <a:ext uri="{FF2B5EF4-FFF2-40B4-BE49-F238E27FC236}">
                    <a16:creationId xmlns:a16="http://schemas.microsoft.com/office/drawing/2014/main" id="{A662FAF7-263F-4DA5-967F-329971208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99" y="4765770"/>
                <a:ext cx="42027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88">
            <a:extLst>
              <a:ext uri="{FF2B5EF4-FFF2-40B4-BE49-F238E27FC236}">
                <a16:creationId xmlns:a16="http://schemas.microsoft.com/office/drawing/2014/main" id="{1C422DD7-80D2-4559-9BEA-A6DE68E165CA}"/>
              </a:ext>
            </a:extLst>
          </p:cNvPr>
          <p:cNvSpPr/>
          <p:nvPr/>
        </p:nvSpPr>
        <p:spPr>
          <a:xfrm rot="16200000">
            <a:off x="1182564" y="3323977"/>
            <a:ext cx="589225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14">
                <a:extLst>
                  <a:ext uri="{FF2B5EF4-FFF2-40B4-BE49-F238E27FC236}">
                    <a16:creationId xmlns:a16="http://schemas.microsoft.com/office/drawing/2014/main" id="{7B199C85-0415-47F9-9F9F-8C7FC2F87F50}"/>
                  </a:ext>
                </a:extLst>
              </p:cNvPr>
              <p:cNvSpPr txBox="1"/>
              <p:nvPr/>
            </p:nvSpPr>
            <p:spPr>
              <a:xfrm>
                <a:off x="1144780" y="3329352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114">
                <a:extLst>
                  <a:ext uri="{FF2B5EF4-FFF2-40B4-BE49-F238E27FC236}">
                    <a16:creationId xmlns:a16="http://schemas.microsoft.com/office/drawing/2014/main" id="{7B199C85-0415-47F9-9F9F-8C7FC2F87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80" y="3329352"/>
                <a:ext cx="420273" cy="523220"/>
              </a:xfrm>
              <a:prstGeom prst="rect">
                <a:avLst/>
              </a:prstGeom>
              <a:blipFill>
                <a:blip r:embed="rId11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88">
            <a:extLst>
              <a:ext uri="{FF2B5EF4-FFF2-40B4-BE49-F238E27FC236}">
                <a16:creationId xmlns:a16="http://schemas.microsoft.com/office/drawing/2014/main" id="{5DF38BCD-D204-49BC-9697-8C1E05E784BC}"/>
              </a:ext>
            </a:extLst>
          </p:cNvPr>
          <p:cNvSpPr/>
          <p:nvPr/>
        </p:nvSpPr>
        <p:spPr>
          <a:xfrm rot="16200000">
            <a:off x="73647" y="3072390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14">
                <a:extLst>
                  <a:ext uri="{FF2B5EF4-FFF2-40B4-BE49-F238E27FC236}">
                    <a16:creationId xmlns:a16="http://schemas.microsoft.com/office/drawing/2014/main" id="{7363321B-8EF8-44A2-96AD-AF1D05D36F76}"/>
                  </a:ext>
                </a:extLst>
              </p:cNvPr>
              <p:cNvSpPr txBox="1"/>
              <p:nvPr/>
            </p:nvSpPr>
            <p:spPr>
              <a:xfrm>
                <a:off x="102269" y="3069741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114">
                <a:extLst>
                  <a:ext uri="{FF2B5EF4-FFF2-40B4-BE49-F238E27FC236}">
                    <a16:creationId xmlns:a16="http://schemas.microsoft.com/office/drawing/2014/main" id="{7363321B-8EF8-44A2-96AD-AF1D05D36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9" y="3069741"/>
                <a:ext cx="420273" cy="523220"/>
              </a:xfrm>
              <a:prstGeom prst="rect">
                <a:avLst/>
              </a:prstGeom>
              <a:blipFill>
                <a:blip r:embed="rId12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88">
            <a:extLst>
              <a:ext uri="{FF2B5EF4-FFF2-40B4-BE49-F238E27FC236}">
                <a16:creationId xmlns:a16="http://schemas.microsoft.com/office/drawing/2014/main" id="{F5CB3D85-7350-4118-A9EE-206024E39CFB}"/>
              </a:ext>
            </a:extLst>
          </p:cNvPr>
          <p:cNvSpPr/>
          <p:nvPr/>
        </p:nvSpPr>
        <p:spPr>
          <a:xfrm rot="16200000">
            <a:off x="2432552" y="5232315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114">
                <a:extLst>
                  <a:ext uri="{FF2B5EF4-FFF2-40B4-BE49-F238E27FC236}">
                    <a16:creationId xmlns:a16="http://schemas.microsoft.com/office/drawing/2014/main" id="{D5EE97D3-734F-4C42-97AB-319C869831C1}"/>
                  </a:ext>
                </a:extLst>
              </p:cNvPr>
              <p:cNvSpPr txBox="1"/>
              <p:nvPr/>
            </p:nvSpPr>
            <p:spPr>
              <a:xfrm>
                <a:off x="2473820" y="5235310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114">
                <a:extLst>
                  <a:ext uri="{FF2B5EF4-FFF2-40B4-BE49-F238E27FC236}">
                    <a16:creationId xmlns:a16="http://schemas.microsoft.com/office/drawing/2014/main" id="{D5EE97D3-734F-4C42-97AB-319C86983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820" y="5235310"/>
                <a:ext cx="420273" cy="523220"/>
              </a:xfrm>
              <a:prstGeom prst="rect">
                <a:avLst/>
              </a:prstGeom>
              <a:blipFill>
                <a:blip r:embed="rId13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88">
            <a:extLst>
              <a:ext uri="{FF2B5EF4-FFF2-40B4-BE49-F238E27FC236}">
                <a16:creationId xmlns:a16="http://schemas.microsoft.com/office/drawing/2014/main" id="{1B9047C3-87E7-4D46-814A-42C0876346F8}"/>
              </a:ext>
            </a:extLst>
          </p:cNvPr>
          <p:cNvSpPr/>
          <p:nvPr/>
        </p:nvSpPr>
        <p:spPr>
          <a:xfrm rot="16200000">
            <a:off x="401445" y="4874974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14">
                <a:extLst>
                  <a:ext uri="{FF2B5EF4-FFF2-40B4-BE49-F238E27FC236}">
                    <a16:creationId xmlns:a16="http://schemas.microsoft.com/office/drawing/2014/main" id="{99AC85D8-F77E-481C-BC02-BC3257E16161}"/>
                  </a:ext>
                </a:extLst>
              </p:cNvPr>
              <p:cNvSpPr txBox="1"/>
              <p:nvPr/>
            </p:nvSpPr>
            <p:spPr>
              <a:xfrm>
                <a:off x="430067" y="4872325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extBox 114">
                <a:extLst>
                  <a:ext uri="{FF2B5EF4-FFF2-40B4-BE49-F238E27FC236}">
                    <a16:creationId xmlns:a16="http://schemas.microsoft.com/office/drawing/2014/main" id="{99AC85D8-F77E-481C-BC02-BC3257E16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7" y="4872325"/>
                <a:ext cx="420273" cy="523220"/>
              </a:xfrm>
              <a:prstGeom prst="rect">
                <a:avLst/>
              </a:prstGeom>
              <a:blipFill>
                <a:blip r:embed="rId14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本框 66">
            <a:extLst>
              <a:ext uri="{FF2B5EF4-FFF2-40B4-BE49-F238E27FC236}">
                <a16:creationId xmlns:a16="http://schemas.microsoft.com/office/drawing/2014/main" id="{3752D62B-EE3A-40C5-BA14-53B81EA922DA}"/>
              </a:ext>
            </a:extLst>
          </p:cNvPr>
          <p:cNvSpPr txBox="1"/>
          <p:nvPr/>
        </p:nvSpPr>
        <p:spPr>
          <a:xfrm>
            <a:off x="2025472" y="44948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D16251F-0BCC-4E79-B4D4-584FD3BCDA9E}"/>
              </a:ext>
            </a:extLst>
          </p:cNvPr>
          <p:cNvSpPr txBox="1"/>
          <p:nvPr/>
        </p:nvSpPr>
        <p:spPr>
          <a:xfrm>
            <a:off x="1410540" y="29514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4A9E561-B7B3-40CF-915D-F2FB525D5CA6}"/>
              </a:ext>
            </a:extLst>
          </p:cNvPr>
          <p:cNvSpPr txBox="1"/>
          <p:nvPr/>
        </p:nvSpPr>
        <p:spPr>
          <a:xfrm>
            <a:off x="2544910" y="24391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A782B1F6-0D06-45F1-B6D1-8BC1B0E7A98C}"/>
              </a:ext>
            </a:extLst>
          </p:cNvPr>
          <p:cNvSpPr txBox="1"/>
          <p:nvPr/>
        </p:nvSpPr>
        <p:spPr>
          <a:xfrm>
            <a:off x="3471018" y="33022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0A4E75F-429D-4532-AA09-9FBDA9B84512}"/>
              </a:ext>
            </a:extLst>
          </p:cNvPr>
          <p:cNvSpPr txBox="1"/>
          <p:nvPr/>
        </p:nvSpPr>
        <p:spPr>
          <a:xfrm>
            <a:off x="3181782" y="42926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Oval 88">
            <a:extLst>
              <a:ext uri="{FF2B5EF4-FFF2-40B4-BE49-F238E27FC236}">
                <a16:creationId xmlns:a16="http://schemas.microsoft.com/office/drawing/2014/main" id="{9EBB925C-FE25-4BBE-BA74-642FFA662E4D}"/>
              </a:ext>
            </a:extLst>
          </p:cNvPr>
          <p:cNvSpPr/>
          <p:nvPr/>
        </p:nvSpPr>
        <p:spPr>
          <a:xfrm rot="16200000">
            <a:off x="4086636" y="3485221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14">
                <a:extLst>
                  <a:ext uri="{FF2B5EF4-FFF2-40B4-BE49-F238E27FC236}">
                    <a16:creationId xmlns:a16="http://schemas.microsoft.com/office/drawing/2014/main" id="{EDE16BF7-274C-4080-9073-4D722BF6892C}"/>
                  </a:ext>
                </a:extLst>
              </p:cNvPr>
              <p:cNvSpPr txBox="1"/>
              <p:nvPr/>
            </p:nvSpPr>
            <p:spPr>
              <a:xfrm>
                <a:off x="4127904" y="3488216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TextBox 114">
                <a:extLst>
                  <a:ext uri="{FF2B5EF4-FFF2-40B4-BE49-F238E27FC236}">
                    <a16:creationId xmlns:a16="http://schemas.microsoft.com/office/drawing/2014/main" id="{EDE16BF7-274C-4080-9073-4D722BF68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904" y="3488216"/>
                <a:ext cx="420273" cy="523220"/>
              </a:xfrm>
              <a:prstGeom prst="rect">
                <a:avLst/>
              </a:prstGeom>
              <a:blipFill>
                <a:blip r:embed="rId15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D9A8BDE-5BF6-4077-8F33-DEED51C2D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83228"/>
              </p:ext>
            </p:extLst>
          </p:nvPr>
        </p:nvGraphicFramePr>
        <p:xfrm>
          <a:off x="5876617" y="2694204"/>
          <a:ext cx="2813283" cy="300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461">
                  <a:extLst>
                    <a:ext uri="{9D8B030D-6E8A-4147-A177-3AD203B41FA5}">
                      <a16:colId xmlns:a16="http://schemas.microsoft.com/office/drawing/2014/main" val="1745283516"/>
                    </a:ext>
                  </a:extLst>
                </a:gridCol>
                <a:gridCol w="847061">
                  <a:extLst>
                    <a:ext uri="{9D8B030D-6E8A-4147-A177-3AD203B41FA5}">
                      <a16:colId xmlns:a16="http://schemas.microsoft.com/office/drawing/2014/main" val="530612658"/>
                    </a:ext>
                  </a:extLst>
                </a:gridCol>
                <a:gridCol w="937761">
                  <a:extLst>
                    <a:ext uri="{9D8B030D-6E8A-4147-A177-3AD203B41FA5}">
                      <a16:colId xmlns:a16="http://schemas.microsoft.com/office/drawing/2014/main" val="4157432966"/>
                    </a:ext>
                  </a:extLst>
                </a:gridCol>
              </a:tblGrid>
              <a:tr h="751061">
                <a:tc>
                  <a:txBody>
                    <a:bodyPr/>
                    <a:lstStyle/>
                    <a:p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Input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431506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Anchor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01174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Followers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931388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</a:rPr>
                        <a:t>Coreness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623842"/>
                  </a:ext>
                </a:extLst>
              </a:tr>
            </a:tbl>
          </a:graphicData>
        </a:graphic>
      </p:graphicFrame>
      <p:sp>
        <p:nvSpPr>
          <p:cNvPr id="74" name="文本框 73">
            <a:extLst>
              <a:ext uri="{FF2B5EF4-FFF2-40B4-BE49-F238E27FC236}">
                <a16:creationId xmlns:a16="http://schemas.microsoft.com/office/drawing/2014/main" id="{A1821C05-7FBC-4434-B660-EEE688059C06}"/>
              </a:ext>
            </a:extLst>
          </p:cNvPr>
          <p:cNvSpPr txBox="1"/>
          <p:nvPr/>
        </p:nvSpPr>
        <p:spPr>
          <a:xfrm>
            <a:off x="6885369" y="2726292"/>
            <a:ext cx="822661" cy="92025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/>
              <a:t>k = 3</a:t>
            </a:r>
          </a:p>
          <a:p>
            <a:pPr algn="ctr"/>
            <a:r>
              <a:rPr lang="en-US" altLang="zh-CN" sz="2000" b="1" dirty="0"/>
              <a:t>b = 1</a:t>
            </a:r>
            <a:endParaRPr lang="zh-CN" altLang="en-US" sz="2000" b="1" dirty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5747FBE3-25C5-4835-8191-BE96929434ED}"/>
                  </a:ext>
                </a:extLst>
              </p:cNvPr>
              <p:cNvSpPr txBox="1"/>
              <p:nvPr/>
            </p:nvSpPr>
            <p:spPr>
              <a:xfrm>
                <a:off x="6865873" y="4210821"/>
                <a:ext cx="883258" cy="70788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0" lang="zh-CN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5747FBE3-25C5-4835-8191-BE969294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873" y="4210821"/>
                <a:ext cx="883258" cy="707886"/>
              </a:xfrm>
              <a:prstGeom prst="rect">
                <a:avLst/>
              </a:prstGeom>
              <a:blipFill>
                <a:blip r:embed="rId16"/>
                <a:stretch>
                  <a:fillRect t="-4310" r="-15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D631B26-D5AC-4C10-B294-6D44F69790CD}"/>
                  </a:ext>
                </a:extLst>
              </p:cNvPr>
              <p:cNvSpPr txBox="1"/>
              <p:nvPr/>
            </p:nvSpPr>
            <p:spPr>
              <a:xfrm>
                <a:off x="6851384" y="3604094"/>
                <a:ext cx="883258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D631B26-D5AC-4C10-B294-6D44F6979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84" y="3604094"/>
                <a:ext cx="88325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文本框 79">
            <a:extLst>
              <a:ext uri="{FF2B5EF4-FFF2-40B4-BE49-F238E27FC236}">
                <a16:creationId xmlns:a16="http://schemas.microsoft.com/office/drawing/2014/main" id="{CF0F6AC8-C145-47F6-99F6-842FCDE0895A}"/>
              </a:ext>
            </a:extLst>
          </p:cNvPr>
          <p:cNvSpPr txBox="1"/>
          <p:nvPr/>
        </p:nvSpPr>
        <p:spPr>
          <a:xfrm>
            <a:off x="6900723" y="5119161"/>
            <a:ext cx="883258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 </a:t>
            </a:r>
            <a:r>
              <a:rPr lang="en-US" altLang="zh-CN" sz="2000" dirty="0">
                <a:sym typeface="Wingdings" panose="05000000000000000000" pitchFamily="2" charset="2"/>
              </a:rPr>
              <a:t> 3</a:t>
            </a:r>
            <a:r>
              <a:rPr lang="en-US" altLang="zh-CN" sz="2000" dirty="0"/>
              <a:t>  </a:t>
            </a:r>
            <a:endParaRPr lang="zh-CN" altLang="en-US" sz="2000" dirty="0"/>
          </a:p>
          <a:p>
            <a:endParaRPr kumimoji="0" lang="zh-CN" alt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390EF26D-63B9-4DFC-9379-B56CEF4C0C78}"/>
              </a:ext>
            </a:extLst>
          </p:cNvPr>
          <p:cNvSpPr txBox="1"/>
          <p:nvPr/>
        </p:nvSpPr>
        <p:spPr>
          <a:xfrm>
            <a:off x="4699785" y="2190205"/>
            <a:ext cx="340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246E69E2-9657-48C2-B35A-AAC6900EAA97}"/>
              </a:ext>
            </a:extLst>
          </p:cNvPr>
          <p:cNvSpPr txBox="1"/>
          <p:nvPr/>
        </p:nvSpPr>
        <p:spPr>
          <a:xfrm>
            <a:off x="3720679" y="5377653"/>
            <a:ext cx="340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2D77F9D3-5114-4244-A151-DB7841CC121F}"/>
              </a:ext>
            </a:extLst>
          </p:cNvPr>
          <p:cNvSpPr txBox="1"/>
          <p:nvPr/>
        </p:nvSpPr>
        <p:spPr>
          <a:xfrm>
            <a:off x="5446589" y="3631895"/>
            <a:ext cx="340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2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0EF974-BD39-45F4-8639-3F26B256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Anchored k-core: Local Reinforcement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F4EFC-782C-4035-9A41-FFB7475F616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74242" cy="5370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Anchor a vertex: degree is considered as positive infinity (never leaves)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Anchor </a:t>
            </a:r>
            <a:r>
              <a:rPr lang="en-US" altLang="zh-CN" sz="2000" i="1" dirty="0"/>
              <a:t>b </a:t>
            </a:r>
            <a:r>
              <a:rPr lang="en-US" altLang="zh-CN" sz="2000" dirty="0"/>
              <a:t>vertices to maximize the size of k-core (</a:t>
            </a:r>
            <a:r>
              <a:rPr lang="en-US" altLang="zh-CN" sz="2000" b="1" dirty="0"/>
              <a:t>fixed input k</a:t>
            </a:r>
            <a:r>
              <a:rPr lang="en-US" altLang="zh-CN" sz="2000" dirty="0"/>
              <a:t>))</a:t>
            </a:r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14446F-5F7D-4539-8074-5EC99D720FE5}"/>
              </a:ext>
            </a:extLst>
          </p:cNvPr>
          <p:cNvSpPr txBox="1"/>
          <p:nvPr/>
        </p:nvSpPr>
        <p:spPr>
          <a:xfrm>
            <a:off x="872110" y="4618457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AF87DA-F69E-4A28-B8B5-9A35BD6B4F2A}"/>
              </a:ext>
            </a:extLst>
          </p:cNvPr>
          <p:cNvSpPr txBox="1"/>
          <p:nvPr/>
        </p:nvSpPr>
        <p:spPr>
          <a:xfrm>
            <a:off x="2131840" y="5426060"/>
            <a:ext cx="340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5A56B2-A7FE-4F86-9B26-4602E94B7CA8}"/>
              </a:ext>
            </a:extLst>
          </p:cNvPr>
          <p:cNvSpPr txBox="1"/>
          <p:nvPr/>
        </p:nvSpPr>
        <p:spPr>
          <a:xfrm>
            <a:off x="4263444" y="3994507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102">
            <a:extLst>
              <a:ext uri="{FF2B5EF4-FFF2-40B4-BE49-F238E27FC236}">
                <a16:creationId xmlns:a16="http://schemas.microsoft.com/office/drawing/2014/main" id="{982D4EF9-E2D4-467F-AE04-CFC4462EA41E}"/>
              </a:ext>
            </a:extLst>
          </p:cNvPr>
          <p:cNvCxnSpPr>
            <a:cxnSpLocks/>
            <a:stCxn id="60" idx="3"/>
          </p:cNvCxnSpPr>
          <p:nvPr/>
        </p:nvCxnSpPr>
        <p:spPr>
          <a:xfrm flipH="1" flipV="1">
            <a:off x="349606" y="3389185"/>
            <a:ext cx="1215447" cy="20177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1" name="Straight Connector 102">
            <a:extLst>
              <a:ext uri="{FF2B5EF4-FFF2-40B4-BE49-F238E27FC236}">
                <a16:creationId xmlns:a16="http://schemas.microsoft.com/office/drawing/2014/main" id="{DE5A751F-7E60-43E2-8060-02305556B58E}"/>
              </a:ext>
            </a:extLst>
          </p:cNvPr>
          <p:cNvCxnSpPr>
            <a:cxnSpLocks/>
          </p:cNvCxnSpPr>
          <p:nvPr/>
        </p:nvCxnSpPr>
        <p:spPr>
          <a:xfrm>
            <a:off x="1759899" y="4538910"/>
            <a:ext cx="1034511" cy="109095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2" name="Straight Connector 102">
            <a:extLst>
              <a:ext uri="{FF2B5EF4-FFF2-40B4-BE49-F238E27FC236}">
                <a16:creationId xmlns:a16="http://schemas.microsoft.com/office/drawing/2014/main" id="{97BF5F79-AF89-4DA0-95FF-3464EF3C97C5}"/>
              </a:ext>
            </a:extLst>
          </p:cNvPr>
          <p:cNvCxnSpPr>
            <a:cxnSpLocks/>
          </p:cNvCxnSpPr>
          <p:nvPr/>
        </p:nvCxnSpPr>
        <p:spPr>
          <a:xfrm flipV="1">
            <a:off x="1759205" y="3564261"/>
            <a:ext cx="1497041" cy="106978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3" name="Straight Connector 102">
            <a:extLst>
              <a:ext uri="{FF2B5EF4-FFF2-40B4-BE49-F238E27FC236}">
                <a16:creationId xmlns:a16="http://schemas.microsoft.com/office/drawing/2014/main" id="{4E8E8590-CBD0-431D-BA93-6B983A6F65FF}"/>
              </a:ext>
            </a:extLst>
          </p:cNvPr>
          <p:cNvCxnSpPr>
            <a:cxnSpLocks/>
          </p:cNvCxnSpPr>
          <p:nvPr/>
        </p:nvCxnSpPr>
        <p:spPr>
          <a:xfrm flipV="1">
            <a:off x="2715888" y="3800442"/>
            <a:ext cx="1653469" cy="177565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D0E5D26-3EEA-4B21-859A-3FEE677B63BE}"/>
              </a:ext>
            </a:extLst>
          </p:cNvPr>
          <p:cNvSpPr txBox="1"/>
          <p:nvPr/>
        </p:nvSpPr>
        <p:spPr>
          <a:xfrm>
            <a:off x="5097738" y="4780791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03669E-D610-49EE-832E-F5D60E3D1882}"/>
              </a:ext>
            </a:extLst>
          </p:cNvPr>
          <p:cNvSpPr txBox="1"/>
          <p:nvPr/>
        </p:nvSpPr>
        <p:spPr>
          <a:xfrm>
            <a:off x="5140696" y="3623991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E378620-3540-4AEE-A25D-C0E132288602}"/>
              </a:ext>
            </a:extLst>
          </p:cNvPr>
          <p:cNvSpPr txBox="1"/>
          <p:nvPr/>
        </p:nvSpPr>
        <p:spPr>
          <a:xfrm>
            <a:off x="4454716" y="2565500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080702D-67B7-44A0-9A0C-77F57064CD1C}"/>
              </a:ext>
            </a:extLst>
          </p:cNvPr>
          <p:cNvSpPr txBox="1"/>
          <p:nvPr/>
        </p:nvSpPr>
        <p:spPr>
          <a:xfrm>
            <a:off x="4141875" y="5183520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D759CCE-E977-40C6-818C-094EE3687B28}"/>
              </a:ext>
            </a:extLst>
          </p:cNvPr>
          <p:cNvSpPr txBox="1"/>
          <p:nvPr/>
        </p:nvSpPr>
        <p:spPr>
          <a:xfrm>
            <a:off x="509999" y="2789492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02">
            <a:extLst>
              <a:ext uri="{FF2B5EF4-FFF2-40B4-BE49-F238E27FC236}">
                <a16:creationId xmlns:a16="http://schemas.microsoft.com/office/drawing/2014/main" id="{228D2E68-F880-4FA7-B0EE-C7D54DE7E7E1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2417277" y="2835371"/>
            <a:ext cx="2566623" cy="21070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0" name="Straight Connector 102">
            <a:extLst>
              <a:ext uri="{FF2B5EF4-FFF2-40B4-BE49-F238E27FC236}">
                <a16:creationId xmlns:a16="http://schemas.microsoft.com/office/drawing/2014/main" id="{E2E2B05A-F713-4E77-A604-A314AAD9FA4A}"/>
              </a:ext>
            </a:extLst>
          </p:cNvPr>
          <p:cNvCxnSpPr>
            <a:cxnSpLocks/>
          </p:cNvCxnSpPr>
          <p:nvPr/>
        </p:nvCxnSpPr>
        <p:spPr>
          <a:xfrm flipH="1" flipV="1">
            <a:off x="1454688" y="3585840"/>
            <a:ext cx="353839" cy="105099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1" name="Straight Connector 102">
            <a:extLst>
              <a:ext uri="{FF2B5EF4-FFF2-40B4-BE49-F238E27FC236}">
                <a16:creationId xmlns:a16="http://schemas.microsoft.com/office/drawing/2014/main" id="{4618B353-1B90-4EB6-A323-29AB31D83937}"/>
              </a:ext>
            </a:extLst>
          </p:cNvPr>
          <p:cNvCxnSpPr>
            <a:cxnSpLocks/>
            <a:stCxn id="52" idx="3"/>
          </p:cNvCxnSpPr>
          <p:nvPr/>
        </p:nvCxnSpPr>
        <p:spPr>
          <a:xfrm flipH="1">
            <a:off x="339791" y="2835371"/>
            <a:ext cx="2077486" cy="524731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2" name="Straight Connector 102">
            <a:extLst>
              <a:ext uri="{FF2B5EF4-FFF2-40B4-BE49-F238E27FC236}">
                <a16:creationId xmlns:a16="http://schemas.microsoft.com/office/drawing/2014/main" id="{2E7D82AD-1AFE-4705-A617-23F0EA3AFA5E}"/>
              </a:ext>
            </a:extLst>
          </p:cNvPr>
          <p:cNvCxnSpPr>
            <a:cxnSpLocks/>
          </p:cNvCxnSpPr>
          <p:nvPr/>
        </p:nvCxnSpPr>
        <p:spPr>
          <a:xfrm flipH="1">
            <a:off x="1435970" y="2879663"/>
            <a:ext cx="870945" cy="71264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3" name="Straight Connector 102">
            <a:extLst>
              <a:ext uri="{FF2B5EF4-FFF2-40B4-BE49-F238E27FC236}">
                <a16:creationId xmlns:a16="http://schemas.microsoft.com/office/drawing/2014/main" id="{E85F4383-C6EA-4D3A-AAED-737E343A7270}"/>
              </a:ext>
            </a:extLst>
          </p:cNvPr>
          <p:cNvCxnSpPr>
            <a:cxnSpLocks/>
          </p:cNvCxnSpPr>
          <p:nvPr/>
        </p:nvCxnSpPr>
        <p:spPr>
          <a:xfrm flipH="1">
            <a:off x="1376429" y="3595155"/>
            <a:ext cx="1895931" cy="5825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4" name="Straight Connector 102">
            <a:extLst>
              <a:ext uri="{FF2B5EF4-FFF2-40B4-BE49-F238E27FC236}">
                <a16:creationId xmlns:a16="http://schemas.microsoft.com/office/drawing/2014/main" id="{CC2F04E7-D866-484B-B26E-4100EAB4717F}"/>
              </a:ext>
            </a:extLst>
          </p:cNvPr>
          <p:cNvCxnSpPr>
            <a:cxnSpLocks/>
          </p:cNvCxnSpPr>
          <p:nvPr/>
        </p:nvCxnSpPr>
        <p:spPr>
          <a:xfrm flipV="1">
            <a:off x="2722007" y="4550189"/>
            <a:ext cx="249431" cy="1079673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5" name="Straight Connector 102">
            <a:extLst>
              <a:ext uri="{FF2B5EF4-FFF2-40B4-BE49-F238E27FC236}">
                <a16:creationId xmlns:a16="http://schemas.microsoft.com/office/drawing/2014/main" id="{0D2A9659-4C81-4688-8CE6-76EC2B543925}"/>
              </a:ext>
            </a:extLst>
          </p:cNvPr>
          <p:cNvCxnSpPr>
            <a:cxnSpLocks/>
          </p:cNvCxnSpPr>
          <p:nvPr/>
        </p:nvCxnSpPr>
        <p:spPr>
          <a:xfrm flipV="1">
            <a:off x="2734956" y="5100320"/>
            <a:ext cx="1228961" cy="424786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6" name="Straight Connector 102">
            <a:extLst>
              <a:ext uri="{FF2B5EF4-FFF2-40B4-BE49-F238E27FC236}">
                <a16:creationId xmlns:a16="http://schemas.microsoft.com/office/drawing/2014/main" id="{0BDE67BC-08DE-473C-A9B6-72A19AE2246E}"/>
              </a:ext>
            </a:extLst>
          </p:cNvPr>
          <p:cNvCxnSpPr>
            <a:cxnSpLocks/>
          </p:cNvCxnSpPr>
          <p:nvPr/>
        </p:nvCxnSpPr>
        <p:spPr>
          <a:xfrm flipH="1" flipV="1">
            <a:off x="796736" y="5142230"/>
            <a:ext cx="1882651" cy="38726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7" name="Straight Connector 102">
            <a:extLst>
              <a:ext uri="{FF2B5EF4-FFF2-40B4-BE49-F238E27FC236}">
                <a16:creationId xmlns:a16="http://schemas.microsoft.com/office/drawing/2014/main" id="{A10611D5-FF96-4CCE-A496-C89361B544D4}"/>
              </a:ext>
            </a:extLst>
          </p:cNvPr>
          <p:cNvCxnSpPr>
            <a:cxnSpLocks/>
          </p:cNvCxnSpPr>
          <p:nvPr/>
        </p:nvCxnSpPr>
        <p:spPr>
          <a:xfrm flipH="1">
            <a:off x="4028359" y="4366918"/>
            <a:ext cx="1127570" cy="828155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8" name="Straight Connector 102">
            <a:extLst>
              <a:ext uri="{FF2B5EF4-FFF2-40B4-BE49-F238E27FC236}">
                <a16:creationId xmlns:a16="http://schemas.microsoft.com/office/drawing/2014/main" id="{DABF83B2-3F80-4EAF-B92E-76EE94D5791E}"/>
              </a:ext>
            </a:extLst>
          </p:cNvPr>
          <p:cNvCxnSpPr>
            <a:cxnSpLocks/>
          </p:cNvCxnSpPr>
          <p:nvPr/>
        </p:nvCxnSpPr>
        <p:spPr>
          <a:xfrm flipH="1" flipV="1">
            <a:off x="3995255" y="5061210"/>
            <a:ext cx="1091897" cy="40812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9" name="Straight Connector 102">
            <a:extLst>
              <a:ext uri="{FF2B5EF4-FFF2-40B4-BE49-F238E27FC236}">
                <a16:creationId xmlns:a16="http://schemas.microsoft.com/office/drawing/2014/main" id="{FB1EFFE3-1398-4C1B-8D56-C2D4EB94A134}"/>
              </a:ext>
            </a:extLst>
          </p:cNvPr>
          <p:cNvCxnSpPr>
            <a:cxnSpLocks/>
          </p:cNvCxnSpPr>
          <p:nvPr/>
        </p:nvCxnSpPr>
        <p:spPr>
          <a:xfrm flipH="1" flipV="1">
            <a:off x="5093848" y="3077932"/>
            <a:ext cx="67926" cy="118373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0" name="Straight Connector 102">
            <a:extLst>
              <a:ext uri="{FF2B5EF4-FFF2-40B4-BE49-F238E27FC236}">
                <a16:creationId xmlns:a16="http://schemas.microsoft.com/office/drawing/2014/main" id="{0C766A12-5B13-4DB3-9662-9C74B0870591}"/>
              </a:ext>
            </a:extLst>
          </p:cNvPr>
          <p:cNvCxnSpPr>
            <a:cxnSpLocks/>
          </p:cNvCxnSpPr>
          <p:nvPr/>
        </p:nvCxnSpPr>
        <p:spPr>
          <a:xfrm flipH="1" flipV="1">
            <a:off x="4366165" y="3753184"/>
            <a:ext cx="875749" cy="657998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1" name="Straight Connector 102">
            <a:extLst>
              <a:ext uri="{FF2B5EF4-FFF2-40B4-BE49-F238E27FC236}">
                <a16:creationId xmlns:a16="http://schemas.microsoft.com/office/drawing/2014/main" id="{83E55681-08FA-45D4-8F87-5954571F226B}"/>
              </a:ext>
            </a:extLst>
          </p:cNvPr>
          <p:cNvCxnSpPr>
            <a:cxnSpLocks/>
          </p:cNvCxnSpPr>
          <p:nvPr/>
        </p:nvCxnSpPr>
        <p:spPr>
          <a:xfrm flipH="1" flipV="1">
            <a:off x="2370216" y="2857749"/>
            <a:ext cx="887214" cy="73616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2" name="Straight Connector 102">
            <a:extLst>
              <a:ext uri="{FF2B5EF4-FFF2-40B4-BE49-F238E27FC236}">
                <a16:creationId xmlns:a16="http://schemas.microsoft.com/office/drawing/2014/main" id="{59A8362F-75CB-4EF6-999B-FDF23F8B9AAD}"/>
              </a:ext>
            </a:extLst>
          </p:cNvPr>
          <p:cNvCxnSpPr>
            <a:cxnSpLocks/>
          </p:cNvCxnSpPr>
          <p:nvPr/>
        </p:nvCxnSpPr>
        <p:spPr>
          <a:xfrm flipH="1">
            <a:off x="4423418" y="3025140"/>
            <a:ext cx="603510" cy="790501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3" name="Straight Connector 102">
            <a:extLst>
              <a:ext uri="{FF2B5EF4-FFF2-40B4-BE49-F238E27FC236}">
                <a16:creationId xmlns:a16="http://schemas.microsoft.com/office/drawing/2014/main" id="{19C6DA00-2157-4164-B4B6-EDC9803F3429}"/>
              </a:ext>
            </a:extLst>
          </p:cNvPr>
          <p:cNvCxnSpPr>
            <a:cxnSpLocks/>
          </p:cNvCxnSpPr>
          <p:nvPr/>
        </p:nvCxnSpPr>
        <p:spPr>
          <a:xfrm flipH="1" flipV="1">
            <a:off x="1364789" y="3537246"/>
            <a:ext cx="1509849" cy="1017496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Connector 102">
            <a:extLst>
              <a:ext uri="{FF2B5EF4-FFF2-40B4-BE49-F238E27FC236}">
                <a16:creationId xmlns:a16="http://schemas.microsoft.com/office/drawing/2014/main" id="{B9AB54DF-55A9-4E95-B78A-529A3914B2D6}"/>
              </a:ext>
            </a:extLst>
          </p:cNvPr>
          <p:cNvCxnSpPr>
            <a:cxnSpLocks/>
          </p:cNvCxnSpPr>
          <p:nvPr/>
        </p:nvCxnSpPr>
        <p:spPr>
          <a:xfrm>
            <a:off x="362330" y="3415125"/>
            <a:ext cx="1350893" cy="112820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5" name="Straight Connector 102">
            <a:extLst>
              <a:ext uri="{FF2B5EF4-FFF2-40B4-BE49-F238E27FC236}">
                <a16:creationId xmlns:a16="http://schemas.microsoft.com/office/drawing/2014/main" id="{B7A1B415-2BB2-40E9-9D19-F3BE97E37DFA}"/>
              </a:ext>
            </a:extLst>
          </p:cNvPr>
          <p:cNvCxnSpPr>
            <a:cxnSpLocks/>
          </p:cNvCxnSpPr>
          <p:nvPr/>
        </p:nvCxnSpPr>
        <p:spPr>
          <a:xfrm flipV="1">
            <a:off x="2872084" y="3767785"/>
            <a:ext cx="1524765" cy="815405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Connector 102">
            <a:extLst>
              <a:ext uri="{FF2B5EF4-FFF2-40B4-BE49-F238E27FC236}">
                <a16:creationId xmlns:a16="http://schemas.microsoft.com/office/drawing/2014/main" id="{C8BC48D7-5964-4CA0-B0F4-597FD261C938}"/>
              </a:ext>
            </a:extLst>
          </p:cNvPr>
          <p:cNvCxnSpPr>
            <a:cxnSpLocks/>
          </p:cNvCxnSpPr>
          <p:nvPr/>
        </p:nvCxnSpPr>
        <p:spPr>
          <a:xfrm>
            <a:off x="2367845" y="2868274"/>
            <a:ext cx="1937552" cy="80367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7" name="Straight Connector 102">
            <a:extLst>
              <a:ext uri="{FF2B5EF4-FFF2-40B4-BE49-F238E27FC236}">
                <a16:creationId xmlns:a16="http://schemas.microsoft.com/office/drawing/2014/main" id="{A488C381-58F9-40C2-A828-A78CC0691B90}"/>
              </a:ext>
            </a:extLst>
          </p:cNvPr>
          <p:cNvCxnSpPr>
            <a:cxnSpLocks/>
          </p:cNvCxnSpPr>
          <p:nvPr/>
        </p:nvCxnSpPr>
        <p:spPr>
          <a:xfrm flipH="1">
            <a:off x="2910530" y="3594077"/>
            <a:ext cx="299321" cy="106504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8" name="Straight Connector 102">
            <a:extLst>
              <a:ext uri="{FF2B5EF4-FFF2-40B4-BE49-F238E27FC236}">
                <a16:creationId xmlns:a16="http://schemas.microsoft.com/office/drawing/2014/main" id="{3A9C7DB3-832E-48C2-BC72-BC40E818CBE8}"/>
              </a:ext>
            </a:extLst>
          </p:cNvPr>
          <p:cNvCxnSpPr>
            <a:cxnSpLocks/>
          </p:cNvCxnSpPr>
          <p:nvPr/>
        </p:nvCxnSpPr>
        <p:spPr>
          <a:xfrm flipH="1" flipV="1">
            <a:off x="2330681" y="2938526"/>
            <a:ext cx="580934" cy="1527293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9" name="Straight Connector 102">
            <a:extLst>
              <a:ext uri="{FF2B5EF4-FFF2-40B4-BE49-F238E27FC236}">
                <a16:creationId xmlns:a16="http://schemas.microsoft.com/office/drawing/2014/main" id="{FCB431B1-AF5D-4CCA-A50F-20AEA6690198}"/>
              </a:ext>
            </a:extLst>
          </p:cNvPr>
          <p:cNvCxnSpPr>
            <a:cxnSpLocks/>
          </p:cNvCxnSpPr>
          <p:nvPr/>
        </p:nvCxnSpPr>
        <p:spPr>
          <a:xfrm>
            <a:off x="3231987" y="3631895"/>
            <a:ext cx="1128822" cy="18749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40" name="Straight Connector 102">
            <a:extLst>
              <a:ext uri="{FF2B5EF4-FFF2-40B4-BE49-F238E27FC236}">
                <a16:creationId xmlns:a16="http://schemas.microsoft.com/office/drawing/2014/main" id="{F2FDC051-3D10-4E16-9C8B-7B7D62E891D5}"/>
              </a:ext>
            </a:extLst>
          </p:cNvPr>
          <p:cNvCxnSpPr>
            <a:cxnSpLocks/>
          </p:cNvCxnSpPr>
          <p:nvPr/>
        </p:nvCxnSpPr>
        <p:spPr>
          <a:xfrm flipH="1">
            <a:off x="1790573" y="2920248"/>
            <a:ext cx="540109" cy="167623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41" name="Straight Connector 98">
            <a:extLst>
              <a:ext uri="{FF2B5EF4-FFF2-40B4-BE49-F238E27FC236}">
                <a16:creationId xmlns:a16="http://schemas.microsoft.com/office/drawing/2014/main" id="{00B8CC28-8008-4F30-94AB-35980B018368}"/>
              </a:ext>
            </a:extLst>
          </p:cNvPr>
          <p:cNvCxnSpPr>
            <a:cxnSpLocks/>
          </p:cNvCxnSpPr>
          <p:nvPr/>
        </p:nvCxnSpPr>
        <p:spPr>
          <a:xfrm>
            <a:off x="1771595" y="4583190"/>
            <a:ext cx="1058584" cy="637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42" name="Straight Connector 102">
            <a:extLst>
              <a:ext uri="{FF2B5EF4-FFF2-40B4-BE49-F238E27FC236}">
                <a16:creationId xmlns:a16="http://schemas.microsoft.com/office/drawing/2014/main" id="{C359FC14-3D32-43C9-876C-D50326B2645B}"/>
              </a:ext>
            </a:extLst>
          </p:cNvPr>
          <p:cNvCxnSpPr>
            <a:cxnSpLocks/>
          </p:cNvCxnSpPr>
          <p:nvPr/>
        </p:nvCxnSpPr>
        <p:spPr>
          <a:xfrm>
            <a:off x="375749" y="3433336"/>
            <a:ext cx="334392" cy="185565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43" name="Oval 8">
            <a:extLst>
              <a:ext uri="{FF2B5EF4-FFF2-40B4-BE49-F238E27FC236}">
                <a16:creationId xmlns:a16="http://schemas.microsoft.com/office/drawing/2014/main" id="{7B0C1FED-10AC-4225-80AA-6637A40144DB}"/>
              </a:ext>
            </a:extLst>
          </p:cNvPr>
          <p:cNvSpPr/>
          <p:nvPr/>
        </p:nvSpPr>
        <p:spPr>
          <a:xfrm rot="16200000">
            <a:off x="2637038" y="4278014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4" name="Oval 8">
            <a:extLst>
              <a:ext uri="{FF2B5EF4-FFF2-40B4-BE49-F238E27FC236}">
                <a16:creationId xmlns:a16="http://schemas.microsoft.com/office/drawing/2014/main" id="{7D4C454C-93D1-4338-BCCA-07B879E594C9}"/>
              </a:ext>
            </a:extLst>
          </p:cNvPr>
          <p:cNvSpPr/>
          <p:nvPr/>
        </p:nvSpPr>
        <p:spPr>
          <a:xfrm rot="16200000">
            <a:off x="2931891" y="3327407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89464581-4D22-42D5-982A-1C846F628702}"/>
              </a:ext>
            </a:extLst>
          </p:cNvPr>
          <p:cNvSpPr/>
          <p:nvPr/>
        </p:nvSpPr>
        <p:spPr>
          <a:xfrm rot="16200000">
            <a:off x="1525012" y="4267584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id="{3841C441-8CB2-4D02-A920-F750F2C1E0DE}"/>
              </a:ext>
            </a:extLst>
          </p:cNvPr>
          <p:cNvSpPr/>
          <p:nvPr/>
        </p:nvSpPr>
        <p:spPr>
          <a:xfrm rot="16200000">
            <a:off x="4765575" y="273270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7" name="Oval 88">
            <a:extLst>
              <a:ext uri="{FF2B5EF4-FFF2-40B4-BE49-F238E27FC236}">
                <a16:creationId xmlns:a16="http://schemas.microsoft.com/office/drawing/2014/main" id="{82B029FF-6D15-49D8-B34F-B15480F9ADD7}"/>
              </a:ext>
            </a:extLst>
          </p:cNvPr>
          <p:cNvSpPr/>
          <p:nvPr/>
        </p:nvSpPr>
        <p:spPr>
          <a:xfrm rot="16200000">
            <a:off x="2034822" y="2578064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Oval 8">
            <a:extLst>
              <a:ext uri="{FF2B5EF4-FFF2-40B4-BE49-F238E27FC236}">
                <a16:creationId xmlns:a16="http://schemas.microsoft.com/office/drawing/2014/main" id="{4ABE1B10-5C19-47E9-8B28-A5F90ADB9110}"/>
              </a:ext>
            </a:extLst>
          </p:cNvPr>
          <p:cNvSpPr/>
          <p:nvPr/>
        </p:nvSpPr>
        <p:spPr>
          <a:xfrm rot="16200000">
            <a:off x="4832291" y="5178531"/>
            <a:ext cx="594360" cy="594360"/>
          </a:xfrm>
          <a:prstGeom prst="ellipse">
            <a:avLst/>
          </a:prstGeom>
          <a:solidFill>
            <a:schemeClr val="bg1"/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9" name="Oval 8">
            <a:extLst>
              <a:ext uri="{FF2B5EF4-FFF2-40B4-BE49-F238E27FC236}">
                <a16:creationId xmlns:a16="http://schemas.microsoft.com/office/drawing/2014/main" id="{9119A4AF-F7AD-4C2E-810C-503B174B8A39}"/>
              </a:ext>
            </a:extLst>
          </p:cNvPr>
          <p:cNvSpPr/>
          <p:nvPr/>
        </p:nvSpPr>
        <p:spPr>
          <a:xfrm rot="16200000">
            <a:off x="4897042" y="4054501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10">
                <a:extLst>
                  <a:ext uri="{FF2B5EF4-FFF2-40B4-BE49-F238E27FC236}">
                    <a16:creationId xmlns:a16="http://schemas.microsoft.com/office/drawing/2014/main" id="{AF0B5BBA-DEA0-41A7-AF13-1D0C32DE0EA2}"/>
                  </a:ext>
                </a:extLst>
              </p:cNvPr>
              <p:cNvSpPr txBox="1"/>
              <p:nvPr/>
            </p:nvSpPr>
            <p:spPr>
              <a:xfrm>
                <a:off x="2879040" y="3327406"/>
                <a:ext cx="594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110">
                <a:extLst>
                  <a:ext uri="{FF2B5EF4-FFF2-40B4-BE49-F238E27FC236}">
                    <a16:creationId xmlns:a16="http://schemas.microsoft.com/office/drawing/2014/main" id="{AF0B5BBA-DEA0-41A7-AF13-1D0C32DE0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040" y="3327406"/>
                <a:ext cx="59435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13">
                <a:extLst>
                  <a:ext uri="{FF2B5EF4-FFF2-40B4-BE49-F238E27FC236}">
                    <a16:creationId xmlns:a16="http://schemas.microsoft.com/office/drawing/2014/main" id="{1412B636-5C14-4122-87A5-7212C4270290}"/>
                  </a:ext>
                </a:extLst>
              </p:cNvPr>
              <p:cNvSpPr txBox="1"/>
              <p:nvPr/>
            </p:nvSpPr>
            <p:spPr>
              <a:xfrm>
                <a:off x="4939662" y="4051197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113">
                <a:extLst>
                  <a:ext uri="{FF2B5EF4-FFF2-40B4-BE49-F238E27FC236}">
                    <a16:creationId xmlns:a16="http://schemas.microsoft.com/office/drawing/2014/main" id="{1412B636-5C14-4122-87A5-7212C4270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662" y="4051197"/>
                <a:ext cx="4202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14">
                <a:extLst>
                  <a:ext uri="{FF2B5EF4-FFF2-40B4-BE49-F238E27FC236}">
                    <a16:creationId xmlns:a16="http://schemas.microsoft.com/office/drawing/2014/main" id="{E4EBB159-25E9-4CA4-AB1B-38D574BCE210}"/>
                  </a:ext>
                </a:extLst>
              </p:cNvPr>
              <p:cNvSpPr txBox="1"/>
              <p:nvPr/>
            </p:nvSpPr>
            <p:spPr>
              <a:xfrm>
                <a:off x="1997004" y="2573761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114">
                <a:extLst>
                  <a:ext uri="{FF2B5EF4-FFF2-40B4-BE49-F238E27FC236}">
                    <a16:creationId xmlns:a16="http://schemas.microsoft.com/office/drawing/2014/main" id="{E4EBB159-25E9-4CA4-AB1B-38D574BC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004" y="2573761"/>
                <a:ext cx="420273" cy="523220"/>
              </a:xfrm>
              <a:prstGeom prst="rect">
                <a:avLst/>
              </a:prstGeom>
              <a:blipFill>
                <a:blip r:embed="rId5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115">
                <a:extLst>
                  <a:ext uri="{FF2B5EF4-FFF2-40B4-BE49-F238E27FC236}">
                    <a16:creationId xmlns:a16="http://schemas.microsoft.com/office/drawing/2014/main" id="{8F6A3321-AC24-46AF-92FE-E5201B0B541A}"/>
                  </a:ext>
                </a:extLst>
              </p:cNvPr>
              <p:cNvSpPr txBox="1"/>
              <p:nvPr/>
            </p:nvSpPr>
            <p:spPr>
              <a:xfrm>
                <a:off x="4860912" y="5175228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115">
                <a:extLst>
                  <a:ext uri="{FF2B5EF4-FFF2-40B4-BE49-F238E27FC236}">
                    <a16:creationId xmlns:a16="http://schemas.microsoft.com/office/drawing/2014/main" id="{8F6A3321-AC24-46AF-92FE-E5201B0B5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912" y="5175228"/>
                <a:ext cx="42027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116">
                <a:extLst>
                  <a:ext uri="{FF2B5EF4-FFF2-40B4-BE49-F238E27FC236}">
                    <a16:creationId xmlns:a16="http://schemas.microsoft.com/office/drawing/2014/main" id="{86C073B4-0094-4B43-A9CE-92A791B2BEC9}"/>
                  </a:ext>
                </a:extLst>
              </p:cNvPr>
              <p:cNvSpPr txBox="1"/>
              <p:nvPr/>
            </p:nvSpPr>
            <p:spPr>
              <a:xfrm>
                <a:off x="1553633" y="4272555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116">
                <a:extLst>
                  <a:ext uri="{FF2B5EF4-FFF2-40B4-BE49-F238E27FC236}">
                    <a16:creationId xmlns:a16="http://schemas.microsoft.com/office/drawing/2014/main" id="{86C073B4-0094-4B43-A9CE-92A791B2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633" y="4272555"/>
                <a:ext cx="420273" cy="523220"/>
              </a:xfrm>
              <a:prstGeom prst="rect">
                <a:avLst/>
              </a:prstGeom>
              <a:blipFill>
                <a:blip r:embed="rId7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117">
                <a:extLst>
                  <a:ext uri="{FF2B5EF4-FFF2-40B4-BE49-F238E27FC236}">
                    <a16:creationId xmlns:a16="http://schemas.microsoft.com/office/drawing/2014/main" id="{BF428F2C-2BD4-49AB-A27D-EB30CF855F1C}"/>
                  </a:ext>
                </a:extLst>
              </p:cNvPr>
              <p:cNvSpPr txBox="1"/>
              <p:nvPr/>
            </p:nvSpPr>
            <p:spPr>
              <a:xfrm>
                <a:off x="4794195" y="2737677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117">
                <a:extLst>
                  <a:ext uri="{FF2B5EF4-FFF2-40B4-BE49-F238E27FC236}">
                    <a16:creationId xmlns:a16="http://schemas.microsoft.com/office/drawing/2014/main" id="{BF428F2C-2BD4-49AB-A27D-EB30CF855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95" y="2737677"/>
                <a:ext cx="420273" cy="523220"/>
              </a:xfrm>
              <a:prstGeom prst="rect">
                <a:avLst/>
              </a:prstGeom>
              <a:blipFill>
                <a:blip r:embed="rId8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18">
                <a:extLst>
                  <a:ext uri="{FF2B5EF4-FFF2-40B4-BE49-F238E27FC236}">
                    <a16:creationId xmlns:a16="http://schemas.microsoft.com/office/drawing/2014/main" id="{FA2F2259-89D5-4917-AC13-262FA03099DC}"/>
                  </a:ext>
                </a:extLst>
              </p:cNvPr>
              <p:cNvSpPr txBox="1"/>
              <p:nvPr/>
            </p:nvSpPr>
            <p:spPr>
              <a:xfrm>
                <a:off x="2602690" y="4285621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118">
                <a:extLst>
                  <a:ext uri="{FF2B5EF4-FFF2-40B4-BE49-F238E27FC236}">
                    <a16:creationId xmlns:a16="http://schemas.microsoft.com/office/drawing/2014/main" id="{FA2F2259-89D5-4917-AC13-262FA0309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690" y="4285621"/>
                <a:ext cx="420273" cy="523220"/>
              </a:xfrm>
              <a:prstGeom prst="rect">
                <a:avLst/>
              </a:prstGeom>
              <a:blipFill>
                <a:blip r:embed="rId9"/>
                <a:stretch>
                  <a:fillRect r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8">
            <a:extLst>
              <a:ext uri="{FF2B5EF4-FFF2-40B4-BE49-F238E27FC236}">
                <a16:creationId xmlns:a16="http://schemas.microsoft.com/office/drawing/2014/main" id="{F76D908C-C9BB-40A8-B8BC-2FAEFC8609D4}"/>
              </a:ext>
            </a:extLst>
          </p:cNvPr>
          <p:cNvSpPr/>
          <p:nvPr/>
        </p:nvSpPr>
        <p:spPr>
          <a:xfrm rot="16200000">
            <a:off x="3720679" y="4769074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13">
                <a:extLst>
                  <a:ext uri="{FF2B5EF4-FFF2-40B4-BE49-F238E27FC236}">
                    <a16:creationId xmlns:a16="http://schemas.microsoft.com/office/drawing/2014/main" id="{A662FAF7-263F-4DA5-967F-329971208D1C}"/>
                  </a:ext>
                </a:extLst>
              </p:cNvPr>
              <p:cNvSpPr txBox="1"/>
              <p:nvPr/>
            </p:nvSpPr>
            <p:spPr>
              <a:xfrm>
                <a:off x="3763299" y="4765770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113">
                <a:extLst>
                  <a:ext uri="{FF2B5EF4-FFF2-40B4-BE49-F238E27FC236}">
                    <a16:creationId xmlns:a16="http://schemas.microsoft.com/office/drawing/2014/main" id="{A662FAF7-263F-4DA5-967F-329971208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99" y="4765770"/>
                <a:ext cx="42027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88">
            <a:extLst>
              <a:ext uri="{FF2B5EF4-FFF2-40B4-BE49-F238E27FC236}">
                <a16:creationId xmlns:a16="http://schemas.microsoft.com/office/drawing/2014/main" id="{1C422DD7-80D2-4559-9BEA-A6DE68E165CA}"/>
              </a:ext>
            </a:extLst>
          </p:cNvPr>
          <p:cNvSpPr/>
          <p:nvPr/>
        </p:nvSpPr>
        <p:spPr>
          <a:xfrm rot="16200000">
            <a:off x="1182564" y="3323977"/>
            <a:ext cx="589225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14">
                <a:extLst>
                  <a:ext uri="{FF2B5EF4-FFF2-40B4-BE49-F238E27FC236}">
                    <a16:creationId xmlns:a16="http://schemas.microsoft.com/office/drawing/2014/main" id="{7B199C85-0415-47F9-9F9F-8C7FC2F87F50}"/>
                  </a:ext>
                </a:extLst>
              </p:cNvPr>
              <p:cNvSpPr txBox="1"/>
              <p:nvPr/>
            </p:nvSpPr>
            <p:spPr>
              <a:xfrm>
                <a:off x="1144780" y="3329352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114">
                <a:extLst>
                  <a:ext uri="{FF2B5EF4-FFF2-40B4-BE49-F238E27FC236}">
                    <a16:creationId xmlns:a16="http://schemas.microsoft.com/office/drawing/2014/main" id="{7B199C85-0415-47F9-9F9F-8C7FC2F87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80" y="3329352"/>
                <a:ext cx="420273" cy="523220"/>
              </a:xfrm>
              <a:prstGeom prst="rect">
                <a:avLst/>
              </a:prstGeom>
              <a:blipFill>
                <a:blip r:embed="rId11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88">
            <a:extLst>
              <a:ext uri="{FF2B5EF4-FFF2-40B4-BE49-F238E27FC236}">
                <a16:creationId xmlns:a16="http://schemas.microsoft.com/office/drawing/2014/main" id="{5DF38BCD-D204-49BC-9697-8C1E05E784BC}"/>
              </a:ext>
            </a:extLst>
          </p:cNvPr>
          <p:cNvSpPr/>
          <p:nvPr/>
        </p:nvSpPr>
        <p:spPr>
          <a:xfrm rot="16200000">
            <a:off x="73647" y="3072390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14">
                <a:extLst>
                  <a:ext uri="{FF2B5EF4-FFF2-40B4-BE49-F238E27FC236}">
                    <a16:creationId xmlns:a16="http://schemas.microsoft.com/office/drawing/2014/main" id="{7363321B-8EF8-44A2-96AD-AF1D05D36F76}"/>
                  </a:ext>
                </a:extLst>
              </p:cNvPr>
              <p:cNvSpPr txBox="1"/>
              <p:nvPr/>
            </p:nvSpPr>
            <p:spPr>
              <a:xfrm>
                <a:off x="102269" y="3069741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114">
                <a:extLst>
                  <a:ext uri="{FF2B5EF4-FFF2-40B4-BE49-F238E27FC236}">
                    <a16:creationId xmlns:a16="http://schemas.microsoft.com/office/drawing/2014/main" id="{7363321B-8EF8-44A2-96AD-AF1D05D36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9" y="3069741"/>
                <a:ext cx="420273" cy="523220"/>
              </a:xfrm>
              <a:prstGeom prst="rect">
                <a:avLst/>
              </a:prstGeom>
              <a:blipFill>
                <a:blip r:embed="rId12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88">
            <a:extLst>
              <a:ext uri="{FF2B5EF4-FFF2-40B4-BE49-F238E27FC236}">
                <a16:creationId xmlns:a16="http://schemas.microsoft.com/office/drawing/2014/main" id="{F5CB3D85-7350-4118-A9EE-206024E39CFB}"/>
              </a:ext>
            </a:extLst>
          </p:cNvPr>
          <p:cNvSpPr/>
          <p:nvPr/>
        </p:nvSpPr>
        <p:spPr>
          <a:xfrm rot="16200000">
            <a:off x="2432552" y="5232315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114">
                <a:extLst>
                  <a:ext uri="{FF2B5EF4-FFF2-40B4-BE49-F238E27FC236}">
                    <a16:creationId xmlns:a16="http://schemas.microsoft.com/office/drawing/2014/main" id="{D5EE97D3-734F-4C42-97AB-319C869831C1}"/>
                  </a:ext>
                </a:extLst>
              </p:cNvPr>
              <p:cNvSpPr txBox="1"/>
              <p:nvPr/>
            </p:nvSpPr>
            <p:spPr>
              <a:xfrm>
                <a:off x="2473820" y="5235310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114">
                <a:extLst>
                  <a:ext uri="{FF2B5EF4-FFF2-40B4-BE49-F238E27FC236}">
                    <a16:creationId xmlns:a16="http://schemas.microsoft.com/office/drawing/2014/main" id="{D5EE97D3-734F-4C42-97AB-319C86983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820" y="5235310"/>
                <a:ext cx="420273" cy="523220"/>
              </a:xfrm>
              <a:prstGeom prst="rect">
                <a:avLst/>
              </a:prstGeom>
              <a:blipFill>
                <a:blip r:embed="rId13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88">
            <a:extLst>
              <a:ext uri="{FF2B5EF4-FFF2-40B4-BE49-F238E27FC236}">
                <a16:creationId xmlns:a16="http://schemas.microsoft.com/office/drawing/2014/main" id="{1B9047C3-87E7-4D46-814A-42C0876346F8}"/>
              </a:ext>
            </a:extLst>
          </p:cNvPr>
          <p:cNvSpPr/>
          <p:nvPr/>
        </p:nvSpPr>
        <p:spPr>
          <a:xfrm rot="16200000">
            <a:off x="401445" y="4874974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14">
                <a:extLst>
                  <a:ext uri="{FF2B5EF4-FFF2-40B4-BE49-F238E27FC236}">
                    <a16:creationId xmlns:a16="http://schemas.microsoft.com/office/drawing/2014/main" id="{99AC85D8-F77E-481C-BC02-BC3257E16161}"/>
                  </a:ext>
                </a:extLst>
              </p:cNvPr>
              <p:cNvSpPr txBox="1"/>
              <p:nvPr/>
            </p:nvSpPr>
            <p:spPr>
              <a:xfrm>
                <a:off x="430067" y="4872325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extBox 114">
                <a:extLst>
                  <a:ext uri="{FF2B5EF4-FFF2-40B4-BE49-F238E27FC236}">
                    <a16:creationId xmlns:a16="http://schemas.microsoft.com/office/drawing/2014/main" id="{99AC85D8-F77E-481C-BC02-BC3257E16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7" y="4872325"/>
                <a:ext cx="420273" cy="523220"/>
              </a:xfrm>
              <a:prstGeom prst="rect">
                <a:avLst/>
              </a:prstGeom>
              <a:blipFill>
                <a:blip r:embed="rId14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本框 66">
            <a:extLst>
              <a:ext uri="{FF2B5EF4-FFF2-40B4-BE49-F238E27FC236}">
                <a16:creationId xmlns:a16="http://schemas.microsoft.com/office/drawing/2014/main" id="{3752D62B-EE3A-40C5-BA14-53B81EA922DA}"/>
              </a:ext>
            </a:extLst>
          </p:cNvPr>
          <p:cNvSpPr txBox="1"/>
          <p:nvPr/>
        </p:nvSpPr>
        <p:spPr>
          <a:xfrm>
            <a:off x="2025472" y="44948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D16251F-0BCC-4E79-B4D4-584FD3BCDA9E}"/>
              </a:ext>
            </a:extLst>
          </p:cNvPr>
          <p:cNvSpPr txBox="1"/>
          <p:nvPr/>
        </p:nvSpPr>
        <p:spPr>
          <a:xfrm>
            <a:off x="1410540" y="29514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4A9E561-B7B3-40CF-915D-F2FB525D5CA6}"/>
              </a:ext>
            </a:extLst>
          </p:cNvPr>
          <p:cNvSpPr txBox="1"/>
          <p:nvPr/>
        </p:nvSpPr>
        <p:spPr>
          <a:xfrm>
            <a:off x="2544910" y="24391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A782B1F6-0D06-45F1-B6D1-8BC1B0E7A98C}"/>
              </a:ext>
            </a:extLst>
          </p:cNvPr>
          <p:cNvSpPr txBox="1"/>
          <p:nvPr/>
        </p:nvSpPr>
        <p:spPr>
          <a:xfrm>
            <a:off x="3471018" y="33022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0A4E75F-429D-4532-AA09-9FBDA9B84512}"/>
              </a:ext>
            </a:extLst>
          </p:cNvPr>
          <p:cNvSpPr txBox="1"/>
          <p:nvPr/>
        </p:nvSpPr>
        <p:spPr>
          <a:xfrm>
            <a:off x="3181782" y="42926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Oval 88">
            <a:extLst>
              <a:ext uri="{FF2B5EF4-FFF2-40B4-BE49-F238E27FC236}">
                <a16:creationId xmlns:a16="http://schemas.microsoft.com/office/drawing/2014/main" id="{9EBB925C-FE25-4BBE-BA74-642FFA662E4D}"/>
              </a:ext>
            </a:extLst>
          </p:cNvPr>
          <p:cNvSpPr/>
          <p:nvPr/>
        </p:nvSpPr>
        <p:spPr>
          <a:xfrm rot="16200000">
            <a:off x="4086636" y="3485221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14">
                <a:extLst>
                  <a:ext uri="{FF2B5EF4-FFF2-40B4-BE49-F238E27FC236}">
                    <a16:creationId xmlns:a16="http://schemas.microsoft.com/office/drawing/2014/main" id="{EDE16BF7-274C-4080-9073-4D722BF6892C}"/>
                  </a:ext>
                </a:extLst>
              </p:cNvPr>
              <p:cNvSpPr txBox="1"/>
              <p:nvPr/>
            </p:nvSpPr>
            <p:spPr>
              <a:xfrm>
                <a:off x="4127904" y="3488216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TextBox 114">
                <a:extLst>
                  <a:ext uri="{FF2B5EF4-FFF2-40B4-BE49-F238E27FC236}">
                    <a16:creationId xmlns:a16="http://schemas.microsoft.com/office/drawing/2014/main" id="{EDE16BF7-274C-4080-9073-4D722BF68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904" y="3488216"/>
                <a:ext cx="420273" cy="523220"/>
              </a:xfrm>
              <a:prstGeom prst="rect">
                <a:avLst/>
              </a:prstGeom>
              <a:blipFill>
                <a:blip r:embed="rId15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D9A8BDE-5BF6-4077-8F33-DEED51C2DDF6}"/>
              </a:ext>
            </a:extLst>
          </p:cNvPr>
          <p:cNvGraphicFramePr>
            <a:graphicFrameLocks noGrp="1"/>
          </p:cNvGraphicFramePr>
          <p:nvPr/>
        </p:nvGraphicFramePr>
        <p:xfrm>
          <a:off x="5876617" y="2694204"/>
          <a:ext cx="2813283" cy="300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461">
                  <a:extLst>
                    <a:ext uri="{9D8B030D-6E8A-4147-A177-3AD203B41FA5}">
                      <a16:colId xmlns:a16="http://schemas.microsoft.com/office/drawing/2014/main" val="1745283516"/>
                    </a:ext>
                  </a:extLst>
                </a:gridCol>
                <a:gridCol w="847061">
                  <a:extLst>
                    <a:ext uri="{9D8B030D-6E8A-4147-A177-3AD203B41FA5}">
                      <a16:colId xmlns:a16="http://schemas.microsoft.com/office/drawing/2014/main" val="530612658"/>
                    </a:ext>
                  </a:extLst>
                </a:gridCol>
                <a:gridCol w="937761">
                  <a:extLst>
                    <a:ext uri="{9D8B030D-6E8A-4147-A177-3AD203B41FA5}">
                      <a16:colId xmlns:a16="http://schemas.microsoft.com/office/drawing/2014/main" val="4157432966"/>
                    </a:ext>
                  </a:extLst>
                </a:gridCol>
              </a:tblGrid>
              <a:tr h="751061">
                <a:tc>
                  <a:txBody>
                    <a:bodyPr/>
                    <a:lstStyle/>
                    <a:p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Input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431506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Anchor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01174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Followers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931388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</a:rPr>
                        <a:t>Coreness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623842"/>
                  </a:ext>
                </a:extLst>
              </a:tr>
            </a:tbl>
          </a:graphicData>
        </a:graphic>
      </p:graphicFrame>
      <p:sp>
        <p:nvSpPr>
          <p:cNvPr id="74" name="文本框 73">
            <a:extLst>
              <a:ext uri="{FF2B5EF4-FFF2-40B4-BE49-F238E27FC236}">
                <a16:creationId xmlns:a16="http://schemas.microsoft.com/office/drawing/2014/main" id="{A1821C05-7FBC-4434-B660-EEE688059C06}"/>
              </a:ext>
            </a:extLst>
          </p:cNvPr>
          <p:cNvSpPr txBox="1"/>
          <p:nvPr/>
        </p:nvSpPr>
        <p:spPr>
          <a:xfrm>
            <a:off x="6885369" y="2726292"/>
            <a:ext cx="822661" cy="92025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/>
              <a:t>k = 3</a:t>
            </a:r>
          </a:p>
          <a:p>
            <a:pPr algn="ctr"/>
            <a:r>
              <a:rPr lang="en-US" altLang="zh-CN" sz="2000" b="1" dirty="0"/>
              <a:t>b = 1</a:t>
            </a:r>
            <a:endParaRPr lang="zh-CN" altLang="en-US" sz="2000" b="1" dirty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00BDADB5-4982-40EE-8AE4-23A3E74C80A0}"/>
              </a:ext>
            </a:extLst>
          </p:cNvPr>
          <p:cNvSpPr txBox="1"/>
          <p:nvPr/>
        </p:nvSpPr>
        <p:spPr>
          <a:xfrm>
            <a:off x="7781687" y="2726292"/>
            <a:ext cx="822661" cy="92025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/>
              <a:t>k = 4</a:t>
            </a:r>
          </a:p>
          <a:p>
            <a:pPr algn="ctr"/>
            <a:r>
              <a:rPr lang="en-US" altLang="zh-CN" sz="2000" b="1" dirty="0"/>
              <a:t>b = 1</a:t>
            </a:r>
            <a:endParaRPr lang="zh-CN" altLang="en-US" sz="2000" b="1" dirty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5747FBE3-25C5-4835-8191-BE96929434ED}"/>
                  </a:ext>
                </a:extLst>
              </p:cNvPr>
              <p:cNvSpPr txBox="1"/>
              <p:nvPr/>
            </p:nvSpPr>
            <p:spPr>
              <a:xfrm>
                <a:off x="6865873" y="4210821"/>
                <a:ext cx="883258" cy="70788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0" lang="zh-CN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5747FBE3-25C5-4835-8191-BE969294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873" y="4210821"/>
                <a:ext cx="883258" cy="707886"/>
              </a:xfrm>
              <a:prstGeom prst="rect">
                <a:avLst/>
              </a:prstGeom>
              <a:blipFill>
                <a:blip r:embed="rId16"/>
                <a:stretch>
                  <a:fillRect t="-4310" r="-15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D631B26-D5AC-4C10-B294-6D44F69790CD}"/>
                  </a:ext>
                </a:extLst>
              </p:cNvPr>
              <p:cNvSpPr txBox="1"/>
              <p:nvPr/>
            </p:nvSpPr>
            <p:spPr>
              <a:xfrm>
                <a:off x="6851384" y="3604094"/>
                <a:ext cx="883258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CN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D631B26-D5AC-4C10-B294-6D44F6979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84" y="3604094"/>
                <a:ext cx="88325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BE86CC8E-F162-4F3A-9603-639F0FBD06E1}"/>
                  </a:ext>
                </a:extLst>
              </p:cNvPr>
              <p:cNvSpPr txBox="1"/>
              <p:nvPr/>
            </p:nvSpPr>
            <p:spPr>
              <a:xfrm>
                <a:off x="7761756" y="3592310"/>
                <a:ext cx="883258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zh-CN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BE86CC8E-F162-4F3A-9603-639F0FBD0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56" y="3592310"/>
                <a:ext cx="883258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88EDDAC-90D8-4CCC-8957-F0FFE3473647}"/>
                  </a:ext>
                </a:extLst>
              </p:cNvPr>
              <p:cNvSpPr txBox="1"/>
              <p:nvPr/>
            </p:nvSpPr>
            <p:spPr>
              <a:xfrm>
                <a:off x="7761756" y="4204658"/>
                <a:ext cx="883258" cy="70788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kumimoji="0" lang="zh-CN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88EDDAC-90D8-4CCC-8957-F0FFE3473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56" y="4204658"/>
                <a:ext cx="883258" cy="707886"/>
              </a:xfrm>
              <a:prstGeom prst="rect">
                <a:avLst/>
              </a:prstGeom>
              <a:blipFill>
                <a:blip r:embed="rId19"/>
                <a:stretch>
                  <a:fillRect t="-4310" r="-15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文本框 79">
            <a:extLst>
              <a:ext uri="{FF2B5EF4-FFF2-40B4-BE49-F238E27FC236}">
                <a16:creationId xmlns:a16="http://schemas.microsoft.com/office/drawing/2014/main" id="{CF0F6AC8-C145-47F6-99F6-842FCDE0895A}"/>
              </a:ext>
            </a:extLst>
          </p:cNvPr>
          <p:cNvSpPr txBox="1"/>
          <p:nvPr/>
        </p:nvSpPr>
        <p:spPr>
          <a:xfrm>
            <a:off x="6900723" y="5119161"/>
            <a:ext cx="883258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 </a:t>
            </a:r>
            <a:r>
              <a:rPr lang="en-US" altLang="zh-CN" sz="2000" dirty="0">
                <a:sym typeface="Wingdings" panose="05000000000000000000" pitchFamily="2" charset="2"/>
              </a:rPr>
              <a:t> 3</a:t>
            </a:r>
            <a:r>
              <a:rPr lang="en-US" altLang="zh-CN" sz="2000" dirty="0"/>
              <a:t>  </a:t>
            </a:r>
            <a:endParaRPr lang="zh-CN" altLang="en-US" sz="2000" dirty="0"/>
          </a:p>
          <a:p>
            <a:endParaRPr kumimoji="0" lang="zh-CN" alt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D3C084A9-4EA0-42EB-80D5-76D33A8A0D5F}"/>
              </a:ext>
            </a:extLst>
          </p:cNvPr>
          <p:cNvSpPr txBox="1"/>
          <p:nvPr/>
        </p:nvSpPr>
        <p:spPr>
          <a:xfrm>
            <a:off x="7788999" y="5119640"/>
            <a:ext cx="883258" cy="5770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3 </a:t>
            </a:r>
            <a:r>
              <a:rPr lang="en-US" altLang="zh-CN" sz="2000" dirty="0">
                <a:sym typeface="Wingdings" panose="05000000000000000000" pitchFamily="2" charset="2"/>
              </a:rPr>
              <a:t> 4</a:t>
            </a:r>
            <a:r>
              <a:rPr lang="en-US" altLang="zh-CN" sz="2000" dirty="0"/>
              <a:t>  </a:t>
            </a:r>
            <a:endParaRPr lang="zh-CN" altLang="en-US" sz="2000" dirty="0"/>
          </a:p>
          <a:p>
            <a:endParaRPr kumimoji="0" lang="zh-CN" alt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C820EB81-5967-4CDC-8556-3922F56127E6}"/>
              </a:ext>
            </a:extLst>
          </p:cNvPr>
          <p:cNvSpPr txBox="1"/>
          <p:nvPr/>
        </p:nvSpPr>
        <p:spPr>
          <a:xfrm>
            <a:off x="113785" y="26110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A25CCB9-E51B-45AC-9622-F8D88C0D14AE}"/>
              </a:ext>
            </a:extLst>
          </p:cNvPr>
          <p:cNvSpPr txBox="1"/>
          <p:nvPr/>
        </p:nvSpPr>
        <p:spPr>
          <a:xfrm>
            <a:off x="2759609" y="57029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32C86D7C-98D8-4AB3-B665-CC595D1EC8D9}"/>
              </a:ext>
            </a:extLst>
          </p:cNvPr>
          <p:cNvSpPr txBox="1"/>
          <p:nvPr/>
        </p:nvSpPr>
        <p:spPr>
          <a:xfrm>
            <a:off x="4015671" y="30440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2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46" grpId="0" animBg="1"/>
      <p:bldP spid="48" grpId="0" animBg="1"/>
      <p:bldP spid="49" grpId="0" animBg="1"/>
      <p:bldP spid="51" grpId="0"/>
      <p:bldP spid="53" grpId="0"/>
      <p:bldP spid="55" grpId="0"/>
      <p:bldP spid="57" grpId="0" animBg="1"/>
      <p:bldP spid="58" grpId="0"/>
      <p:bldP spid="65" grpId="0" animBg="1"/>
      <p:bldP spid="66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0EF974-BD39-45F4-8639-3F26B256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Shortcomings of Anchored k-core</a:t>
            </a:r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33E4EF4A-4F18-4899-AEF6-A7A2D9A08F6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3425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It is very hard to determine the best input value of k for the Anchored k-core problem.</a:t>
            </a:r>
          </a:p>
          <a:p>
            <a:pPr marL="0" indent="0"/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Anchored k-core problem can only benefit a partial set of vertices (mostly those originally having </a:t>
            </a:r>
            <a:r>
              <a:rPr lang="en-US" altLang="zh-CN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coreness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k-1).</a:t>
            </a:r>
          </a:p>
          <a:p>
            <a:pPr marL="0" indent="0"/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Valid vertices for anchoring are from a small set of vertices, and the anchoring of other vertices cannot enlarge the size of k-core.</a:t>
            </a:r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54913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0EF974-BD39-45F4-8639-3F26B256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Anchored </a:t>
            </a:r>
            <a:r>
              <a:rPr lang="en-US" altLang="zh-CN" dirty="0" err="1"/>
              <a:t>Coreness</a:t>
            </a:r>
            <a:r>
              <a:rPr lang="en-US" altLang="zh-CN" dirty="0"/>
              <a:t>: Global Reinforcement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F4EFC-782C-4035-9A41-FFB7475F616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Anchored </a:t>
            </a:r>
            <a:r>
              <a:rPr lang="en-US" altLang="zh-CN" sz="2000" dirty="0" err="1"/>
              <a:t>coreness</a:t>
            </a:r>
            <a:r>
              <a:rPr lang="en-US" altLang="zh-CN" sz="2000" dirty="0"/>
              <a:t>: aiming to maximize the total increment of core-ness from all vertices (</a:t>
            </a:r>
            <a:r>
              <a:rPr lang="en-US" altLang="zh-CN" sz="2000" b="1" dirty="0"/>
              <a:t>without regarding to a fixed k</a:t>
            </a:r>
            <a:r>
              <a:rPr lang="en-US" altLang="zh-CN" sz="2000" dirty="0"/>
              <a:t>)</a:t>
            </a:r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b="1" dirty="0">
              <a:ea typeface="+mn-ea"/>
              <a:cs typeface="+mn-cs"/>
            </a:endParaRPr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pPr marL="0" indent="0"/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9321EBAF-6A26-4378-B10A-09160AEA0DD0}"/>
              </a:ext>
            </a:extLst>
          </p:cNvPr>
          <p:cNvSpPr txBox="1"/>
          <p:nvPr/>
        </p:nvSpPr>
        <p:spPr>
          <a:xfrm>
            <a:off x="872110" y="4618457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7C721398-8CBA-42EA-B264-316CCC06BED5}"/>
              </a:ext>
            </a:extLst>
          </p:cNvPr>
          <p:cNvSpPr txBox="1"/>
          <p:nvPr/>
        </p:nvSpPr>
        <p:spPr>
          <a:xfrm>
            <a:off x="2131840" y="5426060"/>
            <a:ext cx="340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532118D-EBA5-4E14-9B9D-E346B7386827}"/>
              </a:ext>
            </a:extLst>
          </p:cNvPr>
          <p:cNvSpPr txBox="1"/>
          <p:nvPr/>
        </p:nvSpPr>
        <p:spPr>
          <a:xfrm>
            <a:off x="4018466" y="4051197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4" name="Straight Connector 102">
            <a:extLst>
              <a:ext uri="{FF2B5EF4-FFF2-40B4-BE49-F238E27FC236}">
                <a16:creationId xmlns:a16="http://schemas.microsoft.com/office/drawing/2014/main" id="{22F56779-F417-40CB-A953-A3E81CD7198E}"/>
              </a:ext>
            </a:extLst>
          </p:cNvPr>
          <p:cNvCxnSpPr>
            <a:cxnSpLocks/>
            <a:stCxn id="194" idx="3"/>
          </p:cNvCxnSpPr>
          <p:nvPr/>
        </p:nvCxnSpPr>
        <p:spPr>
          <a:xfrm flipH="1" flipV="1">
            <a:off x="349606" y="3389185"/>
            <a:ext cx="1215447" cy="20177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45" name="Straight Connector 102">
            <a:extLst>
              <a:ext uri="{FF2B5EF4-FFF2-40B4-BE49-F238E27FC236}">
                <a16:creationId xmlns:a16="http://schemas.microsoft.com/office/drawing/2014/main" id="{12ABA4BB-321B-46FE-82C1-961DEA83C23F}"/>
              </a:ext>
            </a:extLst>
          </p:cNvPr>
          <p:cNvCxnSpPr>
            <a:cxnSpLocks/>
          </p:cNvCxnSpPr>
          <p:nvPr/>
        </p:nvCxnSpPr>
        <p:spPr>
          <a:xfrm>
            <a:off x="1759899" y="4538910"/>
            <a:ext cx="1034511" cy="109095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46" name="Straight Connector 102">
            <a:extLst>
              <a:ext uri="{FF2B5EF4-FFF2-40B4-BE49-F238E27FC236}">
                <a16:creationId xmlns:a16="http://schemas.microsoft.com/office/drawing/2014/main" id="{AABF93BC-BDE0-4A30-913D-2A54724B613B}"/>
              </a:ext>
            </a:extLst>
          </p:cNvPr>
          <p:cNvCxnSpPr>
            <a:cxnSpLocks/>
          </p:cNvCxnSpPr>
          <p:nvPr/>
        </p:nvCxnSpPr>
        <p:spPr>
          <a:xfrm flipV="1">
            <a:off x="1759205" y="3564261"/>
            <a:ext cx="1497041" cy="106978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47" name="Straight Connector 102">
            <a:extLst>
              <a:ext uri="{FF2B5EF4-FFF2-40B4-BE49-F238E27FC236}">
                <a16:creationId xmlns:a16="http://schemas.microsoft.com/office/drawing/2014/main" id="{ED32EF55-888F-47CC-8AAC-C5E0CC2F8C30}"/>
              </a:ext>
            </a:extLst>
          </p:cNvPr>
          <p:cNvCxnSpPr>
            <a:cxnSpLocks/>
          </p:cNvCxnSpPr>
          <p:nvPr/>
        </p:nvCxnSpPr>
        <p:spPr>
          <a:xfrm flipV="1">
            <a:off x="2715888" y="3800442"/>
            <a:ext cx="1653469" cy="177565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48" name="文本框 147">
            <a:extLst>
              <a:ext uri="{FF2B5EF4-FFF2-40B4-BE49-F238E27FC236}">
                <a16:creationId xmlns:a16="http://schemas.microsoft.com/office/drawing/2014/main" id="{AE0BC99E-84D7-4E28-8B3A-80DB932D515B}"/>
              </a:ext>
            </a:extLst>
          </p:cNvPr>
          <p:cNvSpPr txBox="1"/>
          <p:nvPr/>
        </p:nvSpPr>
        <p:spPr>
          <a:xfrm>
            <a:off x="5097738" y="4780791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308AC7A6-9CA0-46D2-9004-8EE157A06A88}"/>
              </a:ext>
            </a:extLst>
          </p:cNvPr>
          <p:cNvSpPr txBox="1"/>
          <p:nvPr/>
        </p:nvSpPr>
        <p:spPr>
          <a:xfrm>
            <a:off x="5140696" y="3623991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3D7DCF07-2989-444E-977A-E49FDBBA35F8}"/>
              </a:ext>
            </a:extLst>
          </p:cNvPr>
          <p:cNvSpPr txBox="1"/>
          <p:nvPr/>
        </p:nvSpPr>
        <p:spPr>
          <a:xfrm>
            <a:off x="4454716" y="2565500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092C028F-99E5-4C46-B72B-7C07F3AC1AA1}"/>
              </a:ext>
            </a:extLst>
          </p:cNvPr>
          <p:cNvSpPr txBox="1"/>
          <p:nvPr/>
        </p:nvSpPr>
        <p:spPr>
          <a:xfrm>
            <a:off x="4141875" y="5183520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F8409811-567A-48B3-A7BE-4BF75B1802ED}"/>
              </a:ext>
            </a:extLst>
          </p:cNvPr>
          <p:cNvSpPr txBox="1"/>
          <p:nvPr/>
        </p:nvSpPr>
        <p:spPr>
          <a:xfrm>
            <a:off x="509999" y="2789492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3" name="Straight Connector 102">
            <a:extLst>
              <a:ext uri="{FF2B5EF4-FFF2-40B4-BE49-F238E27FC236}">
                <a16:creationId xmlns:a16="http://schemas.microsoft.com/office/drawing/2014/main" id="{59F665FE-C178-4D0A-A92A-DF476B036148}"/>
              </a:ext>
            </a:extLst>
          </p:cNvPr>
          <p:cNvCxnSpPr>
            <a:cxnSpLocks/>
            <a:stCxn id="186" idx="3"/>
          </p:cNvCxnSpPr>
          <p:nvPr/>
        </p:nvCxnSpPr>
        <p:spPr>
          <a:xfrm>
            <a:off x="2417277" y="2835371"/>
            <a:ext cx="2566623" cy="21070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4" name="Straight Connector 102">
            <a:extLst>
              <a:ext uri="{FF2B5EF4-FFF2-40B4-BE49-F238E27FC236}">
                <a16:creationId xmlns:a16="http://schemas.microsoft.com/office/drawing/2014/main" id="{4E80ECEB-A463-4B4A-9F4B-D2ADA6BB1359}"/>
              </a:ext>
            </a:extLst>
          </p:cNvPr>
          <p:cNvCxnSpPr>
            <a:cxnSpLocks/>
          </p:cNvCxnSpPr>
          <p:nvPr/>
        </p:nvCxnSpPr>
        <p:spPr>
          <a:xfrm flipH="1" flipV="1">
            <a:off x="1454688" y="3585840"/>
            <a:ext cx="353839" cy="105099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5" name="Straight Connector 102">
            <a:extLst>
              <a:ext uri="{FF2B5EF4-FFF2-40B4-BE49-F238E27FC236}">
                <a16:creationId xmlns:a16="http://schemas.microsoft.com/office/drawing/2014/main" id="{2C80CA6D-92C0-4E54-9B4C-2767110C9646}"/>
              </a:ext>
            </a:extLst>
          </p:cNvPr>
          <p:cNvCxnSpPr>
            <a:cxnSpLocks/>
            <a:stCxn id="186" idx="3"/>
          </p:cNvCxnSpPr>
          <p:nvPr/>
        </p:nvCxnSpPr>
        <p:spPr>
          <a:xfrm flipH="1">
            <a:off x="339791" y="2835371"/>
            <a:ext cx="2077486" cy="524731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6" name="Straight Connector 102">
            <a:extLst>
              <a:ext uri="{FF2B5EF4-FFF2-40B4-BE49-F238E27FC236}">
                <a16:creationId xmlns:a16="http://schemas.microsoft.com/office/drawing/2014/main" id="{A7EFB013-DD68-4926-9E95-060094809F38}"/>
              </a:ext>
            </a:extLst>
          </p:cNvPr>
          <p:cNvCxnSpPr>
            <a:cxnSpLocks/>
          </p:cNvCxnSpPr>
          <p:nvPr/>
        </p:nvCxnSpPr>
        <p:spPr>
          <a:xfrm flipH="1">
            <a:off x="1435970" y="2879663"/>
            <a:ext cx="870945" cy="71264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7" name="Straight Connector 102">
            <a:extLst>
              <a:ext uri="{FF2B5EF4-FFF2-40B4-BE49-F238E27FC236}">
                <a16:creationId xmlns:a16="http://schemas.microsoft.com/office/drawing/2014/main" id="{ADA5AA04-C726-492E-A189-CEE720052986}"/>
              </a:ext>
            </a:extLst>
          </p:cNvPr>
          <p:cNvCxnSpPr>
            <a:cxnSpLocks/>
          </p:cNvCxnSpPr>
          <p:nvPr/>
        </p:nvCxnSpPr>
        <p:spPr>
          <a:xfrm flipH="1">
            <a:off x="1376429" y="3595155"/>
            <a:ext cx="1895931" cy="5825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8" name="Straight Connector 102">
            <a:extLst>
              <a:ext uri="{FF2B5EF4-FFF2-40B4-BE49-F238E27FC236}">
                <a16:creationId xmlns:a16="http://schemas.microsoft.com/office/drawing/2014/main" id="{75F9E992-A4DA-4C92-85D4-6EE7E13A06D5}"/>
              </a:ext>
            </a:extLst>
          </p:cNvPr>
          <p:cNvCxnSpPr>
            <a:cxnSpLocks/>
          </p:cNvCxnSpPr>
          <p:nvPr/>
        </p:nvCxnSpPr>
        <p:spPr>
          <a:xfrm flipV="1">
            <a:off x="2722007" y="4550189"/>
            <a:ext cx="249431" cy="1079673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9" name="Straight Connector 102">
            <a:extLst>
              <a:ext uri="{FF2B5EF4-FFF2-40B4-BE49-F238E27FC236}">
                <a16:creationId xmlns:a16="http://schemas.microsoft.com/office/drawing/2014/main" id="{5FE643CE-38B8-4616-9D54-B3E9931D1E43}"/>
              </a:ext>
            </a:extLst>
          </p:cNvPr>
          <p:cNvCxnSpPr>
            <a:cxnSpLocks/>
          </p:cNvCxnSpPr>
          <p:nvPr/>
        </p:nvCxnSpPr>
        <p:spPr>
          <a:xfrm flipV="1">
            <a:off x="2734956" y="5100320"/>
            <a:ext cx="1228961" cy="424786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0" name="Straight Connector 102">
            <a:extLst>
              <a:ext uri="{FF2B5EF4-FFF2-40B4-BE49-F238E27FC236}">
                <a16:creationId xmlns:a16="http://schemas.microsoft.com/office/drawing/2014/main" id="{638D94EC-FADF-437B-9FFB-DA8164400577}"/>
              </a:ext>
            </a:extLst>
          </p:cNvPr>
          <p:cNvCxnSpPr>
            <a:cxnSpLocks/>
          </p:cNvCxnSpPr>
          <p:nvPr/>
        </p:nvCxnSpPr>
        <p:spPr>
          <a:xfrm flipH="1" flipV="1">
            <a:off x="796736" y="5142230"/>
            <a:ext cx="1882651" cy="38726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1" name="Straight Connector 102">
            <a:extLst>
              <a:ext uri="{FF2B5EF4-FFF2-40B4-BE49-F238E27FC236}">
                <a16:creationId xmlns:a16="http://schemas.microsoft.com/office/drawing/2014/main" id="{8FECB078-9DCB-4EA4-A499-7C09DA8F3FFF}"/>
              </a:ext>
            </a:extLst>
          </p:cNvPr>
          <p:cNvCxnSpPr>
            <a:cxnSpLocks/>
          </p:cNvCxnSpPr>
          <p:nvPr/>
        </p:nvCxnSpPr>
        <p:spPr>
          <a:xfrm flipH="1">
            <a:off x="4028359" y="4366918"/>
            <a:ext cx="1127570" cy="828155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2" name="Straight Connector 102">
            <a:extLst>
              <a:ext uri="{FF2B5EF4-FFF2-40B4-BE49-F238E27FC236}">
                <a16:creationId xmlns:a16="http://schemas.microsoft.com/office/drawing/2014/main" id="{08DCD1C2-3865-4183-8CDF-3415E2AD0A8D}"/>
              </a:ext>
            </a:extLst>
          </p:cNvPr>
          <p:cNvCxnSpPr>
            <a:cxnSpLocks/>
          </p:cNvCxnSpPr>
          <p:nvPr/>
        </p:nvCxnSpPr>
        <p:spPr>
          <a:xfrm flipH="1" flipV="1">
            <a:off x="3995255" y="5061210"/>
            <a:ext cx="1091897" cy="40812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3" name="Straight Connector 102">
            <a:extLst>
              <a:ext uri="{FF2B5EF4-FFF2-40B4-BE49-F238E27FC236}">
                <a16:creationId xmlns:a16="http://schemas.microsoft.com/office/drawing/2014/main" id="{998AE6C1-C96F-4F66-A207-96FC1C5CF380}"/>
              </a:ext>
            </a:extLst>
          </p:cNvPr>
          <p:cNvCxnSpPr>
            <a:cxnSpLocks/>
          </p:cNvCxnSpPr>
          <p:nvPr/>
        </p:nvCxnSpPr>
        <p:spPr>
          <a:xfrm flipH="1" flipV="1">
            <a:off x="5093848" y="3077932"/>
            <a:ext cx="67926" cy="118373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4" name="Straight Connector 102">
            <a:extLst>
              <a:ext uri="{FF2B5EF4-FFF2-40B4-BE49-F238E27FC236}">
                <a16:creationId xmlns:a16="http://schemas.microsoft.com/office/drawing/2014/main" id="{D6DFD185-F969-4A8B-8F4C-A8633591BD52}"/>
              </a:ext>
            </a:extLst>
          </p:cNvPr>
          <p:cNvCxnSpPr>
            <a:cxnSpLocks/>
          </p:cNvCxnSpPr>
          <p:nvPr/>
        </p:nvCxnSpPr>
        <p:spPr>
          <a:xfrm flipH="1" flipV="1">
            <a:off x="4366165" y="3753184"/>
            <a:ext cx="875749" cy="657998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5" name="Straight Connector 102">
            <a:extLst>
              <a:ext uri="{FF2B5EF4-FFF2-40B4-BE49-F238E27FC236}">
                <a16:creationId xmlns:a16="http://schemas.microsoft.com/office/drawing/2014/main" id="{76FED6CD-2B64-4DC9-9CD8-58A3D3767C0D}"/>
              </a:ext>
            </a:extLst>
          </p:cNvPr>
          <p:cNvCxnSpPr>
            <a:cxnSpLocks/>
          </p:cNvCxnSpPr>
          <p:nvPr/>
        </p:nvCxnSpPr>
        <p:spPr>
          <a:xfrm flipH="1" flipV="1">
            <a:off x="2370216" y="2857749"/>
            <a:ext cx="887214" cy="736167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6" name="Straight Connector 102">
            <a:extLst>
              <a:ext uri="{FF2B5EF4-FFF2-40B4-BE49-F238E27FC236}">
                <a16:creationId xmlns:a16="http://schemas.microsoft.com/office/drawing/2014/main" id="{EBF04A3C-F46E-4DF1-85AB-EEDFB1B6A912}"/>
              </a:ext>
            </a:extLst>
          </p:cNvPr>
          <p:cNvCxnSpPr>
            <a:cxnSpLocks/>
          </p:cNvCxnSpPr>
          <p:nvPr/>
        </p:nvCxnSpPr>
        <p:spPr>
          <a:xfrm flipH="1">
            <a:off x="4423418" y="3025140"/>
            <a:ext cx="603510" cy="790501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7" name="Straight Connector 102">
            <a:extLst>
              <a:ext uri="{FF2B5EF4-FFF2-40B4-BE49-F238E27FC236}">
                <a16:creationId xmlns:a16="http://schemas.microsoft.com/office/drawing/2014/main" id="{7C3EFA41-F36E-40E9-8239-21B1055424FE}"/>
              </a:ext>
            </a:extLst>
          </p:cNvPr>
          <p:cNvCxnSpPr>
            <a:cxnSpLocks/>
          </p:cNvCxnSpPr>
          <p:nvPr/>
        </p:nvCxnSpPr>
        <p:spPr>
          <a:xfrm flipH="1" flipV="1">
            <a:off x="1364789" y="3537246"/>
            <a:ext cx="1509849" cy="1017496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8" name="Straight Connector 102">
            <a:extLst>
              <a:ext uri="{FF2B5EF4-FFF2-40B4-BE49-F238E27FC236}">
                <a16:creationId xmlns:a16="http://schemas.microsoft.com/office/drawing/2014/main" id="{F14D183C-E4B8-4D97-BD7C-6D3C3AD3B335}"/>
              </a:ext>
            </a:extLst>
          </p:cNvPr>
          <p:cNvCxnSpPr>
            <a:cxnSpLocks/>
          </p:cNvCxnSpPr>
          <p:nvPr/>
        </p:nvCxnSpPr>
        <p:spPr>
          <a:xfrm>
            <a:off x="362330" y="3415125"/>
            <a:ext cx="1350893" cy="112820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9" name="Straight Connector 102">
            <a:extLst>
              <a:ext uri="{FF2B5EF4-FFF2-40B4-BE49-F238E27FC236}">
                <a16:creationId xmlns:a16="http://schemas.microsoft.com/office/drawing/2014/main" id="{CF2EAEAE-7F7B-4E5D-85F6-31BB7B7FD459}"/>
              </a:ext>
            </a:extLst>
          </p:cNvPr>
          <p:cNvCxnSpPr>
            <a:cxnSpLocks/>
          </p:cNvCxnSpPr>
          <p:nvPr/>
        </p:nvCxnSpPr>
        <p:spPr>
          <a:xfrm flipV="1">
            <a:off x="2872084" y="3767785"/>
            <a:ext cx="1524765" cy="815405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0" name="Straight Connector 102">
            <a:extLst>
              <a:ext uri="{FF2B5EF4-FFF2-40B4-BE49-F238E27FC236}">
                <a16:creationId xmlns:a16="http://schemas.microsoft.com/office/drawing/2014/main" id="{FD8C9470-CB50-4F2A-9C52-96CBF70B873D}"/>
              </a:ext>
            </a:extLst>
          </p:cNvPr>
          <p:cNvCxnSpPr>
            <a:cxnSpLocks/>
          </p:cNvCxnSpPr>
          <p:nvPr/>
        </p:nvCxnSpPr>
        <p:spPr>
          <a:xfrm>
            <a:off x="2367845" y="2868274"/>
            <a:ext cx="1937552" cy="80367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1" name="Straight Connector 102">
            <a:extLst>
              <a:ext uri="{FF2B5EF4-FFF2-40B4-BE49-F238E27FC236}">
                <a16:creationId xmlns:a16="http://schemas.microsoft.com/office/drawing/2014/main" id="{31FA72DC-57C3-49D6-B497-601543B8F19A}"/>
              </a:ext>
            </a:extLst>
          </p:cNvPr>
          <p:cNvCxnSpPr>
            <a:cxnSpLocks/>
          </p:cNvCxnSpPr>
          <p:nvPr/>
        </p:nvCxnSpPr>
        <p:spPr>
          <a:xfrm flipH="1">
            <a:off x="2910530" y="3594077"/>
            <a:ext cx="299321" cy="1065049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2" name="Straight Connector 102">
            <a:extLst>
              <a:ext uri="{FF2B5EF4-FFF2-40B4-BE49-F238E27FC236}">
                <a16:creationId xmlns:a16="http://schemas.microsoft.com/office/drawing/2014/main" id="{A75180CD-D2A2-4A1A-B11B-FED7236F5BAD}"/>
              </a:ext>
            </a:extLst>
          </p:cNvPr>
          <p:cNvCxnSpPr>
            <a:cxnSpLocks/>
          </p:cNvCxnSpPr>
          <p:nvPr/>
        </p:nvCxnSpPr>
        <p:spPr>
          <a:xfrm flipH="1" flipV="1">
            <a:off x="2330681" y="2938526"/>
            <a:ext cx="580934" cy="1527293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3" name="Straight Connector 102">
            <a:extLst>
              <a:ext uri="{FF2B5EF4-FFF2-40B4-BE49-F238E27FC236}">
                <a16:creationId xmlns:a16="http://schemas.microsoft.com/office/drawing/2014/main" id="{8B503555-BDEC-48E0-8419-DC72B9B4F844}"/>
              </a:ext>
            </a:extLst>
          </p:cNvPr>
          <p:cNvCxnSpPr>
            <a:cxnSpLocks/>
          </p:cNvCxnSpPr>
          <p:nvPr/>
        </p:nvCxnSpPr>
        <p:spPr>
          <a:xfrm>
            <a:off x="3231987" y="3631895"/>
            <a:ext cx="1128822" cy="18749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4" name="Straight Connector 102">
            <a:extLst>
              <a:ext uri="{FF2B5EF4-FFF2-40B4-BE49-F238E27FC236}">
                <a16:creationId xmlns:a16="http://schemas.microsoft.com/office/drawing/2014/main" id="{6F449BB0-2264-4D97-BB6A-D1F4FDC1671A}"/>
              </a:ext>
            </a:extLst>
          </p:cNvPr>
          <p:cNvCxnSpPr>
            <a:cxnSpLocks/>
          </p:cNvCxnSpPr>
          <p:nvPr/>
        </p:nvCxnSpPr>
        <p:spPr>
          <a:xfrm flipH="1">
            <a:off x="1790573" y="2920248"/>
            <a:ext cx="540109" cy="1676230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5" name="Straight Connector 98">
            <a:extLst>
              <a:ext uri="{FF2B5EF4-FFF2-40B4-BE49-F238E27FC236}">
                <a16:creationId xmlns:a16="http://schemas.microsoft.com/office/drawing/2014/main" id="{0CA53155-0B58-4383-A14F-0C0B756E02B1}"/>
              </a:ext>
            </a:extLst>
          </p:cNvPr>
          <p:cNvCxnSpPr>
            <a:cxnSpLocks/>
          </p:cNvCxnSpPr>
          <p:nvPr/>
        </p:nvCxnSpPr>
        <p:spPr>
          <a:xfrm>
            <a:off x="1771595" y="4583190"/>
            <a:ext cx="1058584" cy="6372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76" name="Straight Connector 102">
            <a:extLst>
              <a:ext uri="{FF2B5EF4-FFF2-40B4-BE49-F238E27FC236}">
                <a16:creationId xmlns:a16="http://schemas.microsoft.com/office/drawing/2014/main" id="{800F3827-87FF-4E9D-AC17-7C878E23B775}"/>
              </a:ext>
            </a:extLst>
          </p:cNvPr>
          <p:cNvCxnSpPr>
            <a:cxnSpLocks/>
          </p:cNvCxnSpPr>
          <p:nvPr/>
        </p:nvCxnSpPr>
        <p:spPr>
          <a:xfrm>
            <a:off x="375749" y="3433336"/>
            <a:ext cx="334392" cy="1855654"/>
          </a:xfrm>
          <a:prstGeom prst="line">
            <a:avLst/>
          </a:prstGeom>
          <a:ln w="2286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77" name="Oval 8">
            <a:extLst>
              <a:ext uri="{FF2B5EF4-FFF2-40B4-BE49-F238E27FC236}">
                <a16:creationId xmlns:a16="http://schemas.microsoft.com/office/drawing/2014/main" id="{D9E7110C-1E8E-4256-8EA7-A6314F89469F}"/>
              </a:ext>
            </a:extLst>
          </p:cNvPr>
          <p:cNvSpPr/>
          <p:nvPr/>
        </p:nvSpPr>
        <p:spPr>
          <a:xfrm rot="16200000">
            <a:off x="2637038" y="4278014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8" name="Oval 8">
            <a:extLst>
              <a:ext uri="{FF2B5EF4-FFF2-40B4-BE49-F238E27FC236}">
                <a16:creationId xmlns:a16="http://schemas.microsoft.com/office/drawing/2014/main" id="{6FEC99AE-0E39-4854-83F7-6F3A69D63621}"/>
              </a:ext>
            </a:extLst>
          </p:cNvPr>
          <p:cNvSpPr/>
          <p:nvPr/>
        </p:nvSpPr>
        <p:spPr>
          <a:xfrm rot="16200000">
            <a:off x="2931891" y="3327407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9" name="Oval 8">
            <a:extLst>
              <a:ext uri="{FF2B5EF4-FFF2-40B4-BE49-F238E27FC236}">
                <a16:creationId xmlns:a16="http://schemas.microsoft.com/office/drawing/2014/main" id="{D804616E-1F37-42A3-9D84-D8D2135D326C}"/>
              </a:ext>
            </a:extLst>
          </p:cNvPr>
          <p:cNvSpPr/>
          <p:nvPr/>
        </p:nvSpPr>
        <p:spPr>
          <a:xfrm rot="16200000">
            <a:off x="1525012" y="4267584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0" name="Oval 8">
            <a:extLst>
              <a:ext uri="{FF2B5EF4-FFF2-40B4-BE49-F238E27FC236}">
                <a16:creationId xmlns:a16="http://schemas.microsoft.com/office/drawing/2014/main" id="{A51E6BAF-B7D5-4473-BAE1-80E6670EB104}"/>
              </a:ext>
            </a:extLst>
          </p:cNvPr>
          <p:cNvSpPr/>
          <p:nvPr/>
        </p:nvSpPr>
        <p:spPr>
          <a:xfrm rot="16200000">
            <a:off x="4765575" y="273270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1" name="Oval 88">
            <a:extLst>
              <a:ext uri="{FF2B5EF4-FFF2-40B4-BE49-F238E27FC236}">
                <a16:creationId xmlns:a16="http://schemas.microsoft.com/office/drawing/2014/main" id="{78A0875A-1410-487E-A4B4-F86E42E695D5}"/>
              </a:ext>
            </a:extLst>
          </p:cNvPr>
          <p:cNvSpPr/>
          <p:nvPr/>
        </p:nvSpPr>
        <p:spPr>
          <a:xfrm rot="16200000">
            <a:off x="2034822" y="2578064"/>
            <a:ext cx="594360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2" name="Oval 8">
            <a:extLst>
              <a:ext uri="{FF2B5EF4-FFF2-40B4-BE49-F238E27FC236}">
                <a16:creationId xmlns:a16="http://schemas.microsoft.com/office/drawing/2014/main" id="{286FC619-693A-4038-B4E9-116638056B51}"/>
              </a:ext>
            </a:extLst>
          </p:cNvPr>
          <p:cNvSpPr/>
          <p:nvPr/>
        </p:nvSpPr>
        <p:spPr>
          <a:xfrm rot="16200000">
            <a:off x="4832291" y="5178531"/>
            <a:ext cx="594360" cy="594360"/>
          </a:xfrm>
          <a:prstGeom prst="ellipse">
            <a:avLst/>
          </a:prstGeom>
          <a:solidFill>
            <a:schemeClr val="bg1"/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3" name="Oval 8">
            <a:extLst>
              <a:ext uri="{FF2B5EF4-FFF2-40B4-BE49-F238E27FC236}">
                <a16:creationId xmlns:a16="http://schemas.microsoft.com/office/drawing/2014/main" id="{CC88274E-55D0-47C7-BD9F-3F60EF6CC3F2}"/>
              </a:ext>
            </a:extLst>
          </p:cNvPr>
          <p:cNvSpPr/>
          <p:nvPr/>
        </p:nvSpPr>
        <p:spPr>
          <a:xfrm rot="16200000">
            <a:off x="4897042" y="4054501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10">
                <a:extLst>
                  <a:ext uri="{FF2B5EF4-FFF2-40B4-BE49-F238E27FC236}">
                    <a16:creationId xmlns:a16="http://schemas.microsoft.com/office/drawing/2014/main" id="{C7923BDF-42C5-4AAE-83B6-359BE811CE6A}"/>
                  </a:ext>
                </a:extLst>
              </p:cNvPr>
              <p:cNvSpPr txBox="1"/>
              <p:nvPr/>
            </p:nvSpPr>
            <p:spPr>
              <a:xfrm>
                <a:off x="2879040" y="3327406"/>
                <a:ext cx="594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110">
                <a:extLst>
                  <a:ext uri="{FF2B5EF4-FFF2-40B4-BE49-F238E27FC236}">
                    <a16:creationId xmlns:a16="http://schemas.microsoft.com/office/drawing/2014/main" id="{C7923BDF-42C5-4AAE-83B6-359BE811C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040" y="3327406"/>
                <a:ext cx="59435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13">
                <a:extLst>
                  <a:ext uri="{FF2B5EF4-FFF2-40B4-BE49-F238E27FC236}">
                    <a16:creationId xmlns:a16="http://schemas.microsoft.com/office/drawing/2014/main" id="{B3C05FA2-10CD-4CBC-A64F-BAB46D0BAF59}"/>
                  </a:ext>
                </a:extLst>
              </p:cNvPr>
              <p:cNvSpPr txBox="1"/>
              <p:nvPr/>
            </p:nvSpPr>
            <p:spPr>
              <a:xfrm>
                <a:off x="4939662" y="4051197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5" name="TextBox 113">
                <a:extLst>
                  <a:ext uri="{FF2B5EF4-FFF2-40B4-BE49-F238E27FC236}">
                    <a16:creationId xmlns:a16="http://schemas.microsoft.com/office/drawing/2014/main" id="{B3C05FA2-10CD-4CBC-A64F-BAB46D0BA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662" y="4051197"/>
                <a:ext cx="42027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14">
                <a:extLst>
                  <a:ext uri="{FF2B5EF4-FFF2-40B4-BE49-F238E27FC236}">
                    <a16:creationId xmlns:a16="http://schemas.microsoft.com/office/drawing/2014/main" id="{952D4777-48F3-473D-A827-992214BBA2B1}"/>
                  </a:ext>
                </a:extLst>
              </p:cNvPr>
              <p:cNvSpPr txBox="1"/>
              <p:nvPr/>
            </p:nvSpPr>
            <p:spPr>
              <a:xfrm>
                <a:off x="1997004" y="2573761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6" name="TextBox 114">
                <a:extLst>
                  <a:ext uri="{FF2B5EF4-FFF2-40B4-BE49-F238E27FC236}">
                    <a16:creationId xmlns:a16="http://schemas.microsoft.com/office/drawing/2014/main" id="{952D4777-48F3-473D-A827-992214BBA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004" y="2573761"/>
                <a:ext cx="420273" cy="523220"/>
              </a:xfrm>
              <a:prstGeom prst="rect">
                <a:avLst/>
              </a:prstGeom>
              <a:blipFill>
                <a:blip r:embed="rId4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15">
                <a:extLst>
                  <a:ext uri="{FF2B5EF4-FFF2-40B4-BE49-F238E27FC236}">
                    <a16:creationId xmlns:a16="http://schemas.microsoft.com/office/drawing/2014/main" id="{E3B8E2FD-C85C-4A82-8B59-D1BE2FAD3CDA}"/>
                  </a:ext>
                </a:extLst>
              </p:cNvPr>
              <p:cNvSpPr txBox="1"/>
              <p:nvPr/>
            </p:nvSpPr>
            <p:spPr>
              <a:xfrm>
                <a:off x="4860912" y="5175228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7" name="TextBox 115">
                <a:extLst>
                  <a:ext uri="{FF2B5EF4-FFF2-40B4-BE49-F238E27FC236}">
                    <a16:creationId xmlns:a16="http://schemas.microsoft.com/office/drawing/2014/main" id="{E3B8E2FD-C85C-4A82-8B59-D1BE2FAD3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912" y="5175228"/>
                <a:ext cx="4202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16">
                <a:extLst>
                  <a:ext uri="{FF2B5EF4-FFF2-40B4-BE49-F238E27FC236}">
                    <a16:creationId xmlns:a16="http://schemas.microsoft.com/office/drawing/2014/main" id="{12C51DBB-3672-4056-B62E-30ED6714FDF4}"/>
                  </a:ext>
                </a:extLst>
              </p:cNvPr>
              <p:cNvSpPr txBox="1"/>
              <p:nvPr/>
            </p:nvSpPr>
            <p:spPr>
              <a:xfrm>
                <a:off x="1553633" y="4272555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8" name="TextBox 116">
                <a:extLst>
                  <a:ext uri="{FF2B5EF4-FFF2-40B4-BE49-F238E27FC236}">
                    <a16:creationId xmlns:a16="http://schemas.microsoft.com/office/drawing/2014/main" id="{12C51DBB-3672-4056-B62E-30ED6714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633" y="4272555"/>
                <a:ext cx="420273" cy="523220"/>
              </a:xfrm>
              <a:prstGeom prst="rect">
                <a:avLst/>
              </a:prstGeom>
              <a:blipFill>
                <a:blip r:embed="rId6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17">
                <a:extLst>
                  <a:ext uri="{FF2B5EF4-FFF2-40B4-BE49-F238E27FC236}">
                    <a16:creationId xmlns:a16="http://schemas.microsoft.com/office/drawing/2014/main" id="{898D199B-5C41-4E80-927A-6221B904EF48}"/>
                  </a:ext>
                </a:extLst>
              </p:cNvPr>
              <p:cNvSpPr txBox="1"/>
              <p:nvPr/>
            </p:nvSpPr>
            <p:spPr>
              <a:xfrm>
                <a:off x="4794195" y="2737677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9" name="TextBox 117">
                <a:extLst>
                  <a:ext uri="{FF2B5EF4-FFF2-40B4-BE49-F238E27FC236}">
                    <a16:creationId xmlns:a16="http://schemas.microsoft.com/office/drawing/2014/main" id="{898D199B-5C41-4E80-927A-6221B904E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95" y="2737677"/>
                <a:ext cx="420273" cy="523220"/>
              </a:xfrm>
              <a:prstGeom prst="rect">
                <a:avLst/>
              </a:prstGeom>
              <a:blipFill>
                <a:blip r:embed="rId7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18">
                <a:extLst>
                  <a:ext uri="{FF2B5EF4-FFF2-40B4-BE49-F238E27FC236}">
                    <a16:creationId xmlns:a16="http://schemas.microsoft.com/office/drawing/2014/main" id="{DBE7DBC3-36BF-4BA5-85ED-0048AAEE1778}"/>
                  </a:ext>
                </a:extLst>
              </p:cNvPr>
              <p:cNvSpPr txBox="1"/>
              <p:nvPr/>
            </p:nvSpPr>
            <p:spPr>
              <a:xfrm>
                <a:off x="2602690" y="4285621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18">
                <a:extLst>
                  <a:ext uri="{FF2B5EF4-FFF2-40B4-BE49-F238E27FC236}">
                    <a16:creationId xmlns:a16="http://schemas.microsoft.com/office/drawing/2014/main" id="{DBE7DBC3-36BF-4BA5-85ED-0048AAEE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690" y="4285621"/>
                <a:ext cx="420273" cy="523220"/>
              </a:xfrm>
              <a:prstGeom prst="rect">
                <a:avLst/>
              </a:prstGeom>
              <a:blipFill>
                <a:blip r:embed="rId8"/>
                <a:stretch>
                  <a:fillRect r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Oval 8">
            <a:extLst>
              <a:ext uri="{FF2B5EF4-FFF2-40B4-BE49-F238E27FC236}">
                <a16:creationId xmlns:a16="http://schemas.microsoft.com/office/drawing/2014/main" id="{986528CF-3C59-4782-9935-4B00C1255D83}"/>
              </a:ext>
            </a:extLst>
          </p:cNvPr>
          <p:cNvSpPr/>
          <p:nvPr/>
        </p:nvSpPr>
        <p:spPr>
          <a:xfrm rot="16200000">
            <a:off x="3720679" y="4769074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13">
                <a:extLst>
                  <a:ext uri="{FF2B5EF4-FFF2-40B4-BE49-F238E27FC236}">
                    <a16:creationId xmlns:a16="http://schemas.microsoft.com/office/drawing/2014/main" id="{F09F3756-6F39-4610-B1EA-37EC36D77020}"/>
                  </a:ext>
                </a:extLst>
              </p:cNvPr>
              <p:cNvSpPr txBox="1"/>
              <p:nvPr/>
            </p:nvSpPr>
            <p:spPr>
              <a:xfrm>
                <a:off x="3763299" y="4765770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13">
                <a:extLst>
                  <a:ext uri="{FF2B5EF4-FFF2-40B4-BE49-F238E27FC236}">
                    <a16:creationId xmlns:a16="http://schemas.microsoft.com/office/drawing/2014/main" id="{F09F3756-6F39-4610-B1EA-37EC36D77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99" y="4765770"/>
                <a:ext cx="42027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Oval 88">
            <a:extLst>
              <a:ext uri="{FF2B5EF4-FFF2-40B4-BE49-F238E27FC236}">
                <a16:creationId xmlns:a16="http://schemas.microsoft.com/office/drawing/2014/main" id="{FEC3CCF4-9436-4ABB-A481-4014C8CA2028}"/>
              </a:ext>
            </a:extLst>
          </p:cNvPr>
          <p:cNvSpPr/>
          <p:nvPr/>
        </p:nvSpPr>
        <p:spPr>
          <a:xfrm rot="16200000">
            <a:off x="1182564" y="3323977"/>
            <a:ext cx="589225" cy="594360"/>
          </a:xfrm>
          <a:prstGeom prst="ellipse">
            <a:avLst/>
          </a:prstGeom>
          <a:solidFill>
            <a:schemeClr val="bg2">
              <a:lumMod val="2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14">
                <a:extLst>
                  <a:ext uri="{FF2B5EF4-FFF2-40B4-BE49-F238E27FC236}">
                    <a16:creationId xmlns:a16="http://schemas.microsoft.com/office/drawing/2014/main" id="{3ECC18A2-861A-47A5-968D-7F8B56BADB80}"/>
                  </a:ext>
                </a:extLst>
              </p:cNvPr>
              <p:cNvSpPr txBox="1"/>
              <p:nvPr/>
            </p:nvSpPr>
            <p:spPr>
              <a:xfrm>
                <a:off x="1144780" y="3329352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4" name="TextBox 114">
                <a:extLst>
                  <a:ext uri="{FF2B5EF4-FFF2-40B4-BE49-F238E27FC236}">
                    <a16:creationId xmlns:a16="http://schemas.microsoft.com/office/drawing/2014/main" id="{3ECC18A2-861A-47A5-968D-7F8B56BAD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80" y="3329352"/>
                <a:ext cx="420273" cy="523220"/>
              </a:xfrm>
              <a:prstGeom prst="rect">
                <a:avLst/>
              </a:prstGeom>
              <a:blipFill>
                <a:blip r:embed="rId10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Oval 88">
            <a:extLst>
              <a:ext uri="{FF2B5EF4-FFF2-40B4-BE49-F238E27FC236}">
                <a16:creationId xmlns:a16="http://schemas.microsoft.com/office/drawing/2014/main" id="{20CEA70F-7AFA-4C39-8737-DC3FBCFF78E8}"/>
              </a:ext>
            </a:extLst>
          </p:cNvPr>
          <p:cNvSpPr/>
          <p:nvPr/>
        </p:nvSpPr>
        <p:spPr>
          <a:xfrm rot="16200000">
            <a:off x="73647" y="3072390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14">
                <a:extLst>
                  <a:ext uri="{FF2B5EF4-FFF2-40B4-BE49-F238E27FC236}">
                    <a16:creationId xmlns:a16="http://schemas.microsoft.com/office/drawing/2014/main" id="{F1FC1A9D-20F9-4331-ACAA-62A6260A03B0}"/>
                  </a:ext>
                </a:extLst>
              </p:cNvPr>
              <p:cNvSpPr txBox="1"/>
              <p:nvPr/>
            </p:nvSpPr>
            <p:spPr>
              <a:xfrm>
                <a:off x="102269" y="3069741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6" name="TextBox 114">
                <a:extLst>
                  <a:ext uri="{FF2B5EF4-FFF2-40B4-BE49-F238E27FC236}">
                    <a16:creationId xmlns:a16="http://schemas.microsoft.com/office/drawing/2014/main" id="{F1FC1A9D-20F9-4331-ACAA-62A6260A0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9" y="3069741"/>
                <a:ext cx="420273" cy="523220"/>
              </a:xfrm>
              <a:prstGeom prst="rect">
                <a:avLst/>
              </a:prstGeom>
              <a:blipFill>
                <a:blip r:embed="rId11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Oval 88">
            <a:extLst>
              <a:ext uri="{FF2B5EF4-FFF2-40B4-BE49-F238E27FC236}">
                <a16:creationId xmlns:a16="http://schemas.microsoft.com/office/drawing/2014/main" id="{8A4C0F05-BAD7-4261-AE6C-65755A6B0BEC}"/>
              </a:ext>
            </a:extLst>
          </p:cNvPr>
          <p:cNvSpPr/>
          <p:nvPr/>
        </p:nvSpPr>
        <p:spPr>
          <a:xfrm rot="16200000">
            <a:off x="2432552" y="5232315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14">
                <a:extLst>
                  <a:ext uri="{FF2B5EF4-FFF2-40B4-BE49-F238E27FC236}">
                    <a16:creationId xmlns:a16="http://schemas.microsoft.com/office/drawing/2014/main" id="{3B23C627-707E-4933-8BD7-2D5B96C44DE2}"/>
                  </a:ext>
                </a:extLst>
              </p:cNvPr>
              <p:cNvSpPr txBox="1"/>
              <p:nvPr/>
            </p:nvSpPr>
            <p:spPr>
              <a:xfrm>
                <a:off x="2473820" y="5235310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8" name="TextBox 114">
                <a:extLst>
                  <a:ext uri="{FF2B5EF4-FFF2-40B4-BE49-F238E27FC236}">
                    <a16:creationId xmlns:a16="http://schemas.microsoft.com/office/drawing/2014/main" id="{3B23C627-707E-4933-8BD7-2D5B96C44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820" y="5235310"/>
                <a:ext cx="420273" cy="523220"/>
              </a:xfrm>
              <a:prstGeom prst="rect">
                <a:avLst/>
              </a:prstGeom>
              <a:blipFill>
                <a:blip r:embed="rId12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Oval 88">
            <a:extLst>
              <a:ext uri="{FF2B5EF4-FFF2-40B4-BE49-F238E27FC236}">
                <a16:creationId xmlns:a16="http://schemas.microsoft.com/office/drawing/2014/main" id="{63122983-2988-4848-AA78-BBC4D323E284}"/>
              </a:ext>
            </a:extLst>
          </p:cNvPr>
          <p:cNvSpPr/>
          <p:nvPr/>
        </p:nvSpPr>
        <p:spPr>
          <a:xfrm rot="16200000">
            <a:off x="401445" y="4874974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14">
                <a:extLst>
                  <a:ext uri="{FF2B5EF4-FFF2-40B4-BE49-F238E27FC236}">
                    <a16:creationId xmlns:a16="http://schemas.microsoft.com/office/drawing/2014/main" id="{FEF515A6-B5D1-4616-95DD-8ADF21B6672C}"/>
                  </a:ext>
                </a:extLst>
              </p:cNvPr>
              <p:cNvSpPr txBox="1"/>
              <p:nvPr/>
            </p:nvSpPr>
            <p:spPr>
              <a:xfrm>
                <a:off x="430067" y="4872325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14">
                <a:extLst>
                  <a:ext uri="{FF2B5EF4-FFF2-40B4-BE49-F238E27FC236}">
                    <a16:creationId xmlns:a16="http://schemas.microsoft.com/office/drawing/2014/main" id="{FEF515A6-B5D1-4616-95DD-8ADF21B66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7" y="4872325"/>
                <a:ext cx="420273" cy="523220"/>
              </a:xfrm>
              <a:prstGeom prst="rect">
                <a:avLst/>
              </a:prstGeom>
              <a:blipFill>
                <a:blip r:embed="rId13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文本框 200">
            <a:extLst>
              <a:ext uri="{FF2B5EF4-FFF2-40B4-BE49-F238E27FC236}">
                <a16:creationId xmlns:a16="http://schemas.microsoft.com/office/drawing/2014/main" id="{CAC46B49-6353-434C-926A-2ED0D9C90CF2}"/>
              </a:ext>
            </a:extLst>
          </p:cNvPr>
          <p:cNvSpPr txBox="1"/>
          <p:nvPr/>
        </p:nvSpPr>
        <p:spPr>
          <a:xfrm>
            <a:off x="2025472" y="44948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2" name="文本框 201">
            <a:extLst>
              <a:ext uri="{FF2B5EF4-FFF2-40B4-BE49-F238E27FC236}">
                <a16:creationId xmlns:a16="http://schemas.microsoft.com/office/drawing/2014/main" id="{D1774B35-7FDE-4748-864A-35634641222C}"/>
              </a:ext>
            </a:extLst>
          </p:cNvPr>
          <p:cNvSpPr txBox="1"/>
          <p:nvPr/>
        </p:nvSpPr>
        <p:spPr>
          <a:xfrm>
            <a:off x="1410540" y="29514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62BCD401-E796-487C-86B5-52D36062CB5B}"/>
              </a:ext>
            </a:extLst>
          </p:cNvPr>
          <p:cNvSpPr txBox="1"/>
          <p:nvPr/>
        </p:nvSpPr>
        <p:spPr>
          <a:xfrm>
            <a:off x="2544910" y="24391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9847D8F5-9F56-4A3E-8047-47146CDF7960}"/>
              </a:ext>
            </a:extLst>
          </p:cNvPr>
          <p:cNvSpPr txBox="1"/>
          <p:nvPr/>
        </p:nvSpPr>
        <p:spPr>
          <a:xfrm>
            <a:off x="3471018" y="33022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8264C29B-B5C6-4A7B-AC6D-5E08B8794AF2}"/>
              </a:ext>
            </a:extLst>
          </p:cNvPr>
          <p:cNvSpPr txBox="1"/>
          <p:nvPr/>
        </p:nvSpPr>
        <p:spPr>
          <a:xfrm>
            <a:off x="3181782" y="42926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6" name="Oval 88">
            <a:extLst>
              <a:ext uri="{FF2B5EF4-FFF2-40B4-BE49-F238E27FC236}">
                <a16:creationId xmlns:a16="http://schemas.microsoft.com/office/drawing/2014/main" id="{B908E9A0-DB47-4400-98A0-50FDC66340D2}"/>
              </a:ext>
            </a:extLst>
          </p:cNvPr>
          <p:cNvSpPr/>
          <p:nvPr/>
        </p:nvSpPr>
        <p:spPr>
          <a:xfrm rot="16200000">
            <a:off x="4086636" y="3485221"/>
            <a:ext cx="594360" cy="5943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286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3600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114">
                <a:extLst>
                  <a:ext uri="{FF2B5EF4-FFF2-40B4-BE49-F238E27FC236}">
                    <a16:creationId xmlns:a16="http://schemas.microsoft.com/office/drawing/2014/main" id="{EAABD147-17A6-437A-A24C-1FDCD079A57B}"/>
                  </a:ext>
                </a:extLst>
              </p:cNvPr>
              <p:cNvSpPr txBox="1"/>
              <p:nvPr/>
            </p:nvSpPr>
            <p:spPr>
              <a:xfrm>
                <a:off x="4127904" y="3488216"/>
                <a:ext cx="420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7" name="TextBox 114">
                <a:extLst>
                  <a:ext uri="{FF2B5EF4-FFF2-40B4-BE49-F238E27FC236}">
                    <a16:creationId xmlns:a16="http://schemas.microsoft.com/office/drawing/2014/main" id="{EAABD147-17A6-437A-A24C-1FDCD079A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904" y="3488216"/>
                <a:ext cx="420273" cy="523220"/>
              </a:xfrm>
              <a:prstGeom prst="rect">
                <a:avLst/>
              </a:prstGeom>
              <a:blipFill>
                <a:blip r:embed="rId14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8" name="表格 4">
            <a:extLst>
              <a:ext uri="{FF2B5EF4-FFF2-40B4-BE49-F238E27FC236}">
                <a16:creationId xmlns:a16="http://schemas.microsoft.com/office/drawing/2014/main" id="{540534F9-2179-4D47-BF75-A855E0612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45192"/>
              </p:ext>
            </p:extLst>
          </p:nvPr>
        </p:nvGraphicFramePr>
        <p:xfrm>
          <a:off x="5847795" y="2695613"/>
          <a:ext cx="2813283" cy="300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461">
                  <a:extLst>
                    <a:ext uri="{9D8B030D-6E8A-4147-A177-3AD203B41FA5}">
                      <a16:colId xmlns:a16="http://schemas.microsoft.com/office/drawing/2014/main" val="1745283516"/>
                    </a:ext>
                  </a:extLst>
                </a:gridCol>
                <a:gridCol w="847061">
                  <a:extLst>
                    <a:ext uri="{9D8B030D-6E8A-4147-A177-3AD203B41FA5}">
                      <a16:colId xmlns:a16="http://schemas.microsoft.com/office/drawing/2014/main" val="530612658"/>
                    </a:ext>
                  </a:extLst>
                </a:gridCol>
                <a:gridCol w="937761">
                  <a:extLst>
                    <a:ext uri="{9D8B030D-6E8A-4147-A177-3AD203B41FA5}">
                      <a16:colId xmlns:a16="http://schemas.microsoft.com/office/drawing/2014/main" val="4157432966"/>
                    </a:ext>
                  </a:extLst>
                </a:gridCol>
              </a:tblGrid>
              <a:tr h="751061">
                <a:tc>
                  <a:txBody>
                    <a:bodyPr/>
                    <a:lstStyle/>
                    <a:p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Input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431506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Anchor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01174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Followers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931388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</a:rPr>
                        <a:t>Coreness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62384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861D616-A39E-4D4C-B132-6B7F4B128F67}"/>
              </a:ext>
            </a:extLst>
          </p:cNvPr>
          <p:cNvSpPr txBox="1"/>
          <p:nvPr/>
        </p:nvSpPr>
        <p:spPr>
          <a:xfrm>
            <a:off x="7353427" y="2872746"/>
            <a:ext cx="774571" cy="6124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zh-CN" sz="2000" b="1" dirty="0"/>
              <a:t>b = 1</a:t>
            </a:r>
            <a:endParaRPr lang="zh-CN" altLang="en-US" sz="2000" b="1" dirty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DB77D121-D715-4EC3-87C2-9A45BEBBB772}"/>
                  </a:ext>
                </a:extLst>
              </p:cNvPr>
              <p:cNvSpPr txBox="1"/>
              <p:nvPr/>
            </p:nvSpPr>
            <p:spPr>
              <a:xfrm>
                <a:off x="7312838" y="3537246"/>
                <a:ext cx="855747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CN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DB77D121-D715-4EC3-87C2-9A45BEBBB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838" y="3537246"/>
                <a:ext cx="855747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8A1A8CBB-FFC9-4E52-82A6-B27F2B71C1C7}"/>
                  </a:ext>
                </a:extLst>
              </p:cNvPr>
              <p:cNvSpPr txBox="1"/>
              <p:nvPr/>
            </p:nvSpPr>
            <p:spPr>
              <a:xfrm>
                <a:off x="6877863" y="4350134"/>
                <a:ext cx="862848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000" dirty="0"/>
                        <m:t>,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zh-CN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8A1A8CBB-FFC9-4E52-82A6-B27F2B71C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63" y="4350134"/>
                <a:ext cx="862848" cy="400110"/>
              </a:xfrm>
              <a:prstGeom prst="rect">
                <a:avLst/>
              </a:prstGeom>
              <a:blipFill>
                <a:blip r:embed="rId1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97296DB6-BED7-4405-9E6A-DB2C1A787B4E}"/>
                  </a:ext>
                </a:extLst>
              </p:cNvPr>
              <p:cNvSpPr txBox="1"/>
              <p:nvPr/>
            </p:nvSpPr>
            <p:spPr>
              <a:xfrm>
                <a:off x="7788337" y="4350134"/>
                <a:ext cx="862848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000" dirty="0"/>
                        <m:t>,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0" lang="zh-CN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97296DB6-BED7-4405-9E6A-DB2C1A78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337" y="4350134"/>
                <a:ext cx="862848" cy="40011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6C47B76C-EA89-4AB9-B7BF-D92714A642D4}"/>
                  </a:ext>
                </a:extLst>
              </p:cNvPr>
              <p:cNvSpPr txBox="1"/>
              <p:nvPr/>
            </p:nvSpPr>
            <p:spPr>
              <a:xfrm>
                <a:off x="6823061" y="5112658"/>
                <a:ext cx="10607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/>
                        <m:t>2 </m:t>
                      </m:r>
                      <m:r>
                        <m:rPr>
                          <m:nor/>
                        </m:rPr>
                        <a:rPr lang="en-US" altLang="zh-CN" sz="2000" dirty="0">
                          <a:sym typeface="Wingdings" panose="05000000000000000000" pitchFamily="2" charset="2"/>
                        </a:rPr>
                        <m:t> 3</m:t>
                      </m:r>
                      <m:r>
                        <m:rPr>
                          <m:nor/>
                        </m:rPr>
                        <a:rPr lang="en-US" altLang="zh-CN" sz="2000" dirty="0"/>
                        <m:t> 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6C47B76C-EA89-4AB9-B7BF-D92714A64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61" y="5112658"/>
                <a:ext cx="106073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74D03D1-CBED-4B3F-84CA-DA6D9D13836D}"/>
                  </a:ext>
                </a:extLst>
              </p:cNvPr>
              <p:cNvSpPr txBox="1"/>
              <p:nvPr/>
            </p:nvSpPr>
            <p:spPr>
              <a:xfrm>
                <a:off x="7736429" y="5112658"/>
                <a:ext cx="10607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/>
                        <m:t>3 </m:t>
                      </m:r>
                      <m:r>
                        <m:rPr>
                          <m:nor/>
                        </m:rPr>
                        <a:rPr lang="en-US" altLang="zh-CN" sz="2000" dirty="0">
                          <a:sym typeface="Wingdings" panose="05000000000000000000" pitchFamily="2" charset="2"/>
                        </a:rPr>
                        <m:t> 4</m:t>
                      </m:r>
                      <m:r>
                        <m:rPr>
                          <m:nor/>
                        </m:rPr>
                        <a:rPr lang="en-US" altLang="zh-CN" sz="2000" dirty="0"/>
                        <m:t> 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74D03D1-CBED-4B3F-84CA-DA6D9D138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29" y="5112658"/>
                <a:ext cx="1060732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文本框 79">
            <a:extLst>
              <a:ext uri="{FF2B5EF4-FFF2-40B4-BE49-F238E27FC236}">
                <a16:creationId xmlns:a16="http://schemas.microsoft.com/office/drawing/2014/main" id="{2230B2E1-D79F-4C27-8558-4B19F44032D1}"/>
              </a:ext>
            </a:extLst>
          </p:cNvPr>
          <p:cNvSpPr txBox="1"/>
          <p:nvPr/>
        </p:nvSpPr>
        <p:spPr>
          <a:xfrm>
            <a:off x="5422520" y="3624562"/>
            <a:ext cx="4033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23D500D6-1C38-4ACE-B73B-DC6B7B7396FE}"/>
              </a:ext>
            </a:extLst>
          </p:cNvPr>
          <p:cNvSpPr txBox="1"/>
          <p:nvPr/>
        </p:nvSpPr>
        <p:spPr>
          <a:xfrm>
            <a:off x="4908721" y="219469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2E2FD037-C6FC-439E-8AA6-9556B61311D3}"/>
              </a:ext>
            </a:extLst>
          </p:cNvPr>
          <p:cNvSpPr txBox="1"/>
          <p:nvPr/>
        </p:nvSpPr>
        <p:spPr>
          <a:xfrm>
            <a:off x="4300070" y="409327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20273B5-C953-4A27-857B-DE86E13D5DF4}"/>
              </a:ext>
            </a:extLst>
          </p:cNvPr>
          <p:cNvSpPr txBox="1"/>
          <p:nvPr/>
        </p:nvSpPr>
        <p:spPr>
          <a:xfrm>
            <a:off x="3038384" y="5446624"/>
            <a:ext cx="3401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7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8" grpId="0" animBg="1"/>
      <p:bldP spid="149" grpId="0" animBg="1"/>
      <p:bldP spid="150" grpId="0" animBg="1"/>
      <p:bldP spid="152" grpId="0" animBg="1"/>
      <p:bldP spid="180" grpId="0" animBg="1"/>
      <p:bldP spid="182" grpId="0" animBg="1"/>
      <p:bldP spid="183" grpId="0" animBg="1"/>
      <p:bldP spid="185" grpId="0"/>
      <p:bldP spid="187" grpId="0"/>
      <p:bldP spid="189" grpId="0"/>
      <p:bldP spid="191" grpId="0" animBg="1"/>
      <p:bldP spid="192" grpId="0"/>
      <p:bldP spid="195" grpId="0" animBg="1"/>
      <p:bldP spid="196" grpId="0"/>
      <p:bldP spid="199" grpId="0" animBg="1"/>
      <p:bldP spid="200" grpId="0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0EF974-BD39-45F4-8639-3F26B256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Hardness</a:t>
            </a:r>
            <a:endParaRPr lang="zh-CN" altLang="en-US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EDE584B5-432A-43B6-BE07-09D49F132ADC}"/>
              </a:ext>
            </a:extLst>
          </p:cNvPr>
          <p:cNvSpPr/>
          <p:nvPr/>
        </p:nvSpPr>
        <p:spPr>
          <a:xfrm rot="20496897">
            <a:off x="1701251" y="4686983"/>
            <a:ext cx="7315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Greedy Anchored </a:t>
            </a:r>
            <a:r>
              <a:rPr lang="en-US" altLang="zh-CN" sz="36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Coreness</a:t>
            </a:r>
            <a:r>
              <a:rPr lang="en-US" altLang="zh-CN" sz="3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(GAC)</a:t>
            </a:r>
            <a:endParaRPr lang="zh-CN" altLang="en-US" sz="3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2">
                <a:extLst>
                  <a:ext uri="{FF2B5EF4-FFF2-40B4-BE49-F238E27FC236}">
                    <a16:creationId xmlns:a16="http://schemas.microsoft.com/office/drawing/2014/main" id="{33E4EF4A-4F18-4899-AEF6-A7A2D9A08F6C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468313" y="1227137"/>
                <a:ext cx="8208962" cy="2633911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Theorem 1. Given a graph G, the anchored </a:t>
                </a:r>
                <a:r>
                  <a:rPr lang="en-US" altLang="zh-CN" sz="2000" dirty="0" err="1"/>
                  <a:t>coreness</a:t>
                </a:r>
                <a:r>
                  <a:rPr lang="en-US" altLang="zh-CN" sz="2000" dirty="0"/>
                  <a:t> problem is </a:t>
                </a:r>
                <a:r>
                  <a:rPr lang="en-US" altLang="zh-CN" sz="2000" i="1" dirty="0"/>
                  <a:t>NP</a:t>
                </a:r>
                <a:r>
                  <a:rPr lang="en-US" altLang="zh-CN" sz="2000" dirty="0"/>
                  <a:t>-hard.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Theorem 2.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000" dirty="0"/>
                  <a:t>, the anchored </a:t>
                </a:r>
                <a:r>
                  <a:rPr lang="en-US" altLang="zh-CN" sz="2000" dirty="0" err="1"/>
                  <a:t>coreness</a:t>
                </a:r>
                <a:r>
                  <a:rPr lang="en-US" altLang="zh-CN" sz="2000" dirty="0"/>
                  <a:t> problem cannot be approximated in polynomial time within a ratio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 unless </a:t>
                </a:r>
                <a:r>
                  <a:rPr lang="en-US" altLang="zh-CN" sz="2000" i="1" dirty="0"/>
                  <a:t>P = NP.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Theorem 3. The 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zh-CN" sz="2000" dirty="0"/>
                  <a:t> of </a:t>
                </a:r>
                <a:r>
                  <a:rPr lang="en-US" altLang="zh-CN" sz="2000" dirty="0" err="1"/>
                  <a:t>coreness</a:t>
                </a:r>
                <a:r>
                  <a:rPr lang="en-US" altLang="zh-CN" sz="2000" dirty="0"/>
                  <a:t> gain is not submodular.</a:t>
                </a:r>
              </a:p>
              <a:p>
                <a:pPr marL="0" indent="0"/>
                <a:endParaRPr lang="en-US" altLang="zh-CN" sz="2000" dirty="0"/>
              </a:p>
              <a:p>
                <a:pPr marL="0" indent="0"/>
                <a:endParaRPr lang="en-US" altLang="zh-CN" sz="2000" dirty="0"/>
              </a:p>
            </p:txBody>
          </p:sp>
        </mc:Choice>
        <mc:Fallback xmlns="">
          <p:sp>
            <p:nvSpPr>
              <p:cNvPr id="8" name="文本占位符 2">
                <a:extLst>
                  <a:ext uri="{FF2B5EF4-FFF2-40B4-BE49-F238E27FC236}">
                    <a16:creationId xmlns:a16="http://schemas.microsoft.com/office/drawing/2014/main" id="{33E4EF4A-4F18-4899-AEF6-A7A2D9A08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468313" y="1227137"/>
                <a:ext cx="8208962" cy="2633911"/>
              </a:xfrm>
              <a:blipFill>
                <a:blip r:embed="rId2"/>
                <a:stretch>
                  <a:fillRect l="-1783" t="-2778" r="-1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652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theme/theme1.xml><?xml version="1.0" encoding="utf-8"?>
<a:theme xmlns:a="http://schemas.openxmlformats.org/drawingml/2006/main" name="Sydney_4x3 (003)">
  <a:themeElements>
    <a:clrScheme name="AGSM">
      <a:dk1>
        <a:srgbClr val="404040"/>
      </a:dk1>
      <a:lt1>
        <a:sysClr val="window" lastClr="FFFFFF"/>
      </a:lt1>
      <a:dk2>
        <a:srgbClr val="063E8D"/>
      </a:dk2>
      <a:lt2>
        <a:srgbClr val="CCCCCC"/>
      </a:lt2>
      <a:accent1>
        <a:srgbClr val="063E8D"/>
      </a:accent1>
      <a:accent2>
        <a:srgbClr val="FFD700"/>
      </a:accent2>
      <a:accent3>
        <a:srgbClr val="0067A8"/>
      </a:accent3>
      <a:accent4>
        <a:srgbClr val="00568E"/>
      </a:accent4>
      <a:accent5>
        <a:srgbClr val="004372"/>
      </a:accent5>
      <a:accent6>
        <a:srgbClr val="002E52"/>
      </a:accent6>
      <a:hlink>
        <a:srgbClr val="33CCFF"/>
      </a:hlink>
      <a:folHlink>
        <a:srgbClr val="063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dney_4x3 (003)  -  Read-Only" id="{AB650FEA-4F46-402A-9067-C4E2954B756A}" vid="{6EBF44B5-CB8B-4C36-A0E1-6D9D6C44C8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GSM">
    <a:dk1>
      <a:srgbClr val="404040"/>
    </a:dk1>
    <a:lt1>
      <a:sysClr val="window" lastClr="FFFFFF"/>
    </a:lt1>
    <a:dk2>
      <a:srgbClr val="063E8D"/>
    </a:dk2>
    <a:lt2>
      <a:srgbClr val="CCCCCC"/>
    </a:lt2>
    <a:accent1>
      <a:srgbClr val="063E8D"/>
    </a:accent1>
    <a:accent2>
      <a:srgbClr val="FFD700"/>
    </a:accent2>
    <a:accent3>
      <a:srgbClr val="0067A8"/>
    </a:accent3>
    <a:accent4>
      <a:srgbClr val="00568E"/>
    </a:accent4>
    <a:accent5>
      <a:srgbClr val="004372"/>
    </a:accent5>
    <a:accent6>
      <a:srgbClr val="002E52"/>
    </a:accent6>
    <a:hlink>
      <a:srgbClr val="33CCFF"/>
    </a:hlink>
    <a:folHlink>
      <a:srgbClr val="063E8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source Document" ma:contentTypeID="0x01010008768CDC8BD8F24E88688A23E1BBFFD40083F9DB452809BE4E9E961773873B9725" ma:contentTypeVersion="12" ma:contentTypeDescription="" ma:contentTypeScope="" ma:versionID="ccf7c8939642961021bbb5e2375da5c4">
  <xsd:schema xmlns:xsd="http://www.w3.org/2001/XMLSchema" xmlns:xs="http://www.w3.org/2001/XMLSchema" xmlns:p="http://schemas.microsoft.com/office/2006/metadata/properties" xmlns:ns2="e2a6d7fd-cfb8-4aa2-8f9d-00d20bdc3a83" xmlns:ns4="78237fa5-fae7-4a08-ad29-c8feb430a382" targetNamespace="http://schemas.microsoft.com/office/2006/metadata/properties" ma:root="true" ma:fieldsID="7ba22b555d239708a9679c6b61f18d10" ns2:_="" ns4:_="">
    <xsd:import namespace="e2a6d7fd-cfb8-4aa2-8f9d-00d20bdc3a83"/>
    <xsd:import namespace="78237fa5-fae7-4a08-ad29-c8feb430a38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UnswBus_ResourceType"/>
                <xsd:element ref="ns4:UnswBus_Description" minOccurs="0"/>
                <xsd:element ref="ns2:l106d6d0667840b48999320499b4dd29" minOccurs="0"/>
                <xsd:element ref="ns2:cfdce602ab9848b4bf80c62eae0cddb3" minOccurs="0"/>
                <xsd:element ref="ns2:i7e4caf4883549738b3fce866cf588f7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d7fd-cfb8-4aa2-8f9d-00d20bdc3a8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cec8c26-97b4-48cb-a8fc-0ef68138d153}" ma:internalName="TaxCatchAll" ma:showField="CatchAllData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2cec8c26-97b4-48cb-a8fc-0ef68138d153}" ma:internalName="TaxCatchAllLabel" ma:readOnly="true" ma:showField="CatchAllDataLabel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06d6d0667840b48999320499b4dd29" ma:index="15" nillable="true" ma:taxonomy="true" ma:internalName="l106d6d0667840b48999320499b4dd29" ma:taxonomyFieldName="UnswBus_EnterpriseKeywords" ma:displayName="Enterprise Keywords" ma:default="" ma:fieldId="{5106d6d0-6678-40b4-8999-320499b4dd29}" ma:taxonomyMulti="true" ma:sspId="2b026aac-6b52-4d7e-a64d-f3ee90946f56" ma:termSetId="6b154277-0339-4047-8b7c-9c6433718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dce602ab9848b4bf80c62eae0cddb3" ma:index="16" nillable="true" ma:taxonomy="true" ma:internalName="cfdce602ab9848b4bf80c62eae0cddb3" ma:taxonomyFieldName="UnswBus_SchoolUnit" ma:displayName="School or Unit" ma:default="" ma:fieldId="{cfdce602-ab98-48b4-bf80-c62eae0cddb3}" ma:sspId="2b026aac-6b52-4d7e-a64d-f3ee90946f56" ma:termSetId="99342006-19d9-4d76-ae6d-6a49808a1b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e4caf4883549738b3fce866cf588f7" ma:index="17" ma:taxonomy="true" ma:internalName="i7e4caf4883549738b3fce866cf588f7" ma:taxonomyFieldName="UnswBus_ResourceCategory" ma:displayName="Resource Category" ma:default="" ma:fieldId="{27e4caf4-8835-4973-8b3f-ce866cf588f7}" ma:taxonomyMulti="true" ma:sspId="2b026aac-6b52-4d7e-a64d-f3ee90946f56" ma:termSetId="59e748ed-3424-4b0f-8a51-22a7215e59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37fa5-fae7-4a08-ad29-c8feb430a382" elementFormDefault="qualified">
    <xsd:import namespace="http://schemas.microsoft.com/office/2006/documentManagement/types"/>
    <xsd:import namespace="http://schemas.microsoft.com/office/infopath/2007/PartnerControls"/>
    <xsd:element name="UnswBus_ResourceType" ma:index="11" ma:displayName="Resource Type" ma:default="Brochure" ma:format="Dropdown" ma:internalName="UnswBus_ResourceType" ma:readOnly="false">
      <xsd:simpleType>
        <xsd:restriction base="dms:Choice">
          <xsd:enumeration value="Brochure"/>
          <xsd:enumeration value="Form"/>
          <xsd:enumeration value="Guidelines"/>
          <xsd:enumeration value="Manuals"/>
          <xsd:enumeration value="Minutes"/>
          <xsd:enumeration value="Newsletter"/>
          <xsd:enumeration value="Policy"/>
          <xsd:enumeration value="Procedure"/>
          <xsd:enumeration value="Protocol"/>
          <xsd:enumeration value="Reference"/>
          <xsd:enumeration value="Report"/>
          <xsd:enumeration value="Template"/>
        </xsd:restriction>
      </xsd:simpleType>
    </xsd:element>
    <xsd:element name="UnswBus_Description" ma:index="13" nillable="true" ma:displayName="Description" ma:internalName="UnswBus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dce602ab9848b4bf80c62eae0cddb3 xmlns="e2a6d7fd-cfb8-4aa2-8f9d-00d20bdc3a83">
      <Terms xmlns="http://schemas.microsoft.com/office/infopath/2007/PartnerControls"/>
    </cfdce602ab9848b4bf80c62eae0cddb3>
    <i7e4caf4883549738b3fce866cf588f7 xmlns="e2a6d7fd-cfb8-4aa2-8f9d-00d20bdc3a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AGSM</TermName>
          <TermId xmlns="http://schemas.microsoft.com/office/infopath/2007/PartnerControls">e641e8a1-99e5-404f-bd7c-35803f4d985d</TermId>
        </TermInfo>
      </Terms>
    </i7e4caf4883549738b3fce866cf588f7>
    <l106d6d0667840b48999320499b4dd29 xmlns="e2a6d7fd-cfb8-4aa2-8f9d-00d20bdc3a83">
      <Terms xmlns="http://schemas.microsoft.com/office/infopath/2007/PartnerControls"/>
    </l106d6d0667840b48999320499b4dd29>
    <UnswBus_Description xmlns="78237fa5-fae7-4a08-ad29-c8feb430a382">Branded templates produced by the UNSW Business School Marketing team</UnswBus_Description>
    <TaxCatchAll xmlns="e2a6d7fd-cfb8-4aa2-8f9d-00d20bdc3a83">
      <Value>78</Value>
    </TaxCatchAll>
    <UnswBus_ResourceType xmlns="78237fa5-fae7-4a08-ad29-c8feb430a382">Template</UnswBus_ResourceType>
  </documentManagement>
</p:properties>
</file>

<file path=customXml/itemProps1.xml><?xml version="1.0" encoding="utf-8"?>
<ds:datastoreItem xmlns:ds="http://schemas.openxmlformats.org/officeDocument/2006/customXml" ds:itemID="{F77A88D3-C8FA-43F4-B901-104849B358D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E48C029-ECC1-452C-8742-C4F7F6B2C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6d7fd-cfb8-4aa2-8f9d-00d20bdc3a83"/>
    <ds:schemaRef ds:uri="78237fa5-fae7-4a08-ad29-c8feb430a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AF81F6-8F2A-47D5-9E54-F37BF3E413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C7A6A18-678C-4B51-A039-61DB3A2F4DAB}">
  <ds:schemaRefs>
    <ds:schemaRef ds:uri="http://schemas.microsoft.com/office/2006/metadata/properties"/>
    <ds:schemaRef ds:uri="http://schemas.microsoft.com/office/infopath/2007/PartnerControls"/>
    <ds:schemaRef ds:uri="e2a6d7fd-cfb8-4aa2-8f9d-00d20bdc3a83"/>
    <ds:schemaRef ds:uri="78237fa5-fae7-4a08-ad29-c8feb430a3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8654</TotalTime>
  <Words>972</Words>
  <Application>Microsoft Office PowerPoint</Application>
  <PresentationFormat>全屏显示(4:3)</PresentationFormat>
  <Paragraphs>311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Lucida Grande</vt:lpstr>
      <vt:lpstr>Sommet</vt:lpstr>
      <vt:lpstr>Sommet Black</vt:lpstr>
      <vt:lpstr>Sommet bold</vt:lpstr>
      <vt:lpstr>微软雅黑</vt:lpstr>
      <vt:lpstr>Arial</vt:lpstr>
      <vt:lpstr>Calibri</vt:lpstr>
      <vt:lpstr>Cambria Math</vt:lpstr>
      <vt:lpstr>Times New Roman</vt:lpstr>
      <vt:lpstr>Wingdings</vt:lpstr>
      <vt:lpstr>Sydney_4x3 (003)</vt:lpstr>
      <vt:lpstr>PowerPoint 演示文稿</vt:lpstr>
      <vt:lpstr>Network Stability</vt:lpstr>
      <vt:lpstr>Network Reinforcement</vt:lpstr>
      <vt:lpstr>k-Core Decomposition</vt:lpstr>
      <vt:lpstr>Anchored k-core: Local Reinforcement</vt:lpstr>
      <vt:lpstr>Anchored k-core: Local Reinforcement</vt:lpstr>
      <vt:lpstr>Shortcomings of Anchored k-core</vt:lpstr>
      <vt:lpstr>Anchored Coreness: Global Reinforcement</vt:lpstr>
      <vt:lpstr>Problem Hardness</vt:lpstr>
      <vt:lpstr>Tree Structure</vt:lpstr>
      <vt:lpstr>Intermediate Result Reusing</vt:lpstr>
      <vt:lpstr>Finding Followers &amp; Upper Bound Pruning</vt:lpstr>
      <vt:lpstr>Experimental Setting</vt:lpstr>
      <vt:lpstr>Experiment: Effectiveness</vt:lpstr>
      <vt:lpstr>Experiment: Efficiency</vt:lpstr>
      <vt:lpstr>Thanks for listening!</vt:lpstr>
    </vt:vector>
  </TitlesOfParts>
  <Company>University of New South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Campbell</dc:creator>
  <cp:lastModifiedBy>清源 令狐</cp:lastModifiedBy>
  <cp:revision>310</cp:revision>
  <cp:lastPrinted>2017-02-16T02:51:45Z</cp:lastPrinted>
  <dcterms:created xsi:type="dcterms:W3CDTF">2018-02-25T23:10:26Z</dcterms:created>
  <dcterms:modified xsi:type="dcterms:W3CDTF">2020-06-04T05:50:55Z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15500.0000000000</vt:lpwstr>
  </property>
  <property fmtid="{D5CDD505-2E9C-101B-9397-08002B2CF9AE}" pid="3" name="OHS Newsletter?">
    <vt:lpwstr>0</vt:lpwstr>
  </property>
  <property fmtid="{D5CDD505-2E9C-101B-9397-08002B2CF9AE}" pid="4" name="Category">
    <vt:lpwstr>AGSM</vt:lpwstr>
  </property>
  <property fmtid="{D5CDD505-2E9C-101B-9397-08002B2CF9AE}" pid="5" name="ContentType">
    <vt:lpwstr>Document</vt:lpwstr>
  </property>
  <property fmtid="{D5CDD505-2E9C-101B-9397-08002B2CF9AE}" pid="6" name="Date">
    <vt:lpwstr/>
  </property>
  <property fmtid="{D5CDD505-2E9C-101B-9397-08002B2CF9AE}" pid="7" name="PublishingExpirationDate">
    <vt:lpwstr/>
  </property>
  <property fmtid="{D5CDD505-2E9C-101B-9397-08002B2CF9AE}" pid="8" name="PublishingStartDate">
    <vt:lpwstr/>
  </property>
  <property fmtid="{D5CDD505-2E9C-101B-9397-08002B2CF9AE}" pid="9" name="ASBDocumentType">
    <vt:lpwstr>16</vt:lpwstr>
  </property>
  <property fmtid="{D5CDD505-2E9C-101B-9397-08002B2CF9AE}" pid="10" name="ASBDepartment">
    <vt:lpwstr>8</vt:lpwstr>
  </property>
  <property fmtid="{D5CDD505-2E9C-101B-9397-08002B2CF9AE}" pid="11" name="ASBUpdatedDate">
    <vt:lpwstr>2015-08-04T00:00:00Z</vt:lpwstr>
  </property>
  <property fmtid="{D5CDD505-2E9C-101B-9397-08002B2CF9AE}" pid="12" name="ASBTopic">
    <vt:lpwstr>1</vt:lpwstr>
  </property>
  <property fmtid="{D5CDD505-2E9C-101B-9397-08002B2CF9AE}" pid="13" name="ASBProgram">
    <vt:lpwstr>5</vt:lpwstr>
  </property>
  <property fmtid="{D5CDD505-2E9C-101B-9397-08002B2CF9AE}" pid="14" name="Format">
    <vt:lpwstr>PowerPoint</vt:lpwstr>
  </property>
  <property fmtid="{D5CDD505-2E9C-101B-9397-08002B2CF9AE}" pid="15" name="UnswBus_ResourceCategory">
    <vt:lpwstr>78;#AGSM|e641e8a1-99e5-404f-bd7c-35803f4d985d</vt:lpwstr>
  </property>
  <property fmtid="{D5CDD505-2E9C-101B-9397-08002B2CF9AE}" pid="16" name="UnswBus_ResourceType">
    <vt:lpwstr>Template</vt:lpwstr>
  </property>
  <property fmtid="{D5CDD505-2E9C-101B-9397-08002B2CF9AE}" pid="17" name="ContentTypeId">
    <vt:lpwstr>0x01010008768CDC8BD8F24E88688A23E1BBFFD40083F9DB452809BE4E9E961773873B9725</vt:lpwstr>
  </property>
  <property fmtid="{D5CDD505-2E9C-101B-9397-08002B2CF9AE}" pid="18" name="i7e4caf4883549738b3fce866cf588f7">
    <vt:lpwstr>AGSM|e641e8a1-99e5-404f-bd7c-35803f4d985d</vt:lpwstr>
  </property>
  <property fmtid="{D5CDD505-2E9C-101B-9397-08002B2CF9AE}" pid="19" name="TaxCatchAll">
    <vt:lpwstr>78;#AGSM|e641e8a1-99e5-404f-bd7c-35803f4d985d</vt:lpwstr>
  </property>
  <property fmtid="{D5CDD505-2E9C-101B-9397-08002B2CF9AE}" pid="20" name="l106d6d0667840b48999320499b4dd29">
    <vt:lpwstr/>
  </property>
  <property fmtid="{D5CDD505-2E9C-101B-9397-08002B2CF9AE}" pid="21" name="UnswBus_EnterpriseKeywords">
    <vt:lpwstr/>
  </property>
  <property fmtid="{D5CDD505-2E9C-101B-9397-08002B2CF9AE}" pid="22" name="cfdce602ab9848b4bf80c62eae0cddb3">
    <vt:lpwstr/>
  </property>
  <property fmtid="{D5CDD505-2E9C-101B-9397-08002B2CF9AE}" pid="23" name="UnswBus_SchoolUnit">
    <vt:lpwstr/>
  </property>
  <property fmtid="{D5CDD505-2E9C-101B-9397-08002B2CF9AE}" pid="24" name="UnswBus_Description">
    <vt:lpwstr>Branded templates produced by the UNSW Business School Marketing team</vt:lpwstr>
  </property>
</Properties>
</file>