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8" r:id="rId2"/>
    <p:sldId id="293" r:id="rId3"/>
    <p:sldId id="303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14" r:id="rId13"/>
    <p:sldId id="302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4BEB"/>
    <a:srgbClr val="F4F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374B91-F805-4B39-81A3-6247936A8AC5}" v="2" dt="2022-05-24T04:05:10.015"/>
    <p1510:client id="{D3601E8C-DA66-4996-8C49-14C26F792BA1}" v="19" dt="2022-05-24T06:41:33.677"/>
    <p1510:client id="{FE04E4EC-6089-4F26-B5EB-3888AB5B12BC}" v="2557" dt="2022-05-24T02:58:54.7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35"/>
    <p:restoredTop sz="87893" autoAdjust="0"/>
  </p:normalViewPr>
  <p:slideViewPr>
    <p:cSldViewPr snapToGrid="0" snapToObjects="1">
      <p:cViewPr varScale="1">
        <p:scale>
          <a:sx n="97" d="100"/>
          <a:sy n="97" d="100"/>
        </p:scale>
        <p:origin x="906" y="84"/>
      </p:cViewPr>
      <p:guideLst/>
    </p:cSldViewPr>
  </p:slideViewPr>
  <p:outlineViewPr>
    <p:cViewPr>
      <p:scale>
        <a:sx n="33" d="100"/>
        <a:sy n="33" d="100"/>
      </p:scale>
      <p:origin x="0" y="-1972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chen Wang" userId="bb8e805d-3b4c-422c-8c97-7f78a03f0a53" providerId="ADAL" clId="{76374B91-F805-4B39-81A3-6247936A8AC5}"/>
    <pc:docChg chg="undo custSel addSld modSld">
      <pc:chgData name="Hanchen Wang" userId="bb8e805d-3b4c-422c-8c97-7f78a03f0a53" providerId="ADAL" clId="{76374B91-F805-4B39-81A3-6247936A8AC5}" dt="2022-05-24T04:05:10.015" v="974"/>
      <pc:docMkLst>
        <pc:docMk/>
      </pc:docMkLst>
      <pc:sldChg chg="addSp delSp modSp mod modTransition delAnim">
        <pc:chgData name="Hanchen Wang" userId="bb8e805d-3b4c-422c-8c97-7f78a03f0a53" providerId="ADAL" clId="{76374B91-F805-4B39-81A3-6247936A8AC5}" dt="2022-05-24T04:05:10.015" v="974"/>
        <pc:sldMkLst>
          <pc:docMk/>
          <pc:sldMk cId="3875091750" sldId="258"/>
        </pc:sldMkLst>
        <pc:picChg chg="add del mod">
          <ac:chgData name="Hanchen Wang" userId="bb8e805d-3b4c-422c-8c97-7f78a03f0a53" providerId="ADAL" clId="{76374B91-F805-4B39-81A3-6247936A8AC5}" dt="2022-05-24T04:05:01.495" v="973" actId="478"/>
          <ac:picMkLst>
            <pc:docMk/>
            <pc:sldMk cId="3875091750" sldId="258"/>
            <ac:picMk id="4" creationId="{ECDFFD7B-33DD-39F9-9E9B-3CD82D667714}"/>
          </ac:picMkLst>
        </pc:picChg>
      </pc:sldChg>
      <pc:sldChg chg="modTransition">
        <pc:chgData name="Hanchen Wang" userId="bb8e805d-3b4c-422c-8c97-7f78a03f0a53" providerId="ADAL" clId="{76374B91-F805-4B39-81A3-6247936A8AC5}" dt="2022-05-24T04:05:10.015" v="974"/>
        <pc:sldMkLst>
          <pc:docMk/>
          <pc:sldMk cId="1935068088" sldId="282"/>
        </pc:sldMkLst>
      </pc:sldChg>
      <pc:sldChg chg="modTransition">
        <pc:chgData name="Hanchen Wang" userId="bb8e805d-3b4c-422c-8c97-7f78a03f0a53" providerId="ADAL" clId="{76374B91-F805-4B39-81A3-6247936A8AC5}" dt="2022-05-24T04:05:10.015" v="974"/>
        <pc:sldMkLst>
          <pc:docMk/>
          <pc:sldMk cId="3949312713" sldId="293"/>
        </pc:sldMkLst>
      </pc:sldChg>
      <pc:sldChg chg="modTransition">
        <pc:chgData name="Hanchen Wang" userId="bb8e805d-3b4c-422c-8c97-7f78a03f0a53" providerId="ADAL" clId="{76374B91-F805-4B39-81A3-6247936A8AC5}" dt="2022-05-24T04:05:10.015" v="974"/>
        <pc:sldMkLst>
          <pc:docMk/>
          <pc:sldMk cId="2293720776" sldId="294"/>
        </pc:sldMkLst>
      </pc:sldChg>
      <pc:sldChg chg="modTransition">
        <pc:chgData name="Hanchen Wang" userId="bb8e805d-3b4c-422c-8c97-7f78a03f0a53" providerId="ADAL" clId="{76374B91-F805-4B39-81A3-6247936A8AC5}" dt="2022-05-24T04:05:10.015" v="974"/>
        <pc:sldMkLst>
          <pc:docMk/>
          <pc:sldMk cId="3337883625" sldId="295"/>
        </pc:sldMkLst>
      </pc:sldChg>
      <pc:sldChg chg="modTransition">
        <pc:chgData name="Hanchen Wang" userId="bb8e805d-3b4c-422c-8c97-7f78a03f0a53" providerId="ADAL" clId="{76374B91-F805-4B39-81A3-6247936A8AC5}" dt="2022-05-24T04:05:10.015" v="974"/>
        <pc:sldMkLst>
          <pc:docMk/>
          <pc:sldMk cId="178571447" sldId="296"/>
        </pc:sldMkLst>
      </pc:sldChg>
      <pc:sldChg chg="addSp delSp modSp add mod modTransition">
        <pc:chgData name="Hanchen Wang" userId="bb8e805d-3b4c-422c-8c97-7f78a03f0a53" providerId="ADAL" clId="{76374B91-F805-4B39-81A3-6247936A8AC5}" dt="2022-05-24T04:05:10.015" v="974"/>
        <pc:sldMkLst>
          <pc:docMk/>
          <pc:sldMk cId="3695801134" sldId="297"/>
        </pc:sldMkLst>
        <pc:spChg chg="mod">
          <ac:chgData name="Hanchen Wang" userId="bb8e805d-3b4c-422c-8c97-7f78a03f0a53" providerId="ADAL" clId="{76374B91-F805-4B39-81A3-6247936A8AC5}" dt="2022-04-30T00:54:56.205" v="498" actId="20577"/>
          <ac:spMkLst>
            <pc:docMk/>
            <pc:sldMk cId="3695801134" sldId="297"/>
            <ac:spMk id="2" creationId="{0A55C11A-C80E-3E4B-B07F-C2A11A5D935B}"/>
          </ac:spMkLst>
        </pc:spChg>
        <pc:spChg chg="mod">
          <ac:chgData name="Hanchen Wang" userId="bb8e805d-3b4c-422c-8c97-7f78a03f0a53" providerId="ADAL" clId="{76374B91-F805-4B39-81A3-6247936A8AC5}" dt="2022-04-30T00:47:55.357" v="481" actId="14100"/>
          <ac:spMkLst>
            <pc:docMk/>
            <pc:sldMk cId="3695801134" sldId="297"/>
            <ac:spMk id="3" creationId="{7EDEC859-CE23-9A47-BCC1-F76F842486A2}"/>
          </ac:spMkLst>
        </pc:spChg>
        <pc:spChg chg="mod">
          <ac:chgData name="Hanchen Wang" userId="bb8e805d-3b4c-422c-8c97-7f78a03f0a53" providerId="ADAL" clId="{76374B91-F805-4B39-81A3-6247936A8AC5}" dt="2022-04-30T00:55:00.497" v="510" actId="20577"/>
          <ac:spMkLst>
            <pc:docMk/>
            <pc:sldMk cId="3695801134" sldId="297"/>
            <ac:spMk id="5" creationId="{BB234FED-B38A-724E-9B6F-B1A67A2D9849}"/>
          </ac:spMkLst>
        </pc:spChg>
        <pc:spChg chg="del mod">
          <ac:chgData name="Hanchen Wang" userId="bb8e805d-3b4c-422c-8c97-7f78a03f0a53" providerId="ADAL" clId="{76374B91-F805-4B39-81A3-6247936A8AC5}" dt="2022-04-30T00:31:45.376" v="23" actId="478"/>
          <ac:spMkLst>
            <pc:docMk/>
            <pc:sldMk cId="3695801134" sldId="297"/>
            <ac:spMk id="7" creationId="{269C2664-2F25-4CFF-A3D1-7F8C863DE82B}"/>
          </ac:spMkLst>
        </pc:spChg>
        <pc:spChg chg="del">
          <ac:chgData name="Hanchen Wang" userId="bb8e805d-3b4c-422c-8c97-7f78a03f0a53" providerId="ADAL" clId="{76374B91-F805-4B39-81A3-6247936A8AC5}" dt="2022-04-30T00:31:46.694" v="24" actId="478"/>
          <ac:spMkLst>
            <pc:docMk/>
            <pc:sldMk cId="3695801134" sldId="297"/>
            <ac:spMk id="11" creationId="{517D8602-8213-4CB3-AE46-D35092B91F32}"/>
          </ac:spMkLst>
        </pc:spChg>
        <pc:picChg chg="del">
          <ac:chgData name="Hanchen Wang" userId="bb8e805d-3b4c-422c-8c97-7f78a03f0a53" providerId="ADAL" clId="{76374B91-F805-4B39-81A3-6247936A8AC5}" dt="2022-04-30T00:31:43.595" v="21" actId="478"/>
          <ac:picMkLst>
            <pc:docMk/>
            <pc:sldMk cId="3695801134" sldId="297"/>
            <ac:picMk id="6" creationId="{157CF4CE-1EDA-42B6-A8EE-FD5453514344}"/>
          </ac:picMkLst>
        </pc:picChg>
        <pc:picChg chg="add mod">
          <ac:chgData name="Hanchen Wang" userId="bb8e805d-3b4c-422c-8c97-7f78a03f0a53" providerId="ADAL" clId="{76374B91-F805-4B39-81A3-6247936A8AC5}" dt="2022-04-30T00:53:53.476" v="487" actId="1076"/>
          <ac:picMkLst>
            <pc:docMk/>
            <pc:sldMk cId="3695801134" sldId="297"/>
            <ac:picMk id="8" creationId="{DFA5E721-C01A-492F-7115-AEFDD671572A}"/>
          </ac:picMkLst>
        </pc:picChg>
        <pc:picChg chg="add mod">
          <ac:chgData name="Hanchen Wang" userId="bb8e805d-3b4c-422c-8c97-7f78a03f0a53" providerId="ADAL" clId="{76374B91-F805-4B39-81A3-6247936A8AC5}" dt="2022-04-30T00:48:02.724" v="483" actId="1076"/>
          <ac:picMkLst>
            <pc:docMk/>
            <pc:sldMk cId="3695801134" sldId="297"/>
            <ac:picMk id="1026" creationId="{DF45B9D9-440C-49BD-01F2-5C7B17B0ED8B}"/>
          </ac:picMkLst>
        </pc:picChg>
      </pc:sldChg>
      <pc:sldChg chg="addSp delSp modSp add mod modTransition">
        <pc:chgData name="Hanchen Wang" userId="bb8e805d-3b4c-422c-8c97-7f78a03f0a53" providerId="ADAL" clId="{76374B91-F805-4B39-81A3-6247936A8AC5}" dt="2022-05-24T04:05:10.015" v="974"/>
        <pc:sldMkLst>
          <pc:docMk/>
          <pc:sldMk cId="2335310621" sldId="298"/>
        </pc:sldMkLst>
        <pc:spChg chg="mod">
          <ac:chgData name="Hanchen Wang" userId="bb8e805d-3b4c-422c-8c97-7f78a03f0a53" providerId="ADAL" clId="{76374B91-F805-4B39-81A3-6247936A8AC5}" dt="2022-04-30T00:55:07.175" v="520" actId="20577"/>
          <ac:spMkLst>
            <pc:docMk/>
            <pc:sldMk cId="2335310621" sldId="298"/>
            <ac:spMk id="2" creationId="{0A55C11A-C80E-3E4B-B07F-C2A11A5D935B}"/>
          </ac:spMkLst>
        </pc:spChg>
        <pc:spChg chg="mod">
          <ac:chgData name="Hanchen Wang" userId="bb8e805d-3b4c-422c-8c97-7f78a03f0a53" providerId="ADAL" clId="{76374B91-F805-4B39-81A3-6247936A8AC5}" dt="2022-04-30T01:06:32.992" v="794" actId="20577"/>
          <ac:spMkLst>
            <pc:docMk/>
            <pc:sldMk cId="2335310621" sldId="298"/>
            <ac:spMk id="3" creationId="{7EDEC859-CE23-9A47-BCC1-F76F842486A2}"/>
          </ac:spMkLst>
        </pc:spChg>
        <pc:spChg chg="mod">
          <ac:chgData name="Hanchen Wang" userId="bb8e805d-3b4c-422c-8c97-7f78a03f0a53" providerId="ADAL" clId="{76374B91-F805-4B39-81A3-6247936A8AC5}" dt="2022-04-30T00:56:50.126" v="536" actId="20577"/>
          <ac:spMkLst>
            <pc:docMk/>
            <pc:sldMk cId="2335310621" sldId="298"/>
            <ac:spMk id="5" creationId="{BB234FED-B38A-724E-9B6F-B1A67A2D9849}"/>
          </ac:spMkLst>
        </pc:spChg>
        <pc:spChg chg="add mod">
          <ac:chgData name="Hanchen Wang" userId="bb8e805d-3b4c-422c-8c97-7f78a03f0a53" providerId="ADAL" clId="{76374B91-F805-4B39-81A3-6247936A8AC5}" dt="2022-04-30T01:20:28.650" v="879" actId="1076"/>
          <ac:spMkLst>
            <pc:docMk/>
            <pc:sldMk cId="2335310621" sldId="298"/>
            <ac:spMk id="7" creationId="{63C6BCE0-4CAA-CC56-219A-017A7351E0EA}"/>
          </ac:spMkLst>
        </pc:spChg>
        <pc:spChg chg="add mod">
          <ac:chgData name="Hanchen Wang" userId="bb8e805d-3b4c-422c-8c97-7f78a03f0a53" providerId="ADAL" clId="{76374B91-F805-4B39-81A3-6247936A8AC5}" dt="2022-04-30T01:21:24.166" v="919" actId="1076"/>
          <ac:spMkLst>
            <pc:docMk/>
            <pc:sldMk cId="2335310621" sldId="298"/>
            <ac:spMk id="11" creationId="{BF29FC8F-0ED3-C59E-E91D-69AF43F9231E}"/>
          </ac:spMkLst>
        </pc:spChg>
        <pc:picChg chg="add mod">
          <ac:chgData name="Hanchen Wang" userId="bb8e805d-3b4c-422c-8c97-7f78a03f0a53" providerId="ADAL" clId="{76374B91-F805-4B39-81A3-6247936A8AC5}" dt="2022-04-30T01:20:30.511" v="880" actId="1076"/>
          <ac:picMkLst>
            <pc:docMk/>
            <pc:sldMk cId="2335310621" sldId="298"/>
            <ac:picMk id="6" creationId="{0CADAA5D-46B6-E6A3-ACD0-334BB5673E9D}"/>
          </ac:picMkLst>
        </pc:picChg>
        <pc:picChg chg="del">
          <ac:chgData name="Hanchen Wang" userId="bb8e805d-3b4c-422c-8c97-7f78a03f0a53" providerId="ADAL" clId="{76374B91-F805-4B39-81A3-6247936A8AC5}" dt="2022-04-30T00:59:10.088" v="538" actId="478"/>
          <ac:picMkLst>
            <pc:docMk/>
            <pc:sldMk cId="2335310621" sldId="298"/>
            <ac:picMk id="8" creationId="{DFA5E721-C01A-492F-7115-AEFDD671572A}"/>
          </ac:picMkLst>
        </pc:picChg>
        <pc:picChg chg="add mod">
          <ac:chgData name="Hanchen Wang" userId="bb8e805d-3b4c-422c-8c97-7f78a03f0a53" providerId="ADAL" clId="{76374B91-F805-4B39-81A3-6247936A8AC5}" dt="2022-04-30T01:20:32.805" v="881" actId="1076"/>
          <ac:picMkLst>
            <pc:docMk/>
            <pc:sldMk cId="2335310621" sldId="298"/>
            <ac:picMk id="10" creationId="{D3E1D43D-9D87-A7BB-EB70-99FFF03B27C8}"/>
          </ac:picMkLst>
        </pc:picChg>
        <pc:picChg chg="del">
          <ac:chgData name="Hanchen Wang" userId="bb8e805d-3b4c-422c-8c97-7f78a03f0a53" providerId="ADAL" clId="{76374B91-F805-4B39-81A3-6247936A8AC5}" dt="2022-04-30T00:59:09.522" v="537" actId="478"/>
          <ac:picMkLst>
            <pc:docMk/>
            <pc:sldMk cId="2335310621" sldId="298"/>
            <ac:picMk id="1026" creationId="{DF45B9D9-440C-49BD-01F2-5C7B17B0ED8B}"/>
          </ac:picMkLst>
        </pc:picChg>
      </pc:sldChg>
      <pc:sldChg chg="modTransition">
        <pc:chgData name="Hanchen Wang" userId="bb8e805d-3b4c-422c-8c97-7f78a03f0a53" providerId="ADAL" clId="{76374B91-F805-4B39-81A3-6247936A8AC5}" dt="2022-05-24T04:05:10.015" v="974"/>
        <pc:sldMkLst>
          <pc:docMk/>
          <pc:sldMk cId="4122340375" sldId="299"/>
        </pc:sldMkLst>
      </pc:sldChg>
      <pc:sldChg chg="modTransition">
        <pc:chgData name="Hanchen Wang" userId="bb8e805d-3b4c-422c-8c97-7f78a03f0a53" providerId="ADAL" clId="{76374B91-F805-4B39-81A3-6247936A8AC5}" dt="2022-05-24T04:05:10.015" v="974"/>
        <pc:sldMkLst>
          <pc:docMk/>
          <pc:sldMk cId="3293693853" sldId="300"/>
        </pc:sldMkLst>
      </pc:sldChg>
      <pc:sldChg chg="modSp mod modTransition">
        <pc:chgData name="Hanchen Wang" userId="bb8e805d-3b4c-422c-8c97-7f78a03f0a53" providerId="ADAL" clId="{76374B91-F805-4B39-81A3-6247936A8AC5}" dt="2022-05-24T04:05:10.015" v="974"/>
        <pc:sldMkLst>
          <pc:docMk/>
          <pc:sldMk cId="1163168104" sldId="301"/>
        </pc:sldMkLst>
        <pc:spChg chg="mod">
          <ac:chgData name="Hanchen Wang" userId="bb8e805d-3b4c-422c-8c97-7f78a03f0a53" providerId="ADAL" clId="{76374B91-F805-4B39-81A3-6247936A8AC5}" dt="2022-05-24T03:51:22.827" v="971" actId="20577"/>
          <ac:spMkLst>
            <pc:docMk/>
            <pc:sldMk cId="1163168104" sldId="301"/>
            <ac:spMk id="3" creationId="{C8A5008B-4984-F679-CA89-1A8AB5108623}"/>
          </ac:spMkLst>
        </pc:spChg>
      </pc:sldChg>
      <pc:sldChg chg="modTransition">
        <pc:chgData name="Hanchen Wang" userId="bb8e805d-3b4c-422c-8c97-7f78a03f0a53" providerId="ADAL" clId="{76374B91-F805-4B39-81A3-6247936A8AC5}" dt="2022-05-24T04:05:10.015" v="974"/>
        <pc:sldMkLst>
          <pc:docMk/>
          <pc:sldMk cId="3004371707" sldId="302"/>
        </pc:sldMkLst>
      </pc:sldChg>
      <pc:sldChg chg="modTransition">
        <pc:chgData name="Hanchen Wang" userId="bb8e805d-3b4c-422c-8c97-7f78a03f0a53" providerId="ADAL" clId="{76374B91-F805-4B39-81A3-6247936A8AC5}" dt="2022-05-24T04:05:10.015" v="974"/>
        <pc:sldMkLst>
          <pc:docMk/>
          <pc:sldMk cId="3701632658" sldId="303"/>
        </pc:sldMkLst>
      </pc:sldChg>
      <pc:sldChg chg="modTransition">
        <pc:chgData name="Hanchen Wang" userId="bb8e805d-3b4c-422c-8c97-7f78a03f0a53" providerId="ADAL" clId="{76374B91-F805-4B39-81A3-6247936A8AC5}" dt="2022-05-24T04:05:10.015" v="974"/>
        <pc:sldMkLst>
          <pc:docMk/>
          <pc:sldMk cId="782903538" sldId="304"/>
        </pc:sldMkLst>
      </pc:sldChg>
      <pc:sldChg chg="modTransition">
        <pc:chgData name="Hanchen Wang" userId="bb8e805d-3b4c-422c-8c97-7f78a03f0a53" providerId="ADAL" clId="{76374B91-F805-4B39-81A3-6247936A8AC5}" dt="2022-05-24T04:05:10.015" v="974"/>
        <pc:sldMkLst>
          <pc:docMk/>
          <pc:sldMk cId="1927234524" sldId="305"/>
        </pc:sldMkLst>
      </pc:sldChg>
      <pc:sldChg chg="modTransition">
        <pc:chgData name="Hanchen Wang" userId="bb8e805d-3b4c-422c-8c97-7f78a03f0a53" providerId="ADAL" clId="{76374B91-F805-4B39-81A3-6247936A8AC5}" dt="2022-05-24T04:05:10.015" v="974"/>
        <pc:sldMkLst>
          <pc:docMk/>
          <pc:sldMk cId="2786179330" sldId="306"/>
        </pc:sldMkLst>
      </pc:sldChg>
      <pc:sldChg chg="modTransition">
        <pc:chgData name="Hanchen Wang" userId="bb8e805d-3b4c-422c-8c97-7f78a03f0a53" providerId="ADAL" clId="{76374B91-F805-4B39-81A3-6247936A8AC5}" dt="2022-05-24T04:05:10.015" v="974"/>
        <pc:sldMkLst>
          <pc:docMk/>
          <pc:sldMk cId="1493603281" sldId="307"/>
        </pc:sldMkLst>
      </pc:sldChg>
      <pc:sldChg chg="modTransition">
        <pc:chgData name="Hanchen Wang" userId="bb8e805d-3b4c-422c-8c97-7f78a03f0a53" providerId="ADAL" clId="{76374B91-F805-4B39-81A3-6247936A8AC5}" dt="2022-05-24T04:05:10.015" v="974"/>
        <pc:sldMkLst>
          <pc:docMk/>
          <pc:sldMk cId="2609428623" sldId="308"/>
        </pc:sldMkLst>
      </pc:sldChg>
      <pc:sldChg chg="modTransition">
        <pc:chgData name="Hanchen Wang" userId="bb8e805d-3b4c-422c-8c97-7f78a03f0a53" providerId="ADAL" clId="{76374B91-F805-4B39-81A3-6247936A8AC5}" dt="2022-05-24T04:05:10.015" v="974"/>
        <pc:sldMkLst>
          <pc:docMk/>
          <pc:sldMk cId="2615407546" sldId="309"/>
        </pc:sldMkLst>
      </pc:sldChg>
      <pc:sldChg chg="modTransition">
        <pc:chgData name="Hanchen Wang" userId="bb8e805d-3b4c-422c-8c97-7f78a03f0a53" providerId="ADAL" clId="{76374B91-F805-4B39-81A3-6247936A8AC5}" dt="2022-05-24T04:05:10.015" v="974"/>
        <pc:sldMkLst>
          <pc:docMk/>
          <pc:sldMk cId="468383147" sldId="310"/>
        </pc:sldMkLst>
      </pc:sldChg>
      <pc:sldChg chg="modTransition">
        <pc:chgData name="Hanchen Wang" userId="bb8e805d-3b4c-422c-8c97-7f78a03f0a53" providerId="ADAL" clId="{76374B91-F805-4B39-81A3-6247936A8AC5}" dt="2022-05-24T04:05:10.015" v="974"/>
        <pc:sldMkLst>
          <pc:docMk/>
          <pc:sldMk cId="3123819929" sldId="311"/>
        </pc:sldMkLst>
      </pc:sldChg>
      <pc:sldChg chg="modTransition">
        <pc:chgData name="Hanchen Wang" userId="bb8e805d-3b4c-422c-8c97-7f78a03f0a53" providerId="ADAL" clId="{76374B91-F805-4B39-81A3-6247936A8AC5}" dt="2022-05-24T04:05:10.015" v="974"/>
        <pc:sldMkLst>
          <pc:docMk/>
          <pc:sldMk cId="902378080" sldId="312"/>
        </pc:sldMkLst>
      </pc:sldChg>
      <pc:sldChg chg="modTransition">
        <pc:chgData name="Hanchen Wang" userId="bb8e805d-3b4c-422c-8c97-7f78a03f0a53" providerId="ADAL" clId="{76374B91-F805-4B39-81A3-6247936A8AC5}" dt="2022-05-24T04:05:10.015" v="974"/>
        <pc:sldMkLst>
          <pc:docMk/>
          <pc:sldMk cId="3825051852" sldId="313"/>
        </pc:sldMkLst>
      </pc:sldChg>
      <pc:sldChg chg="modTransition">
        <pc:chgData name="Hanchen Wang" userId="bb8e805d-3b4c-422c-8c97-7f78a03f0a53" providerId="ADAL" clId="{76374B91-F805-4B39-81A3-6247936A8AC5}" dt="2022-05-24T04:05:10.015" v="974"/>
        <pc:sldMkLst>
          <pc:docMk/>
          <pc:sldMk cId="137488214" sldId="314"/>
        </pc:sldMkLst>
      </pc:sldChg>
    </pc:docChg>
  </pc:docChgLst>
  <pc:docChgLst>
    <pc:chgData name="Hanchen Wang" userId="bb8e805d-3b4c-422c-8c97-7f78a03f0a53" providerId="ADAL" clId="{3A1F56BD-82CF-475D-953C-46609A5DD112}"/>
    <pc:docChg chg="undo custSel addSld delSld modSld delSection">
      <pc:chgData name="Hanchen Wang" userId="bb8e805d-3b4c-422c-8c97-7f78a03f0a53" providerId="ADAL" clId="{3A1F56BD-82CF-475D-953C-46609A5DD112}" dt="2022-04-27T01:48:00.536" v="555" actId="1076"/>
      <pc:docMkLst>
        <pc:docMk/>
      </pc:docMkLst>
      <pc:sldChg chg="modSp mod">
        <pc:chgData name="Hanchen Wang" userId="bb8e805d-3b4c-422c-8c97-7f78a03f0a53" providerId="ADAL" clId="{3A1F56BD-82CF-475D-953C-46609A5DD112}" dt="2022-04-26T05:09:57.630" v="156" actId="14100"/>
        <pc:sldMkLst>
          <pc:docMk/>
          <pc:sldMk cId="3875091750" sldId="258"/>
        </pc:sldMkLst>
        <pc:spChg chg="mod">
          <ac:chgData name="Hanchen Wang" userId="bb8e805d-3b4c-422c-8c97-7f78a03f0a53" providerId="ADAL" clId="{3A1F56BD-82CF-475D-953C-46609A5DD112}" dt="2022-04-26T05:05:35.659" v="106" actId="1076"/>
          <ac:spMkLst>
            <pc:docMk/>
            <pc:sldMk cId="3875091750" sldId="258"/>
            <ac:spMk id="2" creationId="{49FFCD11-8201-B94E-A667-27145AF4A7CB}"/>
          </ac:spMkLst>
        </pc:spChg>
        <pc:spChg chg="mod">
          <ac:chgData name="Hanchen Wang" userId="bb8e805d-3b4c-422c-8c97-7f78a03f0a53" providerId="ADAL" clId="{3A1F56BD-82CF-475D-953C-46609A5DD112}" dt="2022-04-26T05:09:57.630" v="156" actId="14100"/>
          <ac:spMkLst>
            <pc:docMk/>
            <pc:sldMk cId="3875091750" sldId="258"/>
            <ac:spMk id="3" creationId="{84186D47-2496-1E4B-AE13-242A637F4960}"/>
          </ac:spMkLst>
        </pc:spChg>
      </pc:sldChg>
      <pc:sldChg chg="addSp delSp modSp add mod">
        <pc:chgData name="Hanchen Wang" userId="bb8e805d-3b4c-422c-8c97-7f78a03f0a53" providerId="ADAL" clId="{3A1F56BD-82CF-475D-953C-46609A5DD112}" dt="2022-04-27T01:30:33.764" v="455" actId="1076"/>
        <pc:sldMkLst>
          <pc:docMk/>
          <pc:sldMk cId="3949312713" sldId="293"/>
        </pc:sldMkLst>
        <pc:spChg chg="mod">
          <ac:chgData name="Hanchen Wang" userId="bb8e805d-3b4c-422c-8c97-7f78a03f0a53" providerId="ADAL" clId="{3A1F56BD-82CF-475D-953C-46609A5DD112}" dt="2022-04-26T05:13:50.365" v="374" actId="403"/>
          <ac:spMkLst>
            <pc:docMk/>
            <pc:sldMk cId="3949312713" sldId="293"/>
            <ac:spMk id="2" creationId="{0A55C11A-C80E-3E4B-B07F-C2A11A5D935B}"/>
          </ac:spMkLst>
        </pc:spChg>
        <pc:spChg chg="mod">
          <ac:chgData name="Hanchen Wang" userId="bb8e805d-3b4c-422c-8c97-7f78a03f0a53" providerId="ADAL" clId="{3A1F56BD-82CF-475D-953C-46609A5DD112}" dt="2022-04-26T05:13:38.843" v="373" actId="113"/>
          <ac:spMkLst>
            <pc:docMk/>
            <pc:sldMk cId="3949312713" sldId="293"/>
            <ac:spMk id="3" creationId="{7EDEC859-CE23-9A47-BCC1-F76F842486A2}"/>
          </ac:spMkLst>
        </pc:spChg>
        <pc:spChg chg="mod">
          <ac:chgData name="Hanchen Wang" userId="bb8e805d-3b4c-422c-8c97-7f78a03f0a53" providerId="ADAL" clId="{3A1F56BD-82CF-475D-953C-46609A5DD112}" dt="2022-04-26T05:13:53.737" v="375" actId="403"/>
          <ac:spMkLst>
            <pc:docMk/>
            <pc:sldMk cId="3949312713" sldId="293"/>
            <ac:spMk id="5" creationId="{BB234FED-B38A-724E-9B6F-B1A67A2D9849}"/>
          </ac:spMkLst>
        </pc:spChg>
        <pc:spChg chg="add mod">
          <ac:chgData name="Hanchen Wang" userId="bb8e805d-3b4c-422c-8c97-7f78a03f0a53" providerId="ADAL" clId="{3A1F56BD-82CF-475D-953C-46609A5DD112}" dt="2022-04-27T01:28:19.179" v="447" actId="1076"/>
          <ac:spMkLst>
            <pc:docMk/>
            <pc:sldMk cId="3949312713" sldId="293"/>
            <ac:spMk id="11" creationId="{517D8602-8213-4CB3-AE46-D35092B91F32}"/>
          </ac:spMkLst>
        </pc:spChg>
        <pc:graphicFrameChg chg="add del mod">
          <ac:chgData name="Hanchen Wang" userId="bb8e805d-3b4c-422c-8c97-7f78a03f0a53" providerId="ADAL" clId="{3A1F56BD-82CF-475D-953C-46609A5DD112}" dt="2022-04-27T01:25:14.580" v="378" actId="478"/>
          <ac:graphicFrameMkLst>
            <pc:docMk/>
            <pc:sldMk cId="3949312713" sldId="293"/>
            <ac:graphicFrameMk id="4" creationId="{8A2F2FD3-AA14-42BC-AE1D-E608AB07EDA0}"/>
          </ac:graphicFrameMkLst>
        </pc:graphicFrameChg>
        <pc:graphicFrameChg chg="add del mod">
          <ac:chgData name="Hanchen Wang" userId="bb8e805d-3b4c-422c-8c97-7f78a03f0a53" providerId="ADAL" clId="{3A1F56BD-82CF-475D-953C-46609A5DD112}" dt="2022-04-27T01:25:29.015" v="382" actId="478"/>
          <ac:graphicFrameMkLst>
            <pc:docMk/>
            <pc:sldMk cId="3949312713" sldId="293"/>
            <ac:graphicFrameMk id="6" creationId="{F7321A70-B9D7-479E-9193-9DA99A4C6718}"/>
          </ac:graphicFrameMkLst>
        </pc:graphicFrameChg>
        <pc:picChg chg="add del mod">
          <ac:chgData name="Hanchen Wang" userId="bb8e805d-3b4c-422c-8c97-7f78a03f0a53" providerId="ADAL" clId="{3A1F56BD-82CF-475D-953C-46609A5DD112}" dt="2022-04-27T01:27:18.990" v="389" actId="478"/>
          <ac:picMkLst>
            <pc:docMk/>
            <pc:sldMk cId="3949312713" sldId="293"/>
            <ac:picMk id="8" creationId="{5681F8F5-D67A-4AF6-8B6A-A1F8A0E79D7E}"/>
          </ac:picMkLst>
        </pc:picChg>
        <pc:picChg chg="add mod">
          <ac:chgData name="Hanchen Wang" userId="bb8e805d-3b4c-422c-8c97-7f78a03f0a53" providerId="ADAL" clId="{3A1F56BD-82CF-475D-953C-46609A5DD112}" dt="2022-04-27T01:30:33.764" v="455" actId="1076"/>
          <ac:picMkLst>
            <pc:docMk/>
            <pc:sldMk cId="3949312713" sldId="293"/>
            <ac:picMk id="10" creationId="{6AEBA39E-9817-4F07-98CA-B4C5AA0C54D8}"/>
          </ac:picMkLst>
        </pc:picChg>
      </pc:sldChg>
      <pc:sldChg chg="addSp delSp modSp add mod">
        <pc:chgData name="Hanchen Wang" userId="bb8e805d-3b4c-422c-8c97-7f78a03f0a53" providerId="ADAL" clId="{3A1F56BD-82CF-475D-953C-46609A5DD112}" dt="2022-04-27T01:42:30.653" v="532" actId="20577"/>
        <pc:sldMkLst>
          <pc:docMk/>
          <pc:sldMk cId="2293720776" sldId="294"/>
        </pc:sldMkLst>
        <pc:spChg chg="mod">
          <ac:chgData name="Hanchen Wang" userId="bb8e805d-3b4c-422c-8c97-7f78a03f0a53" providerId="ADAL" clId="{3A1F56BD-82CF-475D-953C-46609A5DD112}" dt="2022-04-27T01:40:13.052" v="490" actId="20577"/>
          <ac:spMkLst>
            <pc:docMk/>
            <pc:sldMk cId="2293720776" sldId="294"/>
            <ac:spMk id="3" creationId="{7EDEC859-CE23-9A47-BCC1-F76F842486A2}"/>
          </ac:spMkLst>
        </pc:spChg>
        <pc:spChg chg="add mod">
          <ac:chgData name="Hanchen Wang" userId="bb8e805d-3b4c-422c-8c97-7f78a03f0a53" providerId="ADAL" clId="{3A1F56BD-82CF-475D-953C-46609A5DD112}" dt="2022-04-27T01:42:30.653" v="532" actId="20577"/>
          <ac:spMkLst>
            <pc:docMk/>
            <pc:sldMk cId="2293720776" sldId="294"/>
            <ac:spMk id="7" creationId="{269C2664-2F25-4CFF-A3D1-7F8C863DE82B}"/>
          </ac:spMkLst>
        </pc:spChg>
        <pc:picChg chg="add mod">
          <ac:chgData name="Hanchen Wang" userId="bb8e805d-3b4c-422c-8c97-7f78a03f0a53" providerId="ADAL" clId="{3A1F56BD-82CF-475D-953C-46609A5DD112}" dt="2022-04-27T01:30:38.184" v="456" actId="1076"/>
          <ac:picMkLst>
            <pc:docMk/>
            <pc:sldMk cId="2293720776" sldId="294"/>
            <ac:picMk id="6" creationId="{C5572E73-E7E6-40A7-A7F4-4B6210C73CF1}"/>
          </ac:picMkLst>
        </pc:picChg>
        <pc:picChg chg="del">
          <ac:chgData name="Hanchen Wang" userId="bb8e805d-3b4c-422c-8c97-7f78a03f0a53" providerId="ADAL" clId="{3A1F56BD-82CF-475D-953C-46609A5DD112}" dt="2022-04-27T01:30:21.957" v="449" actId="478"/>
          <ac:picMkLst>
            <pc:docMk/>
            <pc:sldMk cId="2293720776" sldId="294"/>
            <ac:picMk id="10" creationId="{6AEBA39E-9817-4F07-98CA-B4C5AA0C54D8}"/>
          </ac:picMkLst>
        </pc:picChg>
      </pc:sldChg>
      <pc:sldChg chg="addSp delSp modSp add mod">
        <pc:chgData name="Hanchen Wang" userId="bb8e805d-3b4c-422c-8c97-7f78a03f0a53" providerId="ADAL" clId="{3A1F56BD-82CF-475D-953C-46609A5DD112}" dt="2022-04-27T01:47:17.090" v="543" actId="22"/>
        <pc:sldMkLst>
          <pc:docMk/>
          <pc:sldMk cId="3337883625" sldId="295"/>
        </pc:sldMkLst>
        <pc:spChg chg="mod">
          <ac:chgData name="Hanchen Wang" userId="bb8e805d-3b4c-422c-8c97-7f78a03f0a53" providerId="ADAL" clId="{3A1F56BD-82CF-475D-953C-46609A5DD112}" dt="2022-04-27T01:46:34.243" v="541" actId="20577"/>
          <ac:spMkLst>
            <pc:docMk/>
            <pc:sldMk cId="3337883625" sldId="295"/>
            <ac:spMk id="7" creationId="{269C2664-2F25-4CFF-A3D1-7F8C863DE82B}"/>
          </ac:spMkLst>
        </pc:spChg>
        <pc:spChg chg="add del">
          <ac:chgData name="Hanchen Wang" userId="bb8e805d-3b4c-422c-8c97-7f78a03f0a53" providerId="ADAL" clId="{3A1F56BD-82CF-475D-953C-46609A5DD112}" dt="2022-04-27T01:47:17.090" v="543" actId="22"/>
          <ac:spMkLst>
            <pc:docMk/>
            <pc:sldMk cId="3337883625" sldId="295"/>
            <ac:spMk id="12" creationId="{7FA913A3-6E68-4209-A62B-A98C6BEF4E1C}"/>
          </ac:spMkLst>
        </pc:spChg>
        <pc:picChg chg="del">
          <ac:chgData name="Hanchen Wang" userId="bb8e805d-3b4c-422c-8c97-7f78a03f0a53" providerId="ADAL" clId="{3A1F56BD-82CF-475D-953C-46609A5DD112}" dt="2022-04-27T01:46:08.676" v="534" actId="478"/>
          <ac:picMkLst>
            <pc:docMk/>
            <pc:sldMk cId="3337883625" sldId="295"/>
            <ac:picMk id="6" creationId="{C5572E73-E7E6-40A7-A7F4-4B6210C73CF1}"/>
          </ac:picMkLst>
        </pc:picChg>
        <pc:picChg chg="add mod">
          <ac:chgData name="Hanchen Wang" userId="bb8e805d-3b4c-422c-8c97-7f78a03f0a53" providerId="ADAL" clId="{3A1F56BD-82CF-475D-953C-46609A5DD112}" dt="2022-04-27T01:46:19.427" v="537" actId="27614"/>
          <ac:picMkLst>
            <pc:docMk/>
            <pc:sldMk cId="3337883625" sldId="295"/>
            <ac:picMk id="8" creationId="{B7DCF9E9-C3E6-46AB-A235-ADDECBE5145B}"/>
          </ac:picMkLst>
        </pc:picChg>
      </pc:sldChg>
      <pc:sldChg chg="delSp modSp add del mod">
        <pc:chgData name="Hanchen Wang" userId="bb8e805d-3b4c-422c-8c97-7f78a03f0a53" providerId="ADAL" clId="{3A1F56BD-82CF-475D-953C-46609A5DD112}" dt="2022-04-26T05:07:18.476" v="124" actId="47"/>
        <pc:sldMkLst>
          <pc:docMk/>
          <pc:sldMk cId="3866164290" sldId="295"/>
        </pc:sldMkLst>
        <pc:spChg chg="mod">
          <ac:chgData name="Hanchen Wang" userId="bb8e805d-3b4c-422c-8c97-7f78a03f0a53" providerId="ADAL" clId="{3A1F56BD-82CF-475D-953C-46609A5DD112}" dt="2022-04-26T04:48:11.215" v="13" actId="20577"/>
          <ac:spMkLst>
            <pc:docMk/>
            <pc:sldMk cId="3866164290" sldId="295"/>
            <ac:spMk id="2" creationId="{29809C13-C340-B24F-9AA5-F7586F400CD1}"/>
          </ac:spMkLst>
        </pc:spChg>
        <pc:spChg chg="mod">
          <ac:chgData name="Hanchen Wang" userId="bb8e805d-3b4c-422c-8c97-7f78a03f0a53" providerId="ADAL" clId="{3A1F56BD-82CF-475D-953C-46609A5DD112}" dt="2022-04-26T04:49:52.903" v="56" actId="20577"/>
          <ac:spMkLst>
            <pc:docMk/>
            <pc:sldMk cId="3866164290" sldId="295"/>
            <ac:spMk id="3" creationId="{D1C24915-7232-2D4B-80FB-AD7B79462F85}"/>
          </ac:spMkLst>
        </pc:spChg>
        <pc:spChg chg="mod">
          <ac:chgData name="Hanchen Wang" userId="bb8e805d-3b4c-422c-8c97-7f78a03f0a53" providerId="ADAL" clId="{3A1F56BD-82CF-475D-953C-46609A5DD112}" dt="2022-04-26T04:44:37.727" v="2" actId="207"/>
          <ac:spMkLst>
            <pc:docMk/>
            <pc:sldMk cId="3866164290" sldId="295"/>
            <ac:spMk id="6" creationId="{60DF9287-984C-4A42-A035-99A6658ACEC3}"/>
          </ac:spMkLst>
        </pc:spChg>
        <pc:spChg chg="del">
          <ac:chgData name="Hanchen Wang" userId="bb8e805d-3b4c-422c-8c97-7f78a03f0a53" providerId="ADAL" clId="{3A1F56BD-82CF-475D-953C-46609A5DD112}" dt="2022-04-26T04:45:09.863" v="3" actId="478"/>
          <ac:spMkLst>
            <pc:docMk/>
            <pc:sldMk cId="3866164290" sldId="295"/>
            <ac:spMk id="19" creationId="{BD0CC89A-0928-AA4E-8DE0-10E574E9E59C}"/>
          </ac:spMkLst>
        </pc:spChg>
      </pc:sldChg>
      <pc:sldChg chg="addSp delSp modSp add mod">
        <pc:chgData name="Hanchen Wang" userId="bb8e805d-3b4c-422c-8c97-7f78a03f0a53" providerId="ADAL" clId="{3A1F56BD-82CF-475D-953C-46609A5DD112}" dt="2022-04-27T01:48:00.536" v="555" actId="1076"/>
        <pc:sldMkLst>
          <pc:docMk/>
          <pc:sldMk cId="178571447" sldId="296"/>
        </pc:sldMkLst>
        <pc:spChg chg="mod">
          <ac:chgData name="Hanchen Wang" userId="bb8e805d-3b4c-422c-8c97-7f78a03f0a53" providerId="ADAL" clId="{3A1F56BD-82CF-475D-953C-46609A5DD112}" dt="2022-04-27T01:48:00.536" v="555" actId="1076"/>
          <ac:spMkLst>
            <pc:docMk/>
            <pc:sldMk cId="178571447" sldId="296"/>
            <ac:spMk id="7" creationId="{269C2664-2F25-4CFF-A3D1-7F8C863DE82B}"/>
          </ac:spMkLst>
        </pc:spChg>
        <pc:picChg chg="add mod">
          <ac:chgData name="Hanchen Wang" userId="bb8e805d-3b4c-422c-8c97-7f78a03f0a53" providerId="ADAL" clId="{3A1F56BD-82CF-475D-953C-46609A5DD112}" dt="2022-04-27T01:47:38.381" v="549" actId="1076"/>
          <ac:picMkLst>
            <pc:docMk/>
            <pc:sldMk cId="178571447" sldId="296"/>
            <ac:picMk id="6" creationId="{157CF4CE-1EDA-42B6-A8EE-FD5453514344}"/>
          </ac:picMkLst>
        </pc:picChg>
        <pc:picChg chg="del">
          <ac:chgData name="Hanchen Wang" userId="bb8e805d-3b4c-422c-8c97-7f78a03f0a53" providerId="ADAL" clId="{3A1F56BD-82CF-475D-953C-46609A5DD112}" dt="2022-04-27T01:47:23.745" v="545" actId="478"/>
          <ac:picMkLst>
            <pc:docMk/>
            <pc:sldMk cId="178571447" sldId="296"/>
            <ac:picMk id="8" creationId="{B7DCF9E9-C3E6-46AB-A235-ADDECBE5145B}"/>
          </ac:picMkLst>
        </pc:picChg>
      </pc:sldChg>
      <pc:sldMasterChg chg="delSldLayout">
        <pc:chgData name="Hanchen Wang" userId="bb8e805d-3b4c-422c-8c97-7f78a03f0a53" providerId="ADAL" clId="{3A1F56BD-82CF-475D-953C-46609A5DD112}" dt="2022-04-26T05:07:18.476" v="124" actId="47"/>
        <pc:sldMasterMkLst>
          <pc:docMk/>
          <pc:sldMasterMk cId="1233805520" sldId="2147483648"/>
        </pc:sldMasterMkLst>
        <pc:sldLayoutChg chg="del">
          <pc:chgData name="Hanchen Wang" userId="bb8e805d-3b4c-422c-8c97-7f78a03f0a53" providerId="ADAL" clId="{3A1F56BD-82CF-475D-953C-46609A5DD112}" dt="2022-04-26T05:07:18.476" v="124" actId="47"/>
          <pc:sldLayoutMkLst>
            <pc:docMk/>
            <pc:sldMasterMk cId="1233805520" sldId="2147483648"/>
            <pc:sldLayoutMk cId="3614969793" sldId="2147483707"/>
          </pc:sldLayoutMkLst>
        </pc:sldLayoutChg>
      </pc:sldMasterChg>
    </pc:docChg>
  </pc:docChgLst>
  <pc:docChgLst>
    <pc:chgData name="Hanchen Wang" userId="bb8e805d-3b4c-422c-8c97-7f78a03f0a53" providerId="ADAL" clId="{D3601E8C-DA66-4996-8C49-14C26F792BA1}"/>
    <pc:docChg chg="custSel modSld sldOrd">
      <pc:chgData name="Hanchen Wang" userId="bb8e805d-3b4c-422c-8c97-7f78a03f0a53" providerId="ADAL" clId="{D3601E8C-DA66-4996-8C49-14C26F792BA1}" dt="2022-05-24T06:41:33.677" v="555"/>
      <pc:docMkLst>
        <pc:docMk/>
      </pc:docMkLst>
      <pc:sldChg chg="modSp">
        <pc:chgData name="Hanchen Wang" userId="bb8e805d-3b4c-422c-8c97-7f78a03f0a53" providerId="ADAL" clId="{D3601E8C-DA66-4996-8C49-14C26F792BA1}" dt="2022-05-24T05:57:18.539" v="8" actId="20577"/>
        <pc:sldMkLst>
          <pc:docMk/>
          <pc:sldMk cId="1163168104" sldId="301"/>
        </pc:sldMkLst>
        <pc:spChg chg="mod">
          <ac:chgData name="Hanchen Wang" userId="bb8e805d-3b4c-422c-8c97-7f78a03f0a53" providerId="ADAL" clId="{D3601E8C-DA66-4996-8C49-14C26F792BA1}" dt="2022-05-24T05:57:18.539" v="8" actId="20577"/>
          <ac:spMkLst>
            <pc:docMk/>
            <pc:sldMk cId="1163168104" sldId="301"/>
            <ac:spMk id="3" creationId="{C8A5008B-4984-F679-CA89-1A8AB5108623}"/>
          </ac:spMkLst>
        </pc:spChg>
      </pc:sldChg>
      <pc:sldChg chg="modSp">
        <pc:chgData name="Hanchen Wang" userId="bb8e805d-3b4c-422c-8c97-7f78a03f0a53" providerId="ADAL" clId="{D3601E8C-DA66-4996-8C49-14C26F792BA1}" dt="2022-05-24T06:13:36.707" v="9"/>
        <pc:sldMkLst>
          <pc:docMk/>
          <pc:sldMk cId="3004371707" sldId="302"/>
        </pc:sldMkLst>
        <pc:spChg chg="mod">
          <ac:chgData name="Hanchen Wang" userId="bb8e805d-3b4c-422c-8c97-7f78a03f0a53" providerId="ADAL" clId="{D3601E8C-DA66-4996-8C49-14C26F792BA1}" dt="2022-05-24T06:13:36.707" v="9"/>
          <ac:spMkLst>
            <pc:docMk/>
            <pc:sldMk cId="3004371707" sldId="302"/>
            <ac:spMk id="6" creationId="{E3D56F46-46CE-7EEE-25F8-454B2EC3A751}"/>
          </ac:spMkLst>
        </pc:spChg>
      </pc:sldChg>
      <pc:sldChg chg="modSp mod">
        <pc:chgData name="Hanchen Wang" userId="bb8e805d-3b4c-422c-8c97-7f78a03f0a53" providerId="ADAL" clId="{D3601E8C-DA66-4996-8C49-14C26F792BA1}" dt="2022-05-24T04:21:35.223" v="4"/>
        <pc:sldMkLst>
          <pc:docMk/>
          <pc:sldMk cId="3701632658" sldId="303"/>
        </pc:sldMkLst>
        <pc:spChg chg="mod">
          <ac:chgData name="Hanchen Wang" userId="bb8e805d-3b4c-422c-8c97-7f78a03f0a53" providerId="ADAL" clId="{D3601E8C-DA66-4996-8C49-14C26F792BA1}" dt="2022-05-24T04:21:35.223" v="4"/>
          <ac:spMkLst>
            <pc:docMk/>
            <pc:sldMk cId="3701632658" sldId="303"/>
            <ac:spMk id="3" creationId="{7EDEC859-CE23-9A47-BCC1-F76F842486A2}"/>
          </ac:spMkLst>
        </pc:spChg>
      </pc:sldChg>
      <pc:sldChg chg="addSp modSp mod modTransition modAnim modNotesTx">
        <pc:chgData name="Hanchen Wang" userId="bb8e805d-3b4c-422c-8c97-7f78a03f0a53" providerId="ADAL" clId="{D3601E8C-DA66-4996-8C49-14C26F792BA1}" dt="2022-05-24T06:41:33.677" v="555"/>
        <pc:sldMkLst>
          <pc:docMk/>
          <pc:sldMk cId="1927234524" sldId="305"/>
        </pc:sldMkLst>
        <pc:spChg chg="mod">
          <ac:chgData name="Hanchen Wang" userId="bb8e805d-3b4c-422c-8c97-7f78a03f0a53" providerId="ADAL" clId="{D3601E8C-DA66-4996-8C49-14C26F792BA1}" dt="2022-05-24T06:39:33.558" v="523" actId="20577"/>
          <ac:spMkLst>
            <pc:docMk/>
            <pc:sldMk cId="1927234524" sldId="305"/>
            <ac:spMk id="6" creationId="{E3D56F46-46CE-7EEE-25F8-454B2EC3A751}"/>
          </ac:spMkLst>
        </pc:spChg>
        <pc:picChg chg="add mod">
          <ac:chgData name="Hanchen Wang" userId="bb8e805d-3b4c-422c-8c97-7f78a03f0a53" providerId="ADAL" clId="{D3601E8C-DA66-4996-8C49-14C26F792BA1}" dt="2022-05-24T06:41:27.543" v="552"/>
          <ac:picMkLst>
            <pc:docMk/>
            <pc:sldMk cId="1927234524" sldId="305"/>
            <ac:picMk id="3" creationId="{BDB56739-1D0F-726F-6B35-15320474100B}"/>
          </ac:picMkLst>
        </pc:picChg>
      </pc:sldChg>
      <pc:sldChg chg="ord">
        <pc:chgData name="Hanchen Wang" userId="bb8e805d-3b4c-422c-8c97-7f78a03f0a53" providerId="ADAL" clId="{D3601E8C-DA66-4996-8C49-14C26F792BA1}" dt="2022-05-24T05:49:03.541" v="6"/>
        <pc:sldMkLst>
          <pc:docMk/>
          <pc:sldMk cId="137488214" sldId="314"/>
        </pc:sldMkLst>
      </pc:sldChg>
    </pc:docChg>
  </pc:docChgLst>
  <pc:docChgLst>
    <pc:chgData name="Hanchen Wang" userId="bb8e805d-3b4c-422c-8c97-7f78a03f0a53" providerId="ADAL" clId="{3B2711B6-DF58-46B8-8DC3-1CAD151A8C5D}"/>
    <pc:docChg chg="modSld">
      <pc:chgData name="Hanchen Wang" userId="bb8e805d-3b4c-422c-8c97-7f78a03f0a53" providerId="ADAL" clId="{3B2711B6-DF58-46B8-8DC3-1CAD151A8C5D}" dt="2022-05-24T10:41:50.554" v="0" actId="20577"/>
      <pc:docMkLst>
        <pc:docMk/>
      </pc:docMkLst>
      <pc:sldChg chg="modNotesTx">
        <pc:chgData name="Hanchen Wang" userId="bb8e805d-3b4c-422c-8c97-7f78a03f0a53" providerId="ADAL" clId="{3B2711B6-DF58-46B8-8DC3-1CAD151A8C5D}" dt="2022-05-24T10:41:50.554" v="0" actId="20577"/>
        <pc:sldMkLst>
          <pc:docMk/>
          <pc:sldMk cId="1927234524" sldId="305"/>
        </pc:sldMkLst>
      </pc:sldChg>
    </pc:docChg>
  </pc:docChgLst>
  <pc:docChgLst>
    <pc:chgData name="Hanchen Wang" userId="bb8e805d-3b4c-422c-8c97-7f78a03f0a53" providerId="ADAL" clId="{FE04E4EC-6089-4F26-B5EB-3888AB5B12BC}"/>
    <pc:docChg chg="undo custSel addSld delSld modSld sldOrd">
      <pc:chgData name="Hanchen Wang" userId="bb8e805d-3b4c-422c-8c97-7f78a03f0a53" providerId="ADAL" clId="{FE04E4EC-6089-4F26-B5EB-3888AB5B12BC}" dt="2022-05-24T02:58:54.712" v="5703"/>
      <pc:docMkLst>
        <pc:docMk/>
      </pc:docMkLst>
      <pc:sldChg chg="modNotesTx">
        <pc:chgData name="Hanchen Wang" userId="bb8e805d-3b4c-422c-8c97-7f78a03f0a53" providerId="ADAL" clId="{FE04E4EC-6089-4F26-B5EB-3888AB5B12BC}" dt="2022-05-24T02:40:36.474" v="5276" actId="20577"/>
        <pc:sldMkLst>
          <pc:docMk/>
          <pc:sldMk cId="3875091750" sldId="258"/>
        </pc:sldMkLst>
      </pc:sldChg>
      <pc:sldChg chg="del">
        <pc:chgData name="Hanchen Wang" userId="bb8e805d-3b4c-422c-8c97-7f78a03f0a53" providerId="ADAL" clId="{FE04E4EC-6089-4F26-B5EB-3888AB5B12BC}" dt="2022-05-23T08:37:49.632" v="3013" actId="47"/>
        <pc:sldMkLst>
          <pc:docMk/>
          <pc:sldMk cId="916240818" sldId="272"/>
        </pc:sldMkLst>
      </pc:sldChg>
      <pc:sldChg chg="del">
        <pc:chgData name="Hanchen Wang" userId="bb8e805d-3b4c-422c-8c97-7f78a03f0a53" providerId="ADAL" clId="{FE04E4EC-6089-4F26-B5EB-3888AB5B12BC}" dt="2022-05-23T08:37:49.632" v="3013" actId="47"/>
        <pc:sldMkLst>
          <pc:docMk/>
          <pc:sldMk cId="169061263" sldId="273"/>
        </pc:sldMkLst>
      </pc:sldChg>
      <pc:sldChg chg="del">
        <pc:chgData name="Hanchen Wang" userId="bb8e805d-3b4c-422c-8c97-7f78a03f0a53" providerId="ADAL" clId="{FE04E4EC-6089-4F26-B5EB-3888AB5B12BC}" dt="2022-05-23T08:37:49.632" v="3013" actId="47"/>
        <pc:sldMkLst>
          <pc:docMk/>
          <pc:sldMk cId="2619124887" sldId="274"/>
        </pc:sldMkLst>
      </pc:sldChg>
      <pc:sldChg chg="del">
        <pc:chgData name="Hanchen Wang" userId="bb8e805d-3b4c-422c-8c97-7f78a03f0a53" providerId="ADAL" clId="{FE04E4EC-6089-4F26-B5EB-3888AB5B12BC}" dt="2022-05-23T08:37:49.632" v="3013" actId="47"/>
        <pc:sldMkLst>
          <pc:docMk/>
          <pc:sldMk cId="195514011" sldId="275"/>
        </pc:sldMkLst>
      </pc:sldChg>
      <pc:sldChg chg="del">
        <pc:chgData name="Hanchen Wang" userId="bb8e805d-3b4c-422c-8c97-7f78a03f0a53" providerId="ADAL" clId="{FE04E4EC-6089-4F26-B5EB-3888AB5B12BC}" dt="2022-05-23T08:37:49.632" v="3013" actId="47"/>
        <pc:sldMkLst>
          <pc:docMk/>
          <pc:sldMk cId="1978376706" sldId="276"/>
        </pc:sldMkLst>
      </pc:sldChg>
      <pc:sldChg chg="del">
        <pc:chgData name="Hanchen Wang" userId="bb8e805d-3b4c-422c-8c97-7f78a03f0a53" providerId="ADAL" clId="{FE04E4EC-6089-4F26-B5EB-3888AB5B12BC}" dt="2022-05-23T08:37:49.632" v="3013" actId="47"/>
        <pc:sldMkLst>
          <pc:docMk/>
          <pc:sldMk cId="2114295748" sldId="277"/>
        </pc:sldMkLst>
      </pc:sldChg>
      <pc:sldChg chg="del">
        <pc:chgData name="Hanchen Wang" userId="bb8e805d-3b4c-422c-8c97-7f78a03f0a53" providerId="ADAL" clId="{FE04E4EC-6089-4F26-B5EB-3888AB5B12BC}" dt="2022-05-23T08:37:49.632" v="3013" actId="47"/>
        <pc:sldMkLst>
          <pc:docMk/>
          <pc:sldMk cId="3353900089" sldId="278"/>
        </pc:sldMkLst>
      </pc:sldChg>
      <pc:sldChg chg="modSp add mod">
        <pc:chgData name="Hanchen Wang" userId="bb8e805d-3b4c-422c-8c97-7f78a03f0a53" providerId="ADAL" clId="{FE04E4EC-6089-4F26-B5EB-3888AB5B12BC}" dt="2022-05-24T02:38:37.559" v="5256"/>
        <pc:sldMkLst>
          <pc:docMk/>
          <pc:sldMk cId="1935068088" sldId="282"/>
        </pc:sldMkLst>
        <pc:spChg chg="mod">
          <ac:chgData name="Hanchen Wang" userId="bb8e805d-3b4c-422c-8c97-7f78a03f0a53" providerId="ADAL" clId="{FE04E4EC-6089-4F26-B5EB-3888AB5B12BC}" dt="2022-05-24T02:38:08.820" v="5181" actId="20577"/>
          <ac:spMkLst>
            <pc:docMk/>
            <pc:sldMk cId="1935068088" sldId="282"/>
            <ac:spMk id="2" creationId="{70EFF95E-677F-7A4E-B747-51D5CA7A378A}"/>
          </ac:spMkLst>
        </pc:spChg>
        <pc:spChg chg="mod">
          <ac:chgData name="Hanchen Wang" userId="bb8e805d-3b4c-422c-8c97-7f78a03f0a53" providerId="ADAL" clId="{FE04E4EC-6089-4F26-B5EB-3888AB5B12BC}" dt="2022-05-24T02:38:37.559" v="5256"/>
          <ac:spMkLst>
            <pc:docMk/>
            <pc:sldMk cId="1935068088" sldId="282"/>
            <ac:spMk id="3" creationId="{36AAE347-2A2D-C74D-B6B1-01534B8E0C6E}"/>
          </ac:spMkLst>
        </pc:spChg>
      </pc:sldChg>
      <pc:sldChg chg="del">
        <pc:chgData name="Hanchen Wang" userId="bb8e805d-3b4c-422c-8c97-7f78a03f0a53" providerId="ADAL" clId="{FE04E4EC-6089-4F26-B5EB-3888AB5B12BC}" dt="2022-05-23T08:37:49.632" v="3013" actId="47"/>
        <pc:sldMkLst>
          <pc:docMk/>
          <pc:sldMk cId="4244733044" sldId="292"/>
        </pc:sldMkLst>
      </pc:sldChg>
      <pc:sldChg chg="modSp mod">
        <pc:chgData name="Hanchen Wang" userId="bb8e805d-3b4c-422c-8c97-7f78a03f0a53" providerId="ADAL" clId="{FE04E4EC-6089-4F26-B5EB-3888AB5B12BC}" dt="2022-05-20T05:19:37.572" v="170" actId="1076"/>
        <pc:sldMkLst>
          <pc:docMk/>
          <pc:sldMk cId="2335310621" sldId="298"/>
        </pc:sldMkLst>
        <pc:spChg chg="mod">
          <ac:chgData name="Hanchen Wang" userId="bb8e805d-3b4c-422c-8c97-7f78a03f0a53" providerId="ADAL" clId="{FE04E4EC-6089-4F26-B5EB-3888AB5B12BC}" dt="2022-05-20T05:19:37.572" v="170" actId="1076"/>
          <ac:spMkLst>
            <pc:docMk/>
            <pc:sldMk cId="2335310621" sldId="298"/>
            <ac:spMk id="11" creationId="{BF29FC8F-0ED3-C59E-E91D-69AF43F9231E}"/>
          </ac:spMkLst>
        </pc:spChg>
      </pc:sldChg>
      <pc:sldChg chg="addSp delSp modSp add mod">
        <pc:chgData name="Hanchen Wang" userId="bb8e805d-3b4c-422c-8c97-7f78a03f0a53" providerId="ADAL" clId="{FE04E4EC-6089-4F26-B5EB-3888AB5B12BC}" dt="2022-05-20T05:39:16.028" v="272" actId="1038"/>
        <pc:sldMkLst>
          <pc:docMk/>
          <pc:sldMk cId="4122340375" sldId="299"/>
        </pc:sldMkLst>
        <pc:spChg chg="del">
          <ac:chgData name="Hanchen Wang" userId="bb8e805d-3b4c-422c-8c97-7f78a03f0a53" providerId="ADAL" clId="{FE04E4EC-6089-4F26-B5EB-3888AB5B12BC}" dt="2022-05-20T05:11:14.796" v="6" actId="478"/>
          <ac:spMkLst>
            <pc:docMk/>
            <pc:sldMk cId="4122340375" sldId="299"/>
            <ac:spMk id="3" creationId="{7EDEC859-CE23-9A47-BCC1-F76F842486A2}"/>
          </ac:spMkLst>
        </pc:spChg>
        <pc:spChg chg="mod">
          <ac:chgData name="Hanchen Wang" userId="bb8e805d-3b4c-422c-8c97-7f78a03f0a53" providerId="ADAL" clId="{FE04E4EC-6089-4F26-B5EB-3888AB5B12BC}" dt="2022-05-20T05:11:06.895" v="4"/>
          <ac:spMkLst>
            <pc:docMk/>
            <pc:sldMk cId="4122340375" sldId="299"/>
            <ac:spMk id="5" creationId="{BB234FED-B38A-724E-9B6F-B1A67A2D9849}"/>
          </ac:spMkLst>
        </pc:spChg>
        <pc:spChg chg="del">
          <ac:chgData name="Hanchen Wang" userId="bb8e805d-3b4c-422c-8c97-7f78a03f0a53" providerId="ADAL" clId="{FE04E4EC-6089-4F26-B5EB-3888AB5B12BC}" dt="2022-05-20T05:11:12.436" v="5" actId="478"/>
          <ac:spMkLst>
            <pc:docMk/>
            <pc:sldMk cId="4122340375" sldId="299"/>
            <ac:spMk id="7" creationId="{63C6BCE0-4CAA-CC56-219A-017A7351E0EA}"/>
          </ac:spMkLst>
        </pc:spChg>
        <pc:spChg chg="add del mod">
          <ac:chgData name="Hanchen Wang" userId="bb8e805d-3b4c-422c-8c97-7f78a03f0a53" providerId="ADAL" clId="{FE04E4EC-6089-4F26-B5EB-3888AB5B12BC}" dt="2022-05-20T05:11:18.274" v="7" actId="478"/>
          <ac:spMkLst>
            <pc:docMk/>
            <pc:sldMk cId="4122340375" sldId="299"/>
            <ac:spMk id="8" creationId="{76761B56-4059-1FA1-A617-F32355F07485}"/>
          </ac:spMkLst>
        </pc:spChg>
        <pc:spChg chg="mod">
          <ac:chgData name="Hanchen Wang" userId="bb8e805d-3b4c-422c-8c97-7f78a03f0a53" providerId="ADAL" clId="{FE04E4EC-6089-4F26-B5EB-3888AB5B12BC}" dt="2022-05-20T05:19:40.879" v="171" actId="1076"/>
          <ac:spMkLst>
            <pc:docMk/>
            <pc:sldMk cId="4122340375" sldId="299"/>
            <ac:spMk id="11" creationId="{BF29FC8F-0ED3-C59E-E91D-69AF43F9231E}"/>
          </ac:spMkLst>
        </pc:spChg>
        <pc:spChg chg="add del">
          <ac:chgData name="Hanchen Wang" userId="bb8e805d-3b4c-422c-8c97-7f78a03f0a53" providerId="ADAL" clId="{FE04E4EC-6089-4F26-B5EB-3888AB5B12BC}" dt="2022-05-20T05:17:32.165" v="16" actId="22"/>
          <ac:spMkLst>
            <pc:docMk/>
            <pc:sldMk cId="4122340375" sldId="299"/>
            <ac:spMk id="16" creationId="{977D541B-DE1B-BFA3-77B5-C5CB35EDD449}"/>
          </ac:spMkLst>
        </pc:spChg>
        <pc:spChg chg="add mod">
          <ac:chgData name="Hanchen Wang" userId="bb8e805d-3b4c-422c-8c97-7f78a03f0a53" providerId="ADAL" clId="{FE04E4EC-6089-4F26-B5EB-3888AB5B12BC}" dt="2022-05-20T05:29:15.726" v="190" actId="20577"/>
          <ac:spMkLst>
            <pc:docMk/>
            <pc:sldMk cId="4122340375" sldId="299"/>
            <ac:spMk id="19" creationId="{267DFADA-8B1B-D282-D7AF-2C1C4F20A833}"/>
          </ac:spMkLst>
        </pc:spChg>
        <pc:spChg chg="add mod">
          <ac:chgData name="Hanchen Wang" userId="bb8e805d-3b4c-422c-8c97-7f78a03f0a53" providerId="ADAL" clId="{FE04E4EC-6089-4F26-B5EB-3888AB5B12BC}" dt="2022-05-20T05:39:16.028" v="272" actId="1038"/>
          <ac:spMkLst>
            <pc:docMk/>
            <pc:sldMk cId="4122340375" sldId="299"/>
            <ac:spMk id="20" creationId="{1F508DAE-C775-2210-6CFF-6F701A830750}"/>
          </ac:spMkLst>
        </pc:spChg>
        <pc:picChg chg="del">
          <ac:chgData name="Hanchen Wang" userId="bb8e805d-3b4c-422c-8c97-7f78a03f0a53" providerId="ADAL" clId="{FE04E4EC-6089-4F26-B5EB-3888AB5B12BC}" dt="2022-05-20T05:10:57.492" v="3" actId="478"/>
          <ac:picMkLst>
            <pc:docMk/>
            <pc:sldMk cId="4122340375" sldId="299"/>
            <ac:picMk id="6" creationId="{0CADAA5D-46B6-E6A3-ACD0-334BB5673E9D}"/>
          </ac:picMkLst>
        </pc:picChg>
        <pc:picChg chg="del">
          <ac:chgData name="Hanchen Wang" userId="bb8e805d-3b4c-422c-8c97-7f78a03f0a53" providerId="ADAL" clId="{FE04E4EC-6089-4F26-B5EB-3888AB5B12BC}" dt="2022-05-20T05:10:57.492" v="3" actId="478"/>
          <ac:picMkLst>
            <pc:docMk/>
            <pc:sldMk cId="4122340375" sldId="299"/>
            <ac:picMk id="10" creationId="{D3E1D43D-9D87-A7BB-EB70-99FFF03B27C8}"/>
          </ac:picMkLst>
        </pc:picChg>
        <pc:picChg chg="add del mod">
          <ac:chgData name="Hanchen Wang" userId="bb8e805d-3b4c-422c-8c97-7f78a03f0a53" providerId="ADAL" clId="{FE04E4EC-6089-4F26-B5EB-3888AB5B12BC}" dt="2022-05-20T05:15:01.620" v="11" actId="478"/>
          <ac:picMkLst>
            <pc:docMk/>
            <pc:sldMk cId="4122340375" sldId="299"/>
            <ac:picMk id="12" creationId="{F8818509-1C0B-18C7-B27A-A81707093052}"/>
          </ac:picMkLst>
        </pc:picChg>
        <pc:picChg chg="add mod">
          <ac:chgData name="Hanchen Wang" userId="bb8e805d-3b4c-422c-8c97-7f78a03f0a53" providerId="ADAL" clId="{FE04E4EC-6089-4F26-B5EB-3888AB5B12BC}" dt="2022-05-20T05:18:05.695" v="25" actId="1076"/>
          <ac:picMkLst>
            <pc:docMk/>
            <pc:sldMk cId="4122340375" sldId="299"/>
            <ac:picMk id="14" creationId="{92A57220-7C15-40C8-94B6-D0D682616DB0}"/>
          </ac:picMkLst>
        </pc:picChg>
        <pc:picChg chg="add mod">
          <ac:chgData name="Hanchen Wang" userId="bb8e805d-3b4c-422c-8c97-7f78a03f0a53" providerId="ADAL" clId="{FE04E4EC-6089-4F26-B5EB-3888AB5B12BC}" dt="2022-05-20T05:39:11.522" v="264" actId="1038"/>
          <ac:picMkLst>
            <pc:docMk/>
            <pc:sldMk cId="4122340375" sldId="299"/>
            <ac:picMk id="18" creationId="{EFBAD1B6-8093-AD5E-4F60-073E5A44D050}"/>
          </ac:picMkLst>
        </pc:picChg>
      </pc:sldChg>
      <pc:sldChg chg="addSp delSp modSp add mod modAnim">
        <pc:chgData name="Hanchen Wang" userId="bb8e805d-3b4c-422c-8c97-7f78a03f0a53" providerId="ADAL" clId="{FE04E4EC-6089-4F26-B5EB-3888AB5B12BC}" dt="2022-05-20T06:41:53.254" v="404"/>
        <pc:sldMkLst>
          <pc:docMk/>
          <pc:sldMk cId="3293693853" sldId="300"/>
        </pc:sldMkLst>
        <pc:spChg chg="mod">
          <ac:chgData name="Hanchen Wang" userId="bb8e805d-3b4c-422c-8c97-7f78a03f0a53" providerId="ADAL" clId="{FE04E4EC-6089-4F26-B5EB-3888AB5B12BC}" dt="2022-05-20T06:22:51.544" v="285" actId="20577"/>
          <ac:spMkLst>
            <pc:docMk/>
            <pc:sldMk cId="3293693853" sldId="300"/>
            <ac:spMk id="2" creationId="{0A55C11A-C80E-3E4B-B07F-C2A11A5D935B}"/>
          </ac:spMkLst>
        </pc:spChg>
        <pc:spChg chg="mod">
          <ac:chgData name="Hanchen Wang" userId="bb8e805d-3b4c-422c-8c97-7f78a03f0a53" providerId="ADAL" clId="{FE04E4EC-6089-4F26-B5EB-3888AB5B12BC}" dt="2022-05-20T06:23:55.341" v="329" actId="114"/>
          <ac:spMkLst>
            <pc:docMk/>
            <pc:sldMk cId="3293693853" sldId="300"/>
            <ac:spMk id="5" creationId="{BB234FED-B38A-724E-9B6F-B1A67A2D9849}"/>
          </ac:spMkLst>
        </pc:spChg>
        <pc:spChg chg="del">
          <ac:chgData name="Hanchen Wang" userId="bb8e805d-3b4c-422c-8c97-7f78a03f0a53" providerId="ADAL" clId="{FE04E4EC-6089-4F26-B5EB-3888AB5B12BC}" dt="2022-05-20T06:41:36.508" v="400" actId="478"/>
          <ac:spMkLst>
            <pc:docMk/>
            <pc:sldMk cId="3293693853" sldId="300"/>
            <ac:spMk id="11" creationId="{BF29FC8F-0ED3-C59E-E91D-69AF43F9231E}"/>
          </ac:spMkLst>
        </pc:spChg>
        <pc:spChg chg="add mod">
          <ac:chgData name="Hanchen Wang" userId="bb8e805d-3b4c-422c-8c97-7f78a03f0a53" providerId="ADAL" clId="{FE04E4EC-6089-4F26-B5EB-3888AB5B12BC}" dt="2022-05-20T06:37:23.035" v="369" actId="208"/>
          <ac:spMkLst>
            <pc:docMk/>
            <pc:sldMk cId="3293693853" sldId="300"/>
            <ac:spMk id="13" creationId="{B8FDDAC3-330C-FED6-4055-4E99A745FD30}"/>
          </ac:spMkLst>
        </pc:spChg>
        <pc:spChg chg="add mod">
          <ac:chgData name="Hanchen Wang" userId="bb8e805d-3b4c-422c-8c97-7f78a03f0a53" providerId="ADAL" clId="{FE04E4EC-6089-4F26-B5EB-3888AB5B12BC}" dt="2022-05-20T06:38:36.541" v="385" actId="207"/>
          <ac:spMkLst>
            <pc:docMk/>
            <pc:sldMk cId="3293693853" sldId="300"/>
            <ac:spMk id="15" creationId="{F048B402-F976-C2AD-5B95-13D4E7E1A01F}"/>
          </ac:spMkLst>
        </pc:spChg>
        <pc:spChg chg="del">
          <ac:chgData name="Hanchen Wang" userId="bb8e805d-3b4c-422c-8c97-7f78a03f0a53" providerId="ADAL" clId="{FE04E4EC-6089-4F26-B5EB-3888AB5B12BC}" dt="2022-05-20T06:24:03.227" v="331" actId="478"/>
          <ac:spMkLst>
            <pc:docMk/>
            <pc:sldMk cId="3293693853" sldId="300"/>
            <ac:spMk id="19" creationId="{267DFADA-8B1B-D282-D7AF-2C1C4F20A833}"/>
          </ac:spMkLst>
        </pc:spChg>
        <pc:spChg chg="del">
          <ac:chgData name="Hanchen Wang" userId="bb8e805d-3b4c-422c-8c97-7f78a03f0a53" providerId="ADAL" clId="{FE04E4EC-6089-4F26-B5EB-3888AB5B12BC}" dt="2022-05-20T06:24:03.227" v="331" actId="478"/>
          <ac:spMkLst>
            <pc:docMk/>
            <pc:sldMk cId="3293693853" sldId="300"/>
            <ac:spMk id="20" creationId="{1F508DAE-C775-2210-6CFF-6F701A830750}"/>
          </ac:spMkLst>
        </pc:spChg>
        <pc:picChg chg="add del mod">
          <ac:chgData name="Hanchen Wang" userId="bb8e805d-3b4c-422c-8c97-7f78a03f0a53" providerId="ADAL" clId="{FE04E4EC-6089-4F26-B5EB-3888AB5B12BC}" dt="2022-05-20T06:28:08.430" v="333" actId="478"/>
          <ac:picMkLst>
            <pc:docMk/>
            <pc:sldMk cId="3293693853" sldId="300"/>
            <ac:picMk id="4" creationId="{187379E5-5D92-9C72-4AA0-DBB9C2EDC845}"/>
          </ac:picMkLst>
        </pc:picChg>
        <pc:picChg chg="add del mod">
          <ac:chgData name="Hanchen Wang" userId="bb8e805d-3b4c-422c-8c97-7f78a03f0a53" providerId="ADAL" clId="{FE04E4EC-6089-4F26-B5EB-3888AB5B12BC}" dt="2022-05-20T06:28:13.243" v="335" actId="478"/>
          <ac:picMkLst>
            <pc:docMk/>
            <pc:sldMk cId="3293693853" sldId="300"/>
            <ac:picMk id="7" creationId="{DCC22789-917C-B8AC-38BD-CBD94D1AA95C}"/>
          </ac:picMkLst>
        </pc:picChg>
        <pc:picChg chg="add mod modCrop">
          <ac:chgData name="Hanchen Wang" userId="bb8e805d-3b4c-422c-8c97-7f78a03f0a53" providerId="ADAL" clId="{FE04E4EC-6089-4F26-B5EB-3888AB5B12BC}" dt="2022-05-20T06:29:03.083" v="341" actId="732"/>
          <ac:picMkLst>
            <pc:docMk/>
            <pc:sldMk cId="3293693853" sldId="300"/>
            <ac:picMk id="9" creationId="{25360C0F-CCFA-B51B-C12A-B3271F80B030}"/>
          </ac:picMkLst>
        </pc:picChg>
        <pc:picChg chg="add mod modCrop">
          <ac:chgData name="Hanchen Wang" userId="bb8e805d-3b4c-422c-8c97-7f78a03f0a53" providerId="ADAL" clId="{FE04E4EC-6089-4F26-B5EB-3888AB5B12BC}" dt="2022-05-20T06:30:48.751" v="365" actId="11530"/>
          <ac:picMkLst>
            <pc:docMk/>
            <pc:sldMk cId="3293693853" sldId="300"/>
            <ac:picMk id="12" creationId="{B0ED1B37-A597-3A90-ABC0-4D59BCA989FD}"/>
          </ac:picMkLst>
        </pc:picChg>
        <pc:picChg chg="del">
          <ac:chgData name="Hanchen Wang" userId="bb8e805d-3b4c-422c-8c97-7f78a03f0a53" providerId="ADAL" clId="{FE04E4EC-6089-4F26-B5EB-3888AB5B12BC}" dt="2022-05-20T06:24:00.448" v="330" actId="478"/>
          <ac:picMkLst>
            <pc:docMk/>
            <pc:sldMk cId="3293693853" sldId="300"/>
            <ac:picMk id="14" creationId="{92A57220-7C15-40C8-94B6-D0D682616DB0}"/>
          </ac:picMkLst>
        </pc:picChg>
        <pc:picChg chg="add mod ord modCrop">
          <ac:chgData name="Hanchen Wang" userId="bb8e805d-3b4c-422c-8c97-7f78a03f0a53" providerId="ADAL" clId="{FE04E4EC-6089-4F26-B5EB-3888AB5B12BC}" dt="2022-05-20T06:39:23.884" v="396" actId="1076"/>
          <ac:picMkLst>
            <pc:docMk/>
            <pc:sldMk cId="3293693853" sldId="300"/>
            <ac:picMk id="17" creationId="{A4A05DD1-2BCF-C9DD-FEFC-D550C7BBC5EB}"/>
          </ac:picMkLst>
        </pc:picChg>
        <pc:picChg chg="del">
          <ac:chgData name="Hanchen Wang" userId="bb8e805d-3b4c-422c-8c97-7f78a03f0a53" providerId="ADAL" clId="{FE04E4EC-6089-4F26-B5EB-3888AB5B12BC}" dt="2022-05-20T06:24:00.448" v="330" actId="478"/>
          <ac:picMkLst>
            <pc:docMk/>
            <pc:sldMk cId="3293693853" sldId="300"/>
            <ac:picMk id="18" creationId="{EFBAD1B6-8093-AD5E-4F60-073E5A44D050}"/>
          </ac:picMkLst>
        </pc:picChg>
        <pc:picChg chg="add mod modCrop">
          <ac:chgData name="Hanchen Wang" userId="bb8e805d-3b4c-422c-8c97-7f78a03f0a53" providerId="ADAL" clId="{FE04E4EC-6089-4F26-B5EB-3888AB5B12BC}" dt="2022-05-20T06:38:06.558" v="381" actId="1037"/>
          <ac:picMkLst>
            <pc:docMk/>
            <pc:sldMk cId="3293693853" sldId="300"/>
            <ac:picMk id="21" creationId="{26D0C7CE-708D-EB56-D793-91ED024738C5}"/>
          </ac:picMkLst>
        </pc:picChg>
      </pc:sldChg>
      <pc:sldChg chg="addSp delSp modSp add mod delAnim modAnim">
        <pc:chgData name="Hanchen Wang" userId="bb8e805d-3b4c-422c-8c97-7f78a03f0a53" providerId="ADAL" clId="{FE04E4EC-6089-4F26-B5EB-3888AB5B12BC}" dt="2022-05-23T09:01:06.511" v="3721" actId="1076"/>
        <pc:sldMkLst>
          <pc:docMk/>
          <pc:sldMk cId="1163168104" sldId="301"/>
        </pc:sldMkLst>
        <pc:spChg chg="mod">
          <ac:chgData name="Hanchen Wang" userId="bb8e805d-3b4c-422c-8c97-7f78a03f0a53" providerId="ADAL" clId="{FE04E4EC-6089-4F26-B5EB-3888AB5B12BC}" dt="2022-05-20T06:58:13.250" v="415" actId="114"/>
          <ac:spMkLst>
            <pc:docMk/>
            <pc:sldMk cId="1163168104" sldId="301"/>
            <ac:spMk id="2" creationId="{0A55C11A-C80E-3E4B-B07F-C2A11A5D935B}"/>
          </ac:spMkLst>
        </pc:spChg>
        <pc:spChg chg="add mod">
          <ac:chgData name="Hanchen Wang" userId="bb8e805d-3b4c-422c-8c97-7f78a03f0a53" providerId="ADAL" clId="{FE04E4EC-6089-4F26-B5EB-3888AB5B12BC}" dt="2022-05-23T01:08:52.286" v="1493" actId="1076"/>
          <ac:spMkLst>
            <pc:docMk/>
            <pc:sldMk cId="1163168104" sldId="301"/>
            <ac:spMk id="3" creationId="{C8A5008B-4984-F679-CA89-1A8AB5108623}"/>
          </ac:spMkLst>
        </pc:spChg>
        <pc:spChg chg="mod">
          <ac:chgData name="Hanchen Wang" userId="bb8e805d-3b4c-422c-8c97-7f78a03f0a53" providerId="ADAL" clId="{FE04E4EC-6089-4F26-B5EB-3888AB5B12BC}" dt="2022-05-20T06:58:44.402" v="438" actId="20577"/>
          <ac:spMkLst>
            <pc:docMk/>
            <pc:sldMk cId="1163168104" sldId="301"/>
            <ac:spMk id="5" creationId="{BB234FED-B38A-724E-9B6F-B1A67A2D9849}"/>
          </ac:spMkLst>
        </pc:spChg>
        <pc:spChg chg="del">
          <ac:chgData name="Hanchen Wang" userId="bb8e805d-3b4c-422c-8c97-7f78a03f0a53" providerId="ADAL" clId="{FE04E4EC-6089-4F26-B5EB-3888AB5B12BC}" dt="2022-05-20T06:58:02.566" v="408" actId="478"/>
          <ac:spMkLst>
            <pc:docMk/>
            <pc:sldMk cId="1163168104" sldId="301"/>
            <ac:spMk id="13" creationId="{B8FDDAC3-330C-FED6-4055-4E99A745FD30}"/>
          </ac:spMkLst>
        </pc:spChg>
        <pc:spChg chg="del">
          <ac:chgData name="Hanchen Wang" userId="bb8e805d-3b4c-422c-8c97-7f78a03f0a53" providerId="ADAL" clId="{FE04E4EC-6089-4F26-B5EB-3888AB5B12BC}" dt="2022-05-20T06:58:02.566" v="408" actId="478"/>
          <ac:spMkLst>
            <pc:docMk/>
            <pc:sldMk cId="1163168104" sldId="301"/>
            <ac:spMk id="15" creationId="{F048B402-F976-C2AD-5B95-13D4E7E1A01F}"/>
          </ac:spMkLst>
        </pc:spChg>
        <pc:picChg chg="add mod">
          <ac:chgData name="Hanchen Wang" userId="bb8e805d-3b4c-422c-8c97-7f78a03f0a53" providerId="ADAL" clId="{FE04E4EC-6089-4F26-B5EB-3888AB5B12BC}" dt="2022-05-23T09:01:06.511" v="3721" actId="1076"/>
          <ac:picMkLst>
            <pc:docMk/>
            <pc:sldMk cId="1163168104" sldId="301"/>
            <ac:picMk id="6" creationId="{10B9580E-CDD0-ECEA-2180-F990701A54F7}"/>
          </ac:picMkLst>
        </pc:picChg>
        <pc:picChg chg="add mod">
          <ac:chgData name="Hanchen Wang" userId="bb8e805d-3b4c-422c-8c97-7f78a03f0a53" providerId="ADAL" clId="{FE04E4EC-6089-4F26-B5EB-3888AB5B12BC}" dt="2022-05-23T01:12:21.386" v="1509" actId="1076"/>
          <ac:picMkLst>
            <pc:docMk/>
            <pc:sldMk cId="1163168104" sldId="301"/>
            <ac:picMk id="8" creationId="{BCD8888C-4FE3-559A-0438-DEB531259DE9}"/>
          </ac:picMkLst>
        </pc:picChg>
        <pc:picChg chg="del">
          <ac:chgData name="Hanchen Wang" userId="bb8e805d-3b4c-422c-8c97-7f78a03f0a53" providerId="ADAL" clId="{FE04E4EC-6089-4F26-B5EB-3888AB5B12BC}" dt="2022-05-20T06:58:02.566" v="408" actId="478"/>
          <ac:picMkLst>
            <pc:docMk/>
            <pc:sldMk cId="1163168104" sldId="301"/>
            <ac:picMk id="9" creationId="{25360C0F-CCFA-B51B-C12A-B3271F80B030}"/>
          </ac:picMkLst>
        </pc:picChg>
        <pc:picChg chg="add mod">
          <ac:chgData name="Hanchen Wang" userId="bb8e805d-3b4c-422c-8c97-7f78a03f0a53" providerId="ADAL" clId="{FE04E4EC-6089-4F26-B5EB-3888AB5B12BC}" dt="2022-05-23T01:14:24.995" v="1565" actId="1076"/>
          <ac:picMkLst>
            <pc:docMk/>
            <pc:sldMk cId="1163168104" sldId="301"/>
            <ac:picMk id="11" creationId="{D4B611E0-E6A5-1ABE-F483-FBED50F4D906}"/>
          </ac:picMkLst>
        </pc:picChg>
        <pc:picChg chg="del">
          <ac:chgData name="Hanchen Wang" userId="bb8e805d-3b4c-422c-8c97-7f78a03f0a53" providerId="ADAL" clId="{FE04E4EC-6089-4F26-B5EB-3888AB5B12BC}" dt="2022-05-20T06:58:02.566" v="408" actId="478"/>
          <ac:picMkLst>
            <pc:docMk/>
            <pc:sldMk cId="1163168104" sldId="301"/>
            <ac:picMk id="12" creationId="{B0ED1B37-A597-3A90-ABC0-4D59BCA989FD}"/>
          </ac:picMkLst>
        </pc:picChg>
        <pc:picChg chg="del">
          <ac:chgData name="Hanchen Wang" userId="bb8e805d-3b4c-422c-8c97-7f78a03f0a53" providerId="ADAL" clId="{FE04E4EC-6089-4F26-B5EB-3888AB5B12BC}" dt="2022-05-20T06:58:02.566" v="408" actId="478"/>
          <ac:picMkLst>
            <pc:docMk/>
            <pc:sldMk cId="1163168104" sldId="301"/>
            <ac:picMk id="17" creationId="{A4A05DD1-2BCF-C9DD-FEFC-D550C7BBC5EB}"/>
          </ac:picMkLst>
        </pc:picChg>
        <pc:picChg chg="del">
          <ac:chgData name="Hanchen Wang" userId="bb8e805d-3b4c-422c-8c97-7f78a03f0a53" providerId="ADAL" clId="{FE04E4EC-6089-4F26-B5EB-3888AB5B12BC}" dt="2022-05-20T06:58:02.566" v="408" actId="478"/>
          <ac:picMkLst>
            <pc:docMk/>
            <pc:sldMk cId="1163168104" sldId="301"/>
            <ac:picMk id="21" creationId="{26D0C7CE-708D-EB56-D793-91ED024738C5}"/>
          </ac:picMkLst>
        </pc:picChg>
      </pc:sldChg>
      <pc:sldChg chg="new del">
        <pc:chgData name="Hanchen Wang" userId="bb8e805d-3b4c-422c-8c97-7f78a03f0a53" providerId="ADAL" clId="{FE04E4EC-6089-4F26-B5EB-3888AB5B12BC}" dt="2022-05-20T06:57:55.512" v="406" actId="47"/>
        <pc:sldMkLst>
          <pc:docMk/>
          <pc:sldMk cId="2829343151" sldId="301"/>
        </pc:sldMkLst>
      </pc:sldChg>
      <pc:sldChg chg="addSp modSp add mod modAnim">
        <pc:chgData name="Hanchen Wang" userId="bb8e805d-3b4c-422c-8c97-7f78a03f0a53" providerId="ADAL" clId="{FE04E4EC-6089-4F26-B5EB-3888AB5B12BC}" dt="2022-05-23T08:38:23.532" v="3014"/>
        <pc:sldMkLst>
          <pc:docMk/>
          <pc:sldMk cId="3004371707" sldId="302"/>
        </pc:sldMkLst>
        <pc:spChg chg="mod">
          <ac:chgData name="Hanchen Wang" userId="bb8e805d-3b4c-422c-8c97-7f78a03f0a53" providerId="ADAL" clId="{FE04E4EC-6089-4F26-B5EB-3888AB5B12BC}" dt="2022-05-20T06:58:58.483" v="462" actId="20577"/>
          <ac:spMkLst>
            <pc:docMk/>
            <pc:sldMk cId="3004371707" sldId="302"/>
            <ac:spMk id="5" creationId="{BB234FED-B38A-724E-9B6F-B1A67A2D9849}"/>
          </ac:spMkLst>
        </pc:spChg>
        <pc:spChg chg="add mod">
          <ac:chgData name="Hanchen Wang" userId="bb8e805d-3b4c-422c-8c97-7f78a03f0a53" providerId="ADAL" clId="{FE04E4EC-6089-4F26-B5EB-3888AB5B12BC}" dt="2022-05-23T04:58:51.232" v="2074" actId="1035"/>
          <ac:spMkLst>
            <pc:docMk/>
            <pc:sldMk cId="3004371707" sldId="302"/>
            <ac:spMk id="6" creationId="{E3D56F46-46CE-7EEE-25F8-454B2EC3A751}"/>
          </ac:spMkLst>
        </pc:spChg>
        <pc:spChg chg="add mod">
          <ac:chgData name="Hanchen Wang" userId="bb8e805d-3b4c-422c-8c97-7f78a03f0a53" providerId="ADAL" clId="{FE04E4EC-6089-4F26-B5EB-3888AB5B12BC}" dt="2022-05-23T04:58:56.159" v="2090" actId="1035"/>
          <ac:spMkLst>
            <pc:docMk/>
            <pc:sldMk cId="3004371707" sldId="302"/>
            <ac:spMk id="7" creationId="{B6BED928-38BB-2E71-F17E-CDBBFF7BAB91}"/>
          </ac:spMkLst>
        </pc:spChg>
        <pc:spChg chg="add mod">
          <ac:chgData name="Hanchen Wang" userId="bb8e805d-3b4c-422c-8c97-7f78a03f0a53" providerId="ADAL" clId="{FE04E4EC-6089-4F26-B5EB-3888AB5B12BC}" dt="2022-05-23T05:01:29.541" v="2104" actId="692"/>
          <ac:spMkLst>
            <pc:docMk/>
            <pc:sldMk cId="3004371707" sldId="302"/>
            <ac:spMk id="10" creationId="{1AC71811-44BF-CE7C-07CA-10B40EED47B3}"/>
          </ac:spMkLst>
        </pc:spChg>
        <pc:spChg chg="add mod">
          <ac:chgData name="Hanchen Wang" userId="bb8e805d-3b4c-422c-8c97-7f78a03f0a53" providerId="ADAL" clId="{FE04E4EC-6089-4F26-B5EB-3888AB5B12BC}" dt="2022-05-23T05:01:38.614" v="2106" actId="1076"/>
          <ac:spMkLst>
            <pc:docMk/>
            <pc:sldMk cId="3004371707" sldId="302"/>
            <ac:spMk id="11" creationId="{3E8156E6-BFC0-7C05-7008-3BB2B338C379}"/>
          </ac:spMkLst>
        </pc:spChg>
        <pc:picChg chg="add mod">
          <ac:chgData name="Hanchen Wang" userId="bb8e805d-3b4c-422c-8c97-7f78a03f0a53" providerId="ADAL" clId="{FE04E4EC-6089-4F26-B5EB-3888AB5B12BC}" dt="2022-05-23T04:59:03.993" v="2092" actId="1076"/>
          <ac:picMkLst>
            <pc:docMk/>
            <pc:sldMk cId="3004371707" sldId="302"/>
            <ac:picMk id="4" creationId="{479BDB2C-1503-ED6D-96AB-C6031C93C2BC}"/>
          </ac:picMkLst>
        </pc:picChg>
        <pc:picChg chg="add mod">
          <ac:chgData name="Hanchen Wang" userId="bb8e805d-3b4c-422c-8c97-7f78a03f0a53" providerId="ADAL" clId="{FE04E4EC-6089-4F26-B5EB-3888AB5B12BC}" dt="2022-05-23T04:59:01.150" v="2091" actId="1076"/>
          <ac:picMkLst>
            <pc:docMk/>
            <pc:sldMk cId="3004371707" sldId="302"/>
            <ac:picMk id="9" creationId="{05789FE7-2E98-5627-63CE-9B7E1B49EF7B}"/>
          </ac:picMkLst>
        </pc:picChg>
      </pc:sldChg>
      <pc:sldChg chg="delSp modSp add del mod ord">
        <pc:chgData name="Hanchen Wang" userId="bb8e805d-3b4c-422c-8c97-7f78a03f0a53" providerId="ADAL" clId="{FE04E4EC-6089-4F26-B5EB-3888AB5B12BC}" dt="2022-05-23T00:30:41.805" v="531" actId="47"/>
        <pc:sldMkLst>
          <pc:docMk/>
          <pc:sldMk cId="2263696091" sldId="303"/>
        </pc:sldMkLst>
        <pc:spChg chg="mod">
          <ac:chgData name="Hanchen Wang" userId="bb8e805d-3b4c-422c-8c97-7f78a03f0a53" providerId="ADAL" clId="{FE04E4EC-6089-4F26-B5EB-3888AB5B12BC}" dt="2022-05-20T07:14:47.367" v="530" actId="20577"/>
          <ac:spMkLst>
            <pc:docMk/>
            <pc:sldMk cId="2263696091" sldId="303"/>
            <ac:spMk id="3" creationId="{7EDEC859-CE23-9A47-BCC1-F76F842486A2}"/>
          </ac:spMkLst>
        </pc:spChg>
        <pc:spChg chg="mod">
          <ac:chgData name="Hanchen Wang" userId="bb8e805d-3b4c-422c-8c97-7f78a03f0a53" providerId="ADAL" clId="{FE04E4EC-6089-4F26-B5EB-3888AB5B12BC}" dt="2022-05-20T07:14:32.449" v="510" actId="20577"/>
          <ac:spMkLst>
            <pc:docMk/>
            <pc:sldMk cId="2263696091" sldId="303"/>
            <ac:spMk id="5" creationId="{BB234FED-B38A-724E-9B6F-B1A67A2D9849}"/>
          </ac:spMkLst>
        </pc:spChg>
        <pc:picChg chg="del">
          <ac:chgData name="Hanchen Wang" userId="bb8e805d-3b4c-422c-8c97-7f78a03f0a53" providerId="ADAL" clId="{FE04E4EC-6089-4F26-B5EB-3888AB5B12BC}" dt="2022-05-20T07:14:38.260" v="512" actId="478"/>
          <ac:picMkLst>
            <pc:docMk/>
            <pc:sldMk cId="2263696091" sldId="303"/>
            <ac:picMk id="8" creationId="{DFA5E721-C01A-492F-7115-AEFDD671572A}"/>
          </ac:picMkLst>
        </pc:picChg>
        <pc:picChg chg="del">
          <ac:chgData name="Hanchen Wang" userId="bb8e805d-3b4c-422c-8c97-7f78a03f0a53" providerId="ADAL" clId="{FE04E4EC-6089-4F26-B5EB-3888AB5B12BC}" dt="2022-05-20T07:14:36.599" v="511" actId="478"/>
          <ac:picMkLst>
            <pc:docMk/>
            <pc:sldMk cId="2263696091" sldId="303"/>
            <ac:picMk id="1026" creationId="{DF45B9D9-440C-49BD-01F2-5C7B17B0ED8B}"/>
          </ac:picMkLst>
        </pc:picChg>
      </pc:sldChg>
      <pc:sldChg chg="delSp modSp add mod">
        <pc:chgData name="Hanchen Wang" userId="bb8e805d-3b4c-422c-8c97-7f78a03f0a53" providerId="ADAL" clId="{FE04E4EC-6089-4F26-B5EB-3888AB5B12BC}" dt="2022-05-24T02:43:45.859" v="5277" actId="207"/>
        <pc:sldMkLst>
          <pc:docMk/>
          <pc:sldMk cId="3701632658" sldId="303"/>
        </pc:sldMkLst>
        <pc:spChg chg="mod">
          <ac:chgData name="Hanchen Wang" userId="bb8e805d-3b4c-422c-8c97-7f78a03f0a53" providerId="ADAL" clId="{FE04E4EC-6089-4F26-B5EB-3888AB5B12BC}" dt="2022-05-24T02:43:45.859" v="5277" actId="207"/>
          <ac:spMkLst>
            <pc:docMk/>
            <pc:sldMk cId="3701632658" sldId="303"/>
            <ac:spMk id="3" creationId="{7EDEC859-CE23-9A47-BCC1-F76F842486A2}"/>
          </ac:spMkLst>
        </pc:spChg>
        <pc:spChg chg="mod">
          <ac:chgData name="Hanchen Wang" userId="bb8e805d-3b4c-422c-8c97-7f78a03f0a53" providerId="ADAL" clId="{FE04E4EC-6089-4F26-B5EB-3888AB5B12BC}" dt="2022-05-23T00:31:21.676" v="556" actId="20577"/>
          <ac:spMkLst>
            <pc:docMk/>
            <pc:sldMk cId="3701632658" sldId="303"/>
            <ac:spMk id="5" creationId="{BB234FED-B38A-724E-9B6F-B1A67A2D9849}"/>
          </ac:spMkLst>
        </pc:spChg>
        <pc:spChg chg="del">
          <ac:chgData name="Hanchen Wang" userId="bb8e805d-3b4c-422c-8c97-7f78a03f0a53" providerId="ADAL" clId="{FE04E4EC-6089-4F26-B5EB-3888AB5B12BC}" dt="2022-05-23T00:31:31.400" v="557" actId="478"/>
          <ac:spMkLst>
            <pc:docMk/>
            <pc:sldMk cId="3701632658" sldId="303"/>
            <ac:spMk id="11" creationId="{517D8602-8213-4CB3-AE46-D35092B91F32}"/>
          </ac:spMkLst>
        </pc:spChg>
        <pc:picChg chg="mod">
          <ac:chgData name="Hanchen Wang" userId="bb8e805d-3b4c-422c-8c97-7f78a03f0a53" providerId="ADAL" clId="{FE04E4EC-6089-4F26-B5EB-3888AB5B12BC}" dt="2022-05-23T00:31:39.298" v="560" actId="1076"/>
          <ac:picMkLst>
            <pc:docMk/>
            <pc:sldMk cId="3701632658" sldId="303"/>
            <ac:picMk id="10" creationId="{6AEBA39E-9817-4F07-98CA-B4C5AA0C54D8}"/>
          </ac:picMkLst>
        </pc:picChg>
      </pc:sldChg>
      <pc:sldChg chg="addSp delSp modSp add mod delAnim modAnim">
        <pc:chgData name="Hanchen Wang" userId="bb8e805d-3b4c-422c-8c97-7f78a03f0a53" providerId="ADAL" clId="{FE04E4EC-6089-4F26-B5EB-3888AB5B12BC}" dt="2022-05-23T08:47:48.872" v="3116"/>
        <pc:sldMkLst>
          <pc:docMk/>
          <pc:sldMk cId="782903538" sldId="304"/>
        </pc:sldMkLst>
        <pc:spChg chg="mod">
          <ac:chgData name="Hanchen Wang" userId="bb8e805d-3b4c-422c-8c97-7f78a03f0a53" providerId="ADAL" clId="{FE04E4EC-6089-4F26-B5EB-3888AB5B12BC}" dt="2022-05-23T07:45:05.052" v="2295" actId="1076"/>
          <ac:spMkLst>
            <pc:docMk/>
            <pc:sldMk cId="782903538" sldId="304"/>
            <ac:spMk id="6" creationId="{E3D56F46-46CE-7EEE-25F8-454B2EC3A751}"/>
          </ac:spMkLst>
        </pc:spChg>
        <pc:spChg chg="mod">
          <ac:chgData name="Hanchen Wang" userId="bb8e805d-3b4c-422c-8c97-7f78a03f0a53" providerId="ADAL" clId="{FE04E4EC-6089-4F26-B5EB-3888AB5B12BC}" dt="2022-05-23T08:09:50.369" v="2583" actId="1076"/>
          <ac:spMkLst>
            <pc:docMk/>
            <pc:sldMk cId="782903538" sldId="304"/>
            <ac:spMk id="7" creationId="{B6BED928-38BB-2E71-F17E-CDBBFF7BAB91}"/>
          </ac:spMkLst>
        </pc:spChg>
        <pc:spChg chg="del">
          <ac:chgData name="Hanchen Wang" userId="bb8e805d-3b4c-422c-8c97-7f78a03f0a53" providerId="ADAL" clId="{FE04E4EC-6089-4F26-B5EB-3888AB5B12BC}" dt="2022-05-23T07:35:14.754" v="2125" actId="478"/>
          <ac:spMkLst>
            <pc:docMk/>
            <pc:sldMk cId="782903538" sldId="304"/>
            <ac:spMk id="10" creationId="{1AC71811-44BF-CE7C-07CA-10B40EED47B3}"/>
          </ac:spMkLst>
        </pc:spChg>
        <pc:spChg chg="del">
          <ac:chgData name="Hanchen Wang" userId="bb8e805d-3b4c-422c-8c97-7f78a03f0a53" providerId="ADAL" clId="{FE04E4EC-6089-4F26-B5EB-3888AB5B12BC}" dt="2022-05-23T07:35:17.518" v="2126" actId="478"/>
          <ac:spMkLst>
            <pc:docMk/>
            <pc:sldMk cId="782903538" sldId="304"/>
            <ac:spMk id="11" creationId="{3E8156E6-BFC0-7C05-7008-3BB2B338C379}"/>
          </ac:spMkLst>
        </pc:spChg>
        <pc:spChg chg="add mod">
          <ac:chgData name="Hanchen Wang" userId="bb8e805d-3b4c-422c-8c97-7f78a03f0a53" providerId="ADAL" clId="{FE04E4EC-6089-4F26-B5EB-3888AB5B12BC}" dt="2022-05-23T08:47:19.388" v="3099" actId="1076"/>
          <ac:spMkLst>
            <pc:docMk/>
            <pc:sldMk cId="782903538" sldId="304"/>
            <ac:spMk id="12" creationId="{8325C282-51B0-2CA3-175B-1146D7783B66}"/>
          </ac:spMkLst>
        </pc:spChg>
        <pc:spChg chg="add mod">
          <ac:chgData name="Hanchen Wang" userId="bb8e805d-3b4c-422c-8c97-7f78a03f0a53" providerId="ADAL" clId="{FE04E4EC-6089-4F26-B5EB-3888AB5B12BC}" dt="2022-05-23T08:06:53.322" v="2550" actId="14100"/>
          <ac:spMkLst>
            <pc:docMk/>
            <pc:sldMk cId="782903538" sldId="304"/>
            <ac:spMk id="13" creationId="{88224CA1-C3F1-E9AA-3746-CE414E911E8F}"/>
          </ac:spMkLst>
        </pc:spChg>
        <pc:spChg chg="add mod">
          <ac:chgData name="Hanchen Wang" userId="bb8e805d-3b4c-422c-8c97-7f78a03f0a53" providerId="ADAL" clId="{FE04E4EC-6089-4F26-B5EB-3888AB5B12BC}" dt="2022-05-23T08:07:41.983" v="2559" actId="14100"/>
          <ac:spMkLst>
            <pc:docMk/>
            <pc:sldMk cId="782903538" sldId="304"/>
            <ac:spMk id="14" creationId="{1520A7DF-5EA7-9C5C-070E-754F75005120}"/>
          </ac:spMkLst>
        </pc:spChg>
        <pc:spChg chg="add mod">
          <ac:chgData name="Hanchen Wang" userId="bb8e805d-3b4c-422c-8c97-7f78a03f0a53" providerId="ADAL" clId="{FE04E4EC-6089-4F26-B5EB-3888AB5B12BC}" dt="2022-05-23T08:08:29.384" v="2571" actId="1076"/>
          <ac:spMkLst>
            <pc:docMk/>
            <pc:sldMk cId="782903538" sldId="304"/>
            <ac:spMk id="15" creationId="{D20F7436-4B12-A748-97AA-1E0604B26DA6}"/>
          </ac:spMkLst>
        </pc:spChg>
        <pc:spChg chg="add mod">
          <ac:chgData name="Hanchen Wang" userId="bb8e805d-3b4c-422c-8c97-7f78a03f0a53" providerId="ADAL" clId="{FE04E4EC-6089-4F26-B5EB-3888AB5B12BC}" dt="2022-05-23T08:47:43.842" v="3115" actId="20577"/>
          <ac:spMkLst>
            <pc:docMk/>
            <pc:sldMk cId="782903538" sldId="304"/>
            <ac:spMk id="16" creationId="{19AE8799-B064-7193-413D-F6C6826D1485}"/>
          </ac:spMkLst>
        </pc:spChg>
        <pc:picChg chg="mod">
          <ac:chgData name="Hanchen Wang" userId="bb8e805d-3b4c-422c-8c97-7f78a03f0a53" providerId="ADAL" clId="{FE04E4EC-6089-4F26-B5EB-3888AB5B12BC}" dt="2022-05-23T08:07:28.425" v="2555" actId="1076"/>
          <ac:picMkLst>
            <pc:docMk/>
            <pc:sldMk cId="782903538" sldId="304"/>
            <ac:picMk id="4" creationId="{479BDB2C-1503-ED6D-96AB-C6031C93C2BC}"/>
          </ac:picMkLst>
        </pc:picChg>
        <pc:picChg chg="add del mod">
          <ac:chgData name="Hanchen Wang" userId="bb8e805d-3b4c-422c-8c97-7f78a03f0a53" providerId="ADAL" clId="{FE04E4EC-6089-4F26-B5EB-3888AB5B12BC}" dt="2022-05-23T08:06:28.799" v="2526" actId="478"/>
          <ac:picMkLst>
            <pc:docMk/>
            <pc:sldMk cId="782903538" sldId="304"/>
            <ac:picMk id="8" creationId="{21866879-E95C-F7AB-B6B5-361559AF021A}"/>
          </ac:picMkLst>
        </pc:picChg>
        <pc:picChg chg="del">
          <ac:chgData name="Hanchen Wang" userId="bb8e805d-3b4c-422c-8c97-7f78a03f0a53" providerId="ADAL" clId="{FE04E4EC-6089-4F26-B5EB-3888AB5B12BC}" dt="2022-05-23T07:44:22.579" v="2281" actId="478"/>
          <ac:picMkLst>
            <pc:docMk/>
            <pc:sldMk cId="782903538" sldId="304"/>
            <ac:picMk id="9" creationId="{05789FE7-2E98-5627-63CE-9B7E1B49EF7B}"/>
          </ac:picMkLst>
        </pc:picChg>
      </pc:sldChg>
      <pc:sldChg chg="addSp delSp modSp add mod addAnim delAnim modAnim">
        <pc:chgData name="Hanchen Wang" userId="bb8e805d-3b4c-422c-8c97-7f78a03f0a53" providerId="ADAL" clId="{FE04E4EC-6089-4F26-B5EB-3888AB5B12BC}" dt="2022-05-24T00:14:51.245" v="3731" actId="14100"/>
        <pc:sldMkLst>
          <pc:docMk/>
          <pc:sldMk cId="1927234524" sldId="305"/>
        </pc:sldMkLst>
        <pc:spChg chg="mod">
          <ac:chgData name="Hanchen Wang" userId="bb8e805d-3b4c-422c-8c97-7f78a03f0a53" providerId="ADAL" clId="{FE04E4EC-6089-4F26-B5EB-3888AB5B12BC}" dt="2022-05-23T08:17:43.544" v="2669" actId="20577"/>
          <ac:spMkLst>
            <pc:docMk/>
            <pc:sldMk cId="1927234524" sldId="305"/>
            <ac:spMk id="5" creationId="{BB234FED-B38A-724E-9B6F-B1A67A2D9849}"/>
          </ac:spMkLst>
        </pc:spChg>
        <pc:spChg chg="mod">
          <ac:chgData name="Hanchen Wang" userId="bb8e805d-3b4c-422c-8c97-7f78a03f0a53" providerId="ADAL" clId="{FE04E4EC-6089-4F26-B5EB-3888AB5B12BC}" dt="2022-05-24T00:14:37.586" v="3723" actId="20577"/>
          <ac:spMkLst>
            <pc:docMk/>
            <pc:sldMk cId="1927234524" sldId="305"/>
            <ac:spMk id="6" creationId="{E3D56F46-46CE-7EEE-25F8-454B2EC3A751}"/>
          </ac:spMkLst>
        </pc:spChg>
        <pc:spChg chg="mod">
          <ac:chgData name="Hanchen Wang" userId="bb8e805d-3b4c-422c-8c97-7f78a03f0a53" providerId="ADAL" clId="{FE04E4EC-6089-4F26-B5EB-3888AB5B12BC}" dt="2022-05-24T00:14:45.569" v="3729" actId="20577"/>
          <ac:spMkLst>
            <pc:docMk/>
            <pc:sldMk cId="1927234524" sldId="305"/>
            <ac:spMk id="7" creationId="{B6BED928-38BB-2E71-F17E-CDBBFF7BAB91}"/>
          </ac:spMkLst>
        </pc:spChg>
        <pc:spChg chg="add del mod">
          <ac:chgData name="Hanchen Wang" userId="bb8e805d-3b4c-422c-8c97-7f78a03f0a53" providerId="ADAL" clId="{FE04E4EC-6089-4F26-B5EB-3888AB5B12BC}" dt="2022-05-24T00:14:35.910" v="3722" actId="20577"/>
          <ac:spMkLst>
            <pc:docMk/>
            <pc:sldMk cId="1927234524" sldId="305"/>
            <ac:spMk id="12" creationId="{8325C282-51B0-2CA3-175B-1146D7783B66}"/>
          </ac:spMkLst>
        </pc:spChg>
        <pc:spChg chg="del">
          <ac:chgData name="Hanchen Wang" userId="bb8e805d-3b4c-422c-8c97-7f78a03f0a53" providerId="ADAL" clId="{FE04E4EC-6089-4F26-B5EB-3888AB5B12BC}" dt="2022-05-23T08:16:35.964" v="2586" actId="478"/>
          <ac:spMkLst>
            <pc:docMk/>
            <pc:sldMk cId="1927234524" sldId="305"/>
            <ac:spMk id="13" creationId="{88224CA1-C3F1-E9AA-3746-CE414E911E8F}"/>
          </ac:spMkLst>
        </pc:spChg>
        <pc:spChg chg="del">
          <ac:chgData name="Hanchen Wang" userId="bb8e805d-3b4c-422c-8c97-7f78a03f0a53" providerId="ADAL" clId="{FE04E4EC-6089-4F26-B5EB-3888AB5B12BC}" dt="2022-05-23T08:16:36.926" v="2587" actId="478"/>
          <ac:spMkLst>
            <pc:docMk/>
            <pc:sldMk cId="1927234524" sldId="305"/>
            <ac:spMk id="14" creationId="{1520A7DF-5EA7-9C5C-070E-754F75005120}"/>
          </ac:spMkLst>
        </pc:spChg>
        <pc:spChg chg="del">
          <ac:chgData name="Hanchen Wang" userId="bb8e805d-3b4c-422c-8c97-7f78a03f0a53" providerId="ADAL" clId="{FE04E4EC-6089-4F26-B5EB-3888AB5B12BC}" dt="2022-05-23T08:16:37.490" v="2588" actId="478"/>
          <ac:spMkLst>
            <pc:docMk/>
            <pc:sldMk cId="1927234524" sldId="305"/>
            <ac:spMk id="15" creationId="{D20F7436-4B12-A748-97AA-1E0604B26DA6}"/>
          </ac:spMkLst>
        </pc:spChg>
        <pc:picChg chg="del">
          <ac:chgData name="Hanchen Wang" userId="bb8e805d-3b4c-422c-8c97-7f78a03f0a53" providerId="ADAL" clId="{FE04E4EC-6089-4F26-B5EB-3888AB5B12BC}" dt="2022-05-23T08:16:34.516" v="2585" actId="478"/>
          <ac:picMkLst>
            <pc:docMk/>
            <pc:sldMk cId="1927234524" sldId="305"/>
            <ac:picMk id="4" creationId="{479BDB2C-1503-ED6D-96AB-C6031C93C2BC}"/>
          </ac:picMkLst>
        </pc:picChg>
        <pc:picChg chg="add mod">
          <ac:chgData name="Hanchen Wang" userId="bb8e805d-3b4c-422c-8c97-7f78a03f0a53" providerId="ADAL" clId="{FE04E4EC-6089-4F26-B5EB-3888AB5B12BC}" dt="2022-05-23T08:23:58.965" v="2758" actId="1076"/>
          <ac:picMkLst>
            <pc:docMk/>
            <pc:sldMk cId="1927234524" sldId="305"/>
            <ac:picMk id="8" creationId="{0288D847-01AC-827A-0F3C-57452D8A7614}"/>
          </ac:picMkLst>
        </pc:picChg>
        <pc:cxnChg chg="add del mod">
          <ac:chgData name="Hanchen Wang" userId="bb8e805d-3b4c-422c-8c97-7f78a03f0a53" providerId="ADAL" clId="{FE04E4EC-6089-4F26-B5EB-3888AB5B12BC}" dt="2022-05-23T08:30:48.062" v="2968" actId="478"/>
          <ac:cxnSpMkLst>
            <pc:docMk/>
            <pc:sldMk cId="1927234524" sldId="305"/>
            <ac:cxnSpMk id="10" creationId="{EE1F03F0-0388-4570-026A-F18D15B039C5}"/>
          </ac:cxnSpMkLst>
        </pc:cxnChg>
        <pc:cxnChg chg="add del mod">
          <ac:chgData name="Hanchen Wang" userId="bb8e805d-3b4c-422c-8c97-7f78a03f0a53" providerId="ADAL" clId="{FE04E4EC-6089-4F26-B5EB-3888AB5B12BC}" dt="2022-05-23T08:30:49.946" v="2969" actId="478"/>
          <ac:cxnSpMkLst>
            <pc:docMk/>
            <pc:sldMk cId="1927234524" sldId="305"/>
            <ac:cxnSpMk id="16" creationId="{BB79459C-8A89-066A-F1D6-E18F7348E2B3}"/>
          </ac:cxnSpMkLst>
        </pc:cxnChg>
        <pc:cxnChg chg="add mod">
          <ac:chgData name="Hanchen Wang" userId="bb8e805d-3b4c-422c-8c97-7f78a03f0a53" providerId="ADAL" clId="{FE04E4EC-6089-4F26-B5EB-3888AB5B12BC}" dt="2022-05-24T00:14:51.245" v="3731" actId="14100"/>
          <ac:cxnSpMkLst>
            <pc:docMk/>
            <pc:sldMk cId="1927234524" sldId="305"/>
            <ac:cxnSpMk id="19" creationId="{9E0CCDED-1FC6-9267-B64E-96A54129F593}"/>
          </ac:cxnSpMkLst>
        </pc:cxnChg>
        <pc:cxnChg chg="add mod">
          <ac:chgData name="Hanchen Wang" userId="bb8e805d-3b4c-422c-8c97-7f78a03f0a53" providerId="ADAL" clId="{FE04E4EC-6089-4F26-B5EB-3888AB5B12BC}" dt="2022-05-24T00:14:49.338" v="3730" actId="14100"/>
          <ac:cxnSpMkLst>
            <pc:docMk/>
            <pc:sldMk cId="1927234524" sldId="305"/>
            <ac:cxnSpMk id="20" creationId="{EC0722D8-8C0D-C1C1-9745-57F3890D5BD2}"/>
          </ac:cxnSpMkLst>
        </pc:cxnChg>
      </pc:sldChg>
      <pc:sldChg chg="addSp delSp modSp add mod delAnim">
        <pc:chgData name="Hanchen Wang" userId="bb8e805d-3b4c-422c-8c97-7f78a03f0a53" providerId="ADAL" clId="{FE04E4EC-6089-4F26-B5EB-3888AB5B12BC}" dt="2022-05-24T00:16:27.442" v="3743" actId="20577"/>
        <pc:sldMkLst>
          <pc:docMk/>
          <pc:sldMk cId="2786179330" sldId="306"/>
        </pc:sldMkLst>
        <pc:spChg chg="mod">
          <ac:chgData name="Hanchen Wang" userId="bb8e805d-3b4c-422c-8c97-7f78a03f0a53" providerId="ADAL" clId="{FE04E4EC-6089-4F26-B5EB-3888AB5B12BC}" dt="2022-05-24T00:16:27.442" v="3743" actId="20577"/>
          <ac:spMkLst>
            <pc:docMk/>
            <pc:sldMk cId="2786179330" sldId="306"/>
            <ac:spMk id="2" creationId="{0A55C11A-C80E-3E4B-B07F-C2A11A5D935B}"/>
          </ac:spMkLst>
        </pc:spChg>
        <pc:spChg chg="mod">
          <ac:chgData name="Hanchen Wang" userId="bb8e805d-3b4c-422c-8c97-7f78a03f0a53" providerId="ADAL" clId="{FE04E4EC-6089-4F26-B5EB-3888AB5B12BC}" dt="2022-05-23T08:48:35.917" v="3134" actId="20577"/>
          <ac:spMkLst>
            <pc:docMk/>
            <pc:sldMk cId="2786179330" sldId="306"/>
            <ac:spMk id="5" creationId="{BB234FED-B38A-724E-9B6F-B1A67A2D9849}"/>
          </ac:spMkLst>
        </pc:spChg>
        <pc:spChg chg="mod">
          <ac:chgData name="Hanchen Wang" userId="bb8e805d-3b4c-422c-8c97-7f78a03f0a53" providerId="ADAL" clId="{FE04E4EC-6089-4F26-B5EB-3888AB5B12BC}" dt="2022-05-23T08:52:43.600" v="3326" actId="20577"/>
          <ac:spMkLst>
            <pc:docMk/>
            <pc:sldMk cId="2786179330" sldId="306"/>
            <ac:spMk id="6" creationId="{E3D56F46-46CE-7EEE-25F8-454B2EC3A751}"/>
          </ac:spMkLst>
        </pc:spChg>
        <pc:spChg chg="mod">
          <ac:chgData name="Hanchen Wang" userId="bb8e805d-3b4c-422c-8c97-7f78a03f0a53" providerId="ADAL" clId="{FE04E4EC-6089-4F26-B5EB-3888AB5B12BC}" dt="2022-05-23T08:57:22.999" v="3555" actId="20577"/>
          <ac:spMkLst>
            <pc:docMk/>
            <pc:sldMk cId="2786179330" sldId="306"/>
            <ac:spMk id="7" creationId="{B6BED928-38BB-2E71-F17E-CDBBFF7BAB91}"/>
          </ac:spMkLst>
        </pc:spChg>
        <pc:spChg chg="mod">
          <ac:chgData name="Hanchen Wang" userId="bb8e805d-3b4c-422c-8c97-7f78a03f0a53" providerId="ADAL" clId="{FE04E4EC-6089-4F26-B5EB-3888AB5B12BC}" dt="2022-05-23T08:53:03.586" v="3329" actId="1076"/>
          <ac:spMkLst>
            <pc:docMk/>
            <pc:sldMk cId="2786179330" sldId="306"/>
            <ac:spMk id="12" creationId="{8325C282-51B0-2CA3-175B-1146D7783B66}"/>
          </ac:spMkLst>
        </pc:spChg>
        <pc:spChg chg="add mod">
          <ac:chgData name="Hanchen Wang" userId="bb8e805d-3b4c-422c-8c97-7f78a03f0a53" providerId="ADAL" clId="{FE04E4EC-6089-4F26-B5EB-3888AB5B12BC}" dt="2022-05-23T08:58:37.487" v="3720" actId="20577"/>
          <ac:spMkLst>
            <pc:docMk/>
            <pc:sldMk cId="2786179330" sldId="306"/>
            <ac:spMk id="13" creationId="{F0979DBF-1CDB-4D22-E469-C1A60456C328}"/>
          </ac:spMkLst>
        </pc:spChg>
        <pc:picChg chg="add mod">
          <ac:chgData name="Hanchen Wang" userId="bb8e805d-3b4c-422c-8c97-7f78a03f0a53" providerId="ADAL" clId="{FE04E4EC-6089-4F26-B5EB-3888AB5B12BC}" dt="2022-05-23T08:49:18.681" v="3181" actId="1076"/>
          <ac:picMkLst>
            <pc:docMk/>
            <pc:sldMk cId="2786179330" sldId="306"/>
            <ac:picMk id="4" creationId="{5F314535-84F8-4067-6738-DAD0B756B997}"/>
          </ac:picMkLst>
        </pc:picChg>
        <pc:picChg chg="del">
          <ac:chgData name="Hanchen Wang" userId="bb8e805d-3b4c-422c-8c97-7f78a03f0a53" providerId="ADAL" clId="{FE04E4EC-6089-4F26-B5EB-3888AB5B12BC}" dt="2022-05-23T08:35:30.975" v="2987" actId="478"/>
          <ac:picMkLst>
            <pc:docMk/>
            <pc:sldMk cId="2786179330" sldId="306"/>
            <ac:picMk id="8" creationId="{0288D847-01AC-827A-0F3C-57452D8A7614}"/>
          </ac:picMkLst>
        </pc:picChg>
        <pc:cxnChg chg="del">
          <ac:chgData name="Hanchen Wang" userId="bb8e805d-3b4c-422c-8c97-7f78a03f0a53" providerId="ADAL" clId="{FE04E4EC-6089-4F26-B5EB-3888AB5B12BC}" dt="2022-05-23T08:35:32.164" v="2988" actId="478"/>
          <ac:cxnSpMkLst>
            <pc:docMk/>
            <pc:sldMk cId="2786179330" sldId="306"/>
            <ac:cxnSpMk id="19" creationId="{9E0CCDED-1FC6-9267-B64E-96A54129F593}"/>
          </ac:cxnSpMkLst>
        </pc:cxnChg>
        <pc:cxnChg chg="del">
          <ac:chgData name="Hanchen Wang" userId="bb8e805d-3b4c-422c-8c97-7f78a03f0a53" providerId="ADAL" clId="{FE04E4EC-6089-4F26-B5EB-3888AB5B12BC}" dt="2022-05-23T08:35:33.158" v="2989" actId="478"/>
          <ac:cxnSpMkLst>
            <pc:docMk/>
            <pc:sldMk cId="2786179330" sldId="306"/>
            <ac:cxnSpMk id="20" creationId="{EC0722D8-8C0D-C1C1-9745-57F3890D5BD2}"/>
          </ac:cxnSpMkLst>
        </pc:cxnChg>
      </pc:sldChg>
      <pc:sldChg chg="addSp delSp modSp add mod">
        <pc:chgData name="Hanchen Wang" userId="bb8e805d-3b4c-422c-8c97-7f78a03f0a53" providerId="ADAL" clId="{FE04E4EC-6089-4F26-B5EB-3888AB5B12BC}" dt="2022-05-24T00:27:53.683" v="3879" actId="1076"/>
        <pc:sldMkLst>
          <pc:docMk/>
          <pc:sldMk cId="1493603281" sldId="307"/>
        </pc:sldMkLst>
        <pc:spChg chg="mod">
          <ac:chgData name="Hanchen Wang" userId="bb8e805d-3b4c-422c-8c97-7f78a03f0a53" providerId="ADAL" clId="{FE04E4EC-6089-4F26-B5EB-3888AB5B12BC}" dt="2022-05-24T00:16:33.781" v="3754" actId="20577"/>
          <ac:spMkLst>
            <pc:docMk/>
            <pc:sldMk cId="1493603281" sldId="307"/>
            <ac:spMk id="2" creationId="{0A55C11A-C80E-3E4B-B07F-C2A11A5D935B}"/>
          </ac:spMkLst>
        </pc:spChg>
        <pc:spChg chg="mod">
          <ac:chgData name="Hanchen Wang" userId="bb8e805d-3b4c-422c-8c97-7f78a03f0a53" providerId="ADAL" clId="{FE04E4EC-6089-4F26-B5EB-3888AB5B12BC}" dt="2022-05-24T00:16:41.734" v="3773" actId="20577"/>
          <ac:spMkLst>
            <pc:docMk/>
            <pc:sldMk cId="1493603281" sldId="307"/>
            <ac:spMk id="5" creationId="{BB234FED-B38A-724E-9B6F-B1A67A2D9849}"/>
          </ac:spMkLst>
        </pc:spChg>
        <pc:spChg chg="mod">
          <ac:chgData name="Hanchen Wang" userId="bb8e805d-3b4c-422c-8c97-7f78a03f0a53" providerId="ADAL" clId="{FE04E4EC-6089-4F26-B5EB-3888AB5B12BC}" dt="2022-05-24T00:27:53.683" v="3879" actId="1076"/>
          <ac:spMkLst>
            <pc:docMk/>
            <pc:sldMk cId="1493603281" sldId="307"/>
            <ac:spMk id="6" creationId="{E3D56F46-46CE-7EEE-25F8-454B2EC3A751}"/>
          </ac:spMkLst>
        </pc:spChg>
        <pc:spChg chg="del">
          <ac:chgData name="Hanchen Wang" userId="bb8e805d-3b4c-422c-8c97-7f78a03f0a53" providerId="ADAL" clId="{FE04E4EC-6089-4F26-B5EB-3888AB5B12BC}" dt="2022-05-24T00:17:22.182" v="3800" actId="478"/>
          <ac:spMkLst>
            <pc:docMk/>
            <pc:sldMk cId="1493603281" sldId="307"/>
            <ac:spMk id="7" creationId="{B6BED928-38BB-2E71-F17E-CDBBFF7BAB91}"/>
          </ac:spMkLst>
        </pc:spChg>
        <pc:spChg chg="del">
          <ac:chgData name="Hanchen Wang" userId="bb8e805d-3b4c-422c-8c97-7f78a03f0a53" providerId="ADAL" clId="{FE04E4EC-6089-4F26-B5EB-3888AB5B12BC}" dt="2022-05-24T00:17:20.838" v="3799" actId="478"/>
          <ac:spMkLst>
            <pc:docMk/>
            <pc:sldMk cId="1493603281" sldId="307"/>
            <ac:spMk id="12" creationId="{8325C282-51B0-2CA3-175B-1146D7783B66}"/>
          </ac:spMkLst>
        </pc:spChg>
        <pc:spChg chg="del">
          <ac:chgData name="Hanchen Wang" userId="bb8e805d-3b4c-422c-8c97-7f78a03f0a53" providerId="ADAL" clId="{FE04E4EC-6089-4F26-B5EB-3888AB5B12BC}" dt="2022-05-24T00:17:23.371" v="3801" actId="478"/>
          <ac:spMkLst>
            <pc:docMk/>
            <pc:sldMk cId="1493603281" sldId="307"/>
            <ac:spMk id="13" creationId="{F0979DBF-1CDB-4D22-E469-C1A60456C328}"/>
          </ac:spMkLst>
        </pc:spChg>
        <pc:picChg chg="del">
          <ac:chgData name="Hanchen Wang" userId="bb8e805d-3b4c-422c-8c97-7f78a03f0a53" providerId="ADAL" clId="{FE04E4EC-6089-4F26-B5EB-3888AB5B12BC}" dt="2022-05-24T00:17:41.655" v="3813" actId="478"/>
          <ac:picMkLst>
            <pc:docMk/>
            <pc:sldMk cId="1493603281" sldId="307"/>
            <ac:picMk id="4" creationId="{5F314535-84F8-4067-6738-DAD0B756B997}"/>
          </ac:picMkLst>
        </pc:picChg>
        <pc:picChg chg="add mod">
          <ac:chgData name="Hanchen Wang" userId="bb8e805d-3b4c-422c-8c97-7f78a03f0a53" providerId="ADAL" clId="{FE04E4EC-6089-4F26-B5EB-3888AB5B12BC}" dt="2022-05-24T00:27:44.848" v="3877" actId="1076"/>
          <ac:picMkLst>
            <pc:docMk/>
            <pc:sldMk cId="1493603281" sldId="307"/>
            <ac:picMk id="8" creationId="{0AD5AA30-2D06-1FE2-6BC6-A4D6D1E6427E}"/>
          </ac:picMkLst>
        </pc:picChg>
        <pc:picChg chg="add mod">
          <ac:chgData name="Hanchen Wang" userId="bb8e805d-3b4c-422c-8c97-7f78a03f0a53" providerId="ADAL" clId="{FE04E4EC-6089-4F26-B5EB-3888AB5B12BC}" dt="2022-05-24T00:27:47.996" v="3878" actId="1037"/>
          <ac:picMkLst>
            <pc:docMk/>
            <pc:sldMk cId="1493603281" sldId="307"/>
            <ac:picMk id="10" creationId="{FE6323F0-BE97-C63F-C2C7-3229F1CA5C46}"/>
          </ac:picMkLst>
        </pc:picChg>
      </pc:sldChg>
      <pc:sldChg chg="add del">
        <pc:chgData name="Hanchen Wang" userId="bb8e805d-3b4c-422c-8c97-7f78a03f0a53" providerId="ADAL" clId="{FE04E4EC-6089-4F26-B5EB-3888AB5B12BC}" dt="2022-05-24T00:25:42.306" v="3856"/>
        <pc:sldMkLst>
          <pc:docMk/>
          <pc:sldMk cId="2340673371" sldId="308"/>
        </pc:sldMkLst>
      </pc:sldChg>
      <pc:sldChg chg="addSp delSp modSp add mod">
        <pc:chgData name="Hanchen Wang" userId="bb8e805d-3b4c-422c-8c97-7f78a03f0a53" providerId="ADAL" clId="{FE04E4EC-6089-4F26-B5EB-3888AB5B12BC}" dt="2022-05-24T00:29:02.230" v="3943" actId="22"/>
        <pc:sldMkLst>
          <pc:docMk/>
          <pc:sldMk cId="2609428623" sldId="308"/>
        </pc:sldMkLst>
        <pc:spChg chg="mod">
          <ac:chgData name="Hanchen Wang" userId="bb8e805d-3b4c-422c-8c97-7f78a03f0a53" providerId="ADAL" clId="{FE04E4EC-6089-4F26-B5EB-3888AB5B12BC}" dt="2022-05-24T00:28:31.484" v="3936" actId="20577"/>
          <ac:spMkLst>
            <pc:docMk/>
            <pc:sldMk cId="2609428623" sldId="308"/>
            <ac:spMk id="5" creationId="{BB234FED-B38A-724E-9B6F-B1A67A2D9849}"/>
          </ac:spMkLst>
        </pc:spChg>
        <pc:spChg chg="del">
          <ac:chgData name="Hanchen Wang" userId="bb8e805d-3b4c-422c-8c97-7f78a03f0a53" providerId="ADAL" clId="{FE04E4EC-6089-4F26-B5EB-3888AB5B12BC}" dt="2022-05-24T00:28:34.305" v="3937" actId="478"/>
          <ac:spMkLst>
            <pc:docMk/>
            <pc:sldMk cId="2609428623" sldId="308"/>
            <ac:spMk id="6" creationId="{E3D56F46-46CE-7EEE-25F8-454B2EC3A751}"/>
          </ac:spMkLst>
        </pc:spChg>
        <pc:picChg chg="add mod">
          <ac:chgData name="Hanchen Wang" userId="bb8e805d-3b4c-422c-8c97-7f78a03f0a53" providerId="ADAL" clId="{FE04E4EC-6089-4F26-B5EB-3888AB5B12BC}" dt="2022-05-24T00:28:51.689" v="3941" actId="1076"/>
          <ac:picMkLst>
            <pc:docMk/>
            <pc:sldMk cId="2609428623" sldId="308"/>
            <ac:picMk id="4" creationId="{617F470A-1730-CB37-2C9A-C8ED419AB8D1}"/>
          </ac:picMkLst>
        </pc:picChg>
        <pc:picChg chg="del">
          <ac:chgData name="Hanchen Wang" userId="bb8e805d-3b4c-422c-8c97-7f78a03f0a53" providerId="ADAL" clId="{FE04E4EC-6089-4F26-B5EB-3888AB5B12BC}" dt="2022-05-24T00:28:35.576" v="3938" actId="478"/>
          <ac:picMkLst>
            <pc:docMk/>
            <pc:sldMk cId="2609428623" sldId="308"/>
            <ac:picMk id="8" creationId="{0AD5AA30-2D06-1FE2-6BC6-A4D6D1E6427E}"/>
          </ac:picMkLst>
        </pc:picChg>
        <pc:picChg chg="add del">
          <ac:chgData name="Hanchen Wang" userId="bb8e805d-3b4c-422c-8c97-7f78a03f0a53" providerId="ADAL" clId="{FE04E4EC-6089-4F26-B5EB-3888AB5B12BC}" dt="2022-05-24T00:29:02.230" v="3943" actId="22"/>
          <ac:picMkLst>
            <pc:docMk/>
            <pc:sldMk cId="2609428623" sldId="308"/>
            <ac:picMk id="9" creationId="{C4371614-14B9-591E-587B-CC131D165326}"/>
          </ac:picMkLst>
        </pc:picChg>
        <pc:picChg chg="del">
          <ac:chgData name="Hanchen Wang" userId="bb8e805d-3b4c-422c-8c97-7f78a03f0a53" providerId="ADAL" clId="{FE04E4EC-6089-4F26-B5EB-3888AB5B12BC}" dt="2022-05-24T00:28:36.886" v="3939" actId="478"/>
          <ac:picMkLst>
            <pc:docMk/>
            <pc:sldMk cId="2609428623" sldId="308"/>
            <ac:picMk id="10" creationId="{FE6323F0-BE97-C63F-C2C7-3229F1CA5C46}"/>
          </ac:picMkLst>
        </pc:picChg>
      </pc:sldChg>
      <pc:sldChg chg="addSp delSp modSp add mod">
        <pc:chgData name="Hanchen Wang" userId="bb8e805d-3b4c-422c-8c97-7f78a03f0a53" providerId="ADAL" clId="{FE04E4EC-6089-4F26-B5EB-3888AB5B12BC}" dt="2022-05-24T00:32:28.390" v="4050" actId="1037"/>
        <pc:sldMkLst>
          <pc:docMk/>
          <pc:sldMk cId="2615407546" sldId="309"/>
        </pc:sldMkLst>
        <pc:spChg chg="mod">
          <ac:chgData name="Hanchen Wang" userId="bb8e805d-3b4c-422c-8c97-7f78a03f0a53" providerId="ADAL" clId="{FE04E4EC-6089-4F26-B5EB-3888AB5B12BC}" dt="2022-05-24T00:29:21.024" v="3966" actId="20577"/>
          <ac:spMkLst>
            <pc:docMk/>
            <pc:sldMk cId="2615407546" sldId="309"/>
            <ac:spMk id="5" creationId="{BB234FED-B38A-724E-9B6F-B1A67A2D9849}"/>
          </ac:spMkLst>
        </pc:spChg>
        <pc:spChg chg="add mod">
          <ac:chgData name="Hanchen Wang" userId="bb8e805d-3b4c-422c-8c97-7f78a03f0a53" providerId="ADAL" clId="{FE04E4EC-6089-4F26-B5EB-3888AB5B12BC}" dt="2022-05-24T00:32:22.657" v="4045" actId="1038"/>
          <ac:spMkLst>
            <pc:docMk/>
            <pc:sldMk cId="2615407546" sldId="309"/>
            <ac:spMk id="7" creationId="{4D94B017-CF7B-DD5F-045E-EFE01C90FFD0}"/>
          </ac:spMkLst>
        </pc:spChg>
        <pc:spChg chg="add mod">
          <ac:chgData name="Hanchen Wang" userId="bb8e805d-3b4c-422c-8c97-7f78a03f0a53" providerId="ADAL" clId="{FE04E4EC-6089-4F26-B5EB-3888AB5B12BC}" dt="2022-05-24T00:32:22.657" v="4045" actId="1038"/>
          <ac:spMkLst>
            <pc:docMk/>
            <pc:sldMk cId="2615407546" sldId="309"/>
            <ac:spMk id="8" creationId="{A50D75EA-7835-4985-BF58-E584311C4006}"/>
          </ac:spMkLst>
        </pc:spChg>
        <pc:picChg chg="del">
          <ac:chgData name="Hanchen Wang" userId="bb8e805d-3b4c-422c-8c97-7f78a03f0a53" providerId="ADAL" clId="{FE04E4EC-6089-4F26-B5EB-3888AB5B12BC}" dt="2022-05-24T00:29:23.110" v="3967" actId="478"/>
          <ac:picMkLst>
            <pc:docMk/>
            <pc:sldMk cId="2615407546" sldId="309"/>
            <ac:picMk id="4" creationId="{617F470A-1730-CB37-2C9A-C8ED419AB8D1}"/>
          </ac:picMkLst>
        </pc:picChg>
        <pc:picChg chg="add mod">
          <ac:chgData name="Hanchen Wang" userId="bb8e805d-3b4c-422c-8c97-7f78a03f0a53" providerId="ADAL" clId="{FE04E4EC-6089-4F26-B5EB-3888AB5B12BC}" dt="2022-05-24T00:32:28.390" v="4050" actId="1037"/>
          <ac:picMkLst>
            <pc:docMk/>
            <pc:sldMk cId="2615407546" sldId="309"/>
            <ac:picMk id="6" creationId="{4FC3B65E-9D26-0476-133D-E41B69A3B261}"/>
          </ac:picMkLst>
        </pc:picChg>
      </pc:sldChg>
      <pc:sldChg chg="addSp delSp modSp add mod">
        <pc:chgData name="Hanchen Wang" userId="bb8e805d-3b4c-422c-8c97-7f78a03f0a53" providerId="ADAL" clId="{FE04E4EC-6089-4F26-B5EB-3888AB5B12BC}" dt="2022-05-24T00:37:39.701" v="4382" actId="20577"/>
        <pc:sldMkLst>
          <pc:docMk/>
          <pc:sldMk cId="468383147" sldId="310"/>
        </pc:sldMkLst>
        <pc:spChg chg="mod">
          <ac:chgData name="Hanchen Wang" userId="bb8e805d-3b4c-422c-8c97-7f78a03f0a53" providerId="ADAL" clId="{FE04E4EC-6089-4F26-B5EB-3888AB5B12BC}" dt="2022-05-24T00:35:09.006" v="4087" actId="20577"/>
          <ac:spMkLst>
            <pc:docMk/>
            <pc:sldMk cId="468383147" sldId="310"/>
            <ac:spMk id="5" creationId="{BB234FED-B38A-724E-9B6F-B1A67A2D9849}"/>
          </ac:spMkLst>
        </pc:spChg>
        <pc:spChg chg="mod">
          <ac:chgData name="Hanchen Wang" userId="bb8e805d-3b4c-422c-8c97-7f78a03f0a53" providerId="ADAL" clId="{FE04E4EC-6089-4F26-B5EB-3888AB5B12BC}" dt="2022-05-24T00:36:46.399" v="4252" actId="20577"/>
          <ac:spMkLst>
            <pc:docMk/>
            <pc:sldMk cId="468383147" sldId="310"/>
            <ac:spMk id="7" creationId="{4D94B017-CF7B-DD5F-045E-EFE01C90FFD0}"/>
          </ac:spMkLst>
        </pc:spChg>
        <pc:spChg chg="mod">
          <ac:chgData name="Hanchen Wang" userId="bb8e805d-3b4c-422c-8c97-7f78a03f0a53" providerId="ADAL" clId="{FE04E4EC-6089-4F26-B5EB-3888AB5B12BC}" dt="2022-05-24T00:37:39.701" v="4382" actId="20577"/>
          <ac:spMkLst>
            <pc:docMk/>
            <pc:sldMk cId="468383147" sldId="310"/>
            <ac:spMk id="8" creationId="{A50D75EA-7835-4985-BF58-E584311C4006}"/>
          </ac:spMkLst>
        </pc:spChg>
        <pc:picChg chg="add mod">
          <ac:chgData name="Hanchen Wang" userId="bb8e805d-3b4c-422c-8c97-7f78a03f0a53" providerId="ADAL" clId="{FE04E4EC-6089-4F26-B5EB-3888AB5B12BC}" dt="2022-05-24T00:37:24.681" v="4358" actId="1035"/>
          <ac:picMkLst>
            <pc:docMk/>
            <pc:sldMk cId="468383147" sldId="310"/>
            <ac:picMk id="4" creationId="{97E26817-4F21-54AC-F908-6DFE83D76224}"/>
          </ac:picMkLst>
        </pc:picChg>
        <pc:picChg chg="del">
          <ac:chgData name="Hanchen Wang" userId="bb8e805d-3b4c-422c-8c97-7f78a03f0a53" providerId="ADAL" clId="{FE04E4EC-6089-4F26-B5EB-3888AB5B12BC}" dt="2022-05-24T00:35:10.622" v="4088" actId="478"/>
          <ac:picMkLst>
            <pc:docMk/>
            <pc:sldMk cId="468383147" sldId="310"/>
            <ac:picMk id="6" creationId="{4FC3B65E-9D26-0476-133D-E41B69A3B261}"/>
          </ac:picMkLst>
        </pc:picChg>
      </pc:sldChg>
      <pc:sldChg chg="addSp delSp modSp add mod">
        <pc:chgData name="Hanchen Wang" userId="bb8e805d-3b4c-422c-8c97-7f78a03f0a53" providerId="ADAL" clId="{FE04E4EC-6089-4F26-B5EB-3888AB5B12BC}" dt="2022-05-24T02:23:17.386" v="4760" actId="1076"/>
        <pc:sldMkLst>
          <pc:docMk/>
          <pc:sldMk cId="3123819929" sldId="311"/>
        </pc:sldMkLst>
        <pc:spChg chg="mod">
          <ac:chgData name="Hanchen Wang" userId="bb8e805d-3b4c-422c-8c97-7f78a03f0a53" providerId="ADAL" clId="{FE04E4EC-6089-4F26-B5EB-3888AB5B12BC}" dt="2022-05-24T02:19:38.049" v="4401" actId="20577"/>
          <ac:spMkLst>
            <pc:docMk/>
            <pc:sldMk cId="3123819929" sldId="311"/>
            <ac:spMk id="5" creationId="{BB234FED-B38A-724E-9B6F-B1A67A2D9849}"/>
          </ac:spMkLst>
        </pc:spChg>
        <pc:spChg chg="mod">
          <ac:chgData name="Hanchen Wang" userId="bb8e805d-3b4c-422c-8c97-7f78a03f0a53" providerId="ADAL" clId="{FE04E4EC-6089-4F26-B5EB-3888AB5B12BC}" dt="2022-05-24T02:21:49.772" v="4577" actId="1076"/>
          <ac:spMkLst>
            <pc:docMk/>
            <pc:sldMk cId="3123819929" sldId="311"/>
            <ac:spMk id="7" creationId="{4D94B017-CF7B-DD5F-045E-EFE01C90FFD0}"/>
          </ac:spMkLst>
        </pc:spChg>
        <pc:spChg chg="mod">
          <ac:chgData name="Hanchen Wang" userId="bb8e805d-3b4c-422c-8c97-7f78a03f0a53" providerId="ADAL" clId="{FE04E4EC-6089-4F26-B5EB-3888AB5B12BC}" dt="2022-05-24T02:23:17.386" v="4760" actId="1076"/>
          <ac:spMkLst>
            <pc:docMk/>
            <pc:sldMk cId="3123819929" sldId="311"/>
            <ac:spMk id="8" creationId="{A50D75EA-7835-4985-BF58-E584311C4006}"/>
          </ac:spMkLst>
        </pc:spChg>
        <pc:picChg chg="del">
          <ac:chgData name="Hanchen Wang" userId="bb8e805d-3b4c-422c-8c97-7f78a03f0a53" providerId="ADAL" clId="{FE04E4EC-6089-4F26-B5EB-3888AB5B12BC}" dt="2022-05-24T02:19:41.204" v="4402" actId="478"/>
          <ac:picMkLst>
            <pc:docMk/>
            <pc:sldMk cId="3123819929" sldId="311"/>
            <ac:picMk id="4" creationId="{97E26817-4F21-54AC-F908-6DFE83D76224}"/>
          </ac:picMkLst>
        </pc:picChg>
        <pc:picChg chg="add mod">
          <ac:chgData name="Hanchen Wang" userId="bb8e805d-3b4c-422c-8c97-7f78a03f0a53" providerId="ADAL" clId="{FE04E4EC-6089-4F26-B5EB-3888AB5B12BC}" dt="2022-05-24T02:19:58.042" v="4406" actId="1076"/>
          <ac:picMkLst>
            <pc:docMk/>
            <pc:sldMk cId="3123819929" sldId="311"/>
            <ac:picMk id="6" creationId="{DB204B2F-6214-B16C-FF3F-7D02843D830D}"/>
          </ac:picMkLst>
        </pc:picChg>
      </pc:sldChg>
      <pc:sldChg chg="addSp delSp modSp add mod">
        <pc:chgData name="Hanchen Wang" userId="bb8e805d-3b4c-422c-8c97-7f78a03f0a53" providerId="ADAL" clId="{FE04E4EC-6089-4F26-B5EB-3888AB5B12BC}" dt="2022-05-24T02:25:27.281" v="4822" actId="1076"/>
        <pc:sldMkLst>
          <pc:docMk/>
          <pc:sldMk cId="902378080" sldId="312"/>
        </pc:sldMkLst>
        <pc:spChg chg="mod">
          <ac:chgData name="Hanchen Wang" userId="bb8e805d-3b4c-422c-8c97-7f78a03f0a53" providerId="ADAL" clId="{FE04E4EC-6089-4F26-B5EB-3888AB5B12BC}" dt="2022-05-24T02:25:02.078" v="4815" actId="20577"/>
          <ac:spMkLst>
            <pc:docMk/>
            <pc:sldMk cId="902378080" sldId="312"/>
            <ac:spMk id="5" creationId="{BB234FED-B38A-724E-9B6F-B1A67A2D9849}"/>
          </ac:spMkLst>
        </pc:spChg>
        <pc:spChg chg="del mod">
          <ac:chgData name="Hanchen Wang" userId="bb8e805d-3b4c-422c-8c97-7f78a03f0a53" providerId="ADAL" clId="{FE04E4EC-6089-4F26-B5EB-3888AB5B12BC}" dt="2022-05-24T02:24:14.089" v="4798" actId="478"/>
          <ac:spMkLst>
            <pc:docMk/>
            <pc:sldMk cId="902378080" sldId="312"/>
            <ac:spMk id="7" creationId="{4D94B017-CF7B-DD5F-045E-EFE01C90FFD0}"/>
          </ac:spMkLst>
        </pc:spChg>
        <pc:spChg chg="del">
          <ac:chgData name="Hanchen Wang" userId="bb8e805d-3b4c-422c-8c97-7f78a03f0a53" providerId="ADAL" clId="{FE04E4EC-6089-4F26-B5EB-3888AB5B12BC}" dt="2022-05-24T02:24:16.457" v="4799" actId="478"/>
          <ac:spMkLst>
            <pc:docMk/>
            <pc:sldMk cId="902378080" sldId="312"/>
            <ac:spMk id="8" creationId="{A50D75EA-7835-4985-BF58-E584311C4006}"/>
          </ac:spMkLst>
        </pc:spChg>
        <pc:picChg chg="add mod">
          <ac:chgData name="Hanchen Wang" userId="bb8e805d-3b4c-422c-8c97-7f78a03f0a53" providerId="ADAL" clId="{FE04E4EC-6089-4F26-B5EB-3888AB5B12BC}" dt="2022-05-24T02:25:20.735" v="4820" actId="1037"/>
          <ac:picMkLst>
            <pc:docMk/>
            <pc:sldMk cId="902378080" sldId="312"/>
            <ac:picMk id="4" creationId="{657669EC-986B-1726-42C2-DBCD81699B87}"/>
          </ac:picMkLst>
        </pc:picChg>
        <pc:picChg chg="del">
          <ac:chgData name="Hanchen Wang" userId="bb8e805d-3b4c-422c-8c97-7f78a03f0a53" providerId="ADAL" clId="{FE04E4EC-6089-4F26-B5EB-3888AB5B12BC}" dt="2022-05-24T02:23:56.047" v="4796" actId="478"/>
          <ac:picMkLst>
            <pc:docMk/>
            <pc:sldMk cId="902378080" sldId="312"/>
            <ac:picMk id="6" creationId="{DB204B2F-6214-B16C-FF3F-7D02843D830D}"/>
          </ac:picMkLst>
        </pc:picChg>
        <pc:picChg chg="add mod">
          <ac:chgData name="Hanchen Wang" userId="bb8e805d-3b4c-422c-8c97-7f78a03f0a53" providerId="ADAL" clId="{FE04E4EC-6089-4F26-B5EB-3888AB5B12BC}" dt="2022-05-24T02:25:27.281" v="4822" actId="1076"/>
          <ac:picMkLst>
            <pc:docMk/>
            <pc:sldMk cId="902378080" sldId="312"/>
            <ac:picMk id="10" creationId="{9C96D5CB-4EE7-F22E-1793-783DB226A116}"/>
          </ac:picMkLst>
        </pc:picChg>
      </pc:sldChg>
      <pc:sldChg chg="addSp delSp modSp add mod">
        <pc:chgData name="Hanchen Wang" userId="bb8e805d-3b4c-422c-8c97-7f78a03f0a53" providerId="ADAL" clId="{FE04E4EC-6089-4F26-B5EB-3888AB5B12BC}" dt="2022-05-24T02:36:01.398" v="5164" actId="16959"/>
        <pc:sldMkLst>
          <pc:docMk/>
          <pc:sldMk cId="3825051852" sldId="313"/>
        </pc:sldMkLst>
        <pc:spChg chg="mod">
          <ac:chgData name="Hanchen Wang" userId="bb8e805d-3b4c-422c-8c97-7f78a03f0a53" providerId="ADAL" clId="{FE04E4EC-6089-4F26-B5EB-3888AB5B12BC}" dt="2022-05-24T02:27:10.403" v="4886" actId="20577"/>
          <ac:spMkLst>
            <pc:docMk/>
            <pc:sldMk cId="3825051852" sldId="313"/>
            <ac:spMk id="5" creationId="{BB234FED-B38A-724E-9B6F-B1A67A2D9849}"/>
          </ac:spMkLst>
        </pc:spChg>
        <pc:spChg chg="add mod">
          <ac:chgData name="Hanchen Wang" userId="bb8e805d-3b4c-422c-8c97-7f78a03f0a53" providerId="ADAL" clId="{FE04E4EC-6089-4F26-B5EB-3888AB5B12BC}" dt="2022-05-24T02:36:01.398" v="5164" actId="16959"/>
          <ac:spMkLst>
            <pc:docMk/>
            <pc:sldMk cId="3825051852" sldId="313"/>
            <ac:spMk id="11" creationId="{B0A93E83-DE30-41A1-7190-35085CD39DDA}"/>
          </ac:spMkLst>
        </pc:spChg>
        <pc:picChg chg="del">
          <ac:chgData name="Hanchen Wang" userId="bb8e805d-3b4c-422c-8c97-7f78a03f0a53" providerId="ADAL" clId="{FE04E4EC-6089-4F26-B5EB-3888AB5B12BC}" dt="2022-05-24T02:26:31.022" v="4833" actId="478"/>
          <ac:picMkLst>
            <pc:docMk/>
            <pc:sldMk cId="3825051852" sldId="313"/>
            <ac:picMk id="4" creationId="{657669EC-986B-1726-42C2-DBCD81699B87}"/>
          </ac:picMkLst>
        </pc:picChg>
        <pc:picChg chg="add del mod">
          <ac:chgData name="Hanchen Wang" userId="bb8e805d-3b4c-422c-8c97-7f78a03f0a53" providerId="ADAL" clId="{FE04E4EC-6089-4F26-B5EB-3888AB5B12BC}" dt="2022-05-24T02:26:56.489" v="4837" actId="478"/>
          <ac:picMkLst>
            <pc:docMk/>
            <pc:sldMk cId="3825051852" sldId="313"/>
            <ac:picMk id="6" creationId="{6D1CC35F-2B12-52AB-B6DB-AE490E17080A}"/>
          </ac:picMkLst>
        </pc:picChg>
        <pc:picChg chg="add mod">
          <ac:chgData name="Hanchen Wang" userId="bb8e805d-3b4c-422c-8c97-7f78a03f0a53" providerId="ADAL" clId="{FE04E4EC-6089-4F26-B5EB-3888AB5B12BC}" dt="2022-05-24T02:27:22.780" v="4888" actId="1076"/>
          <ac:picMkLst>
            <pc:docMk/>
            <pc:sldMk cId="3825051852" sldId="313"/>
            <ac:picMk id="8" creationId="{72E3654A-C08E-5FCD-0EE0-466BF62C4D82}"/>
          </ac:picMkLst>
        </pc:picChg>
        <pc:picChg chg="del">
          <ac:chgData name="Hanchen Wang" userId="bb8e805d-3b4c-422c-8c97-7f78a03f0a53" providerId="ADAL" clId="{FE04E4EC-6089-4F26-B5EB-3888AB5B12BC}" dt="2022-05-24T02:26:32.531" v="4834" actId="478"/>
          <ac:picMkLst>
            <pc:docMk/>
            <pc:sldMk cId="3825051852" sldId="313"/>
            <ac:picMk id="10" creationId="{9C96D5CB-4EE7-F22E-1793-783DB226A116}"/>
          </ac:picMkLst>
        </pc:picChg>
      </pc:sldChg>
      <pc:sldChg chg="addSp delSp modSp add mod delAnim modAnim">
        <pc:chgData name="Hanchen Wang" userId="bb8e805d-3b4c-422c-8c97-7f78a03f0a53" providerId="ADAL" clId="{FE04E4EC-6089-4F26-B5EB-3888AB5B12BC}" dt="2022-05-24T02:58:54.712" v="5703"/>
        <pc:sldMkLst>
          <pc:docMk/>
          <pc:sldMk cId="137488214" sldId="314"/>
        </pc:sldMkLst>
        <pc:spChg chg="mod">
          <ac:chgData name="Hanchen Wang" userId="bb8e805d-3b4c-422c-8c97-7f78a03f0a53" providerId="ADAL" clId="{FE04E4EC-6089-4F26-B5EB-3888AB5B12BC}" dt="2022-05-24T02:58:31.775" v="5702" actId="1036"/>
          <ac:spMkLst>
            <pc:docMk/>
            <pc:sldMk cId="137488214" sldId="314"/>
            <ac:spMk id="3" creationId="{C8A5008B-4984-F679-CA89-1A8AB5108623}"/>
          </ac:spMkLst>
        </pc:spChg>
        <pc:spChg chg="add mod">
          <ac:chgData name="Hanchen Wang" userId="bb8e805d-3b4c-422c-8c97-7f78a03f0a53" providerId="ADAL" clId="{FE04E4EC-6089-4F26-B5EB-3888AB5B12BC}" dt="2022-05-24T02:58:31.775" v="5702" actId="1036"/>
          <ac:spMkLst>
            <pc:docMk/>
            <pc:sldMk cId="137488214" sldId="314"/>
            <ac:spMk id="4" creationId="{16C0491F-F301-2EFC-1393-BA5A0D3E87A2}"/>
          </ac:spMkLst>
        </pc:spChg>
        <pc:spChg chg="mod">
          <ac:chgData name="Hanchen Wang" userId="bb8e805d-3b4c-422c-8c97-7f78a03f0a53" providerId="ADAL" clId="{FE04E4EC-6089-4F26-B5EB-3888AB5B12BC}" dt="2022-05-24T02:58:25.564" v="5683" actId="1076"/>
          <ac:spMkLst>
            <pc:docMk/>
            <pc:sldMk cId="137488214" sldId="314"/>
            <ac:spMk id="5" creationId="{BB234FED-B38A-724E-9B6F-B1A67A2D9849}"/>
          </ac:spMkLst>
        </pc:spChg>
        <pc:spChg chg="add mod">
          <ac:chgData name="Hanchen Wang" userId="bb8e805d-3b4c-422c-8c97-7f78a03f0a53" providerId="ADAL" clId="{FE04E4EC-6089-4F26-B5EB-3888AB5B12BC}" dt="2022-05-24T02:58:31.775" v="5702" actId="1036"/>
          <ac:spMkLst>
            <pc:docMk/>
            <pc:sldMk cId="137488214" sldId="314"/>
            <ac:spMk id="9" creationId="{D0E5F3BF-9826-E1B3-1F8B-08D9CD4D812E}"/>
          </ac:spMkLst>
        </pc:spChg>
        <pc:spChg chg="add mod">
          <ac:chgData name="Hanchen Wang" userId="bb8e805d-3b4c-422c-8c97-7f78a03f0a53" providerId="ADAL" clId="{FE04E4EC-6089-4F26-B5EB-3888AB5B12BC}" dt="2022-05-24T02:58:31.775" v="5702" actId="1036"/>
          <ac:spMkLst>
            <pc:docMk/>
            <pc:sldMk cId="137488214" sldId="314"/>
            <ac:spMk id="15" creationId="{0B3F3155-AFD1-9136-94DC-3C6EF8953F1D}"/>
          </ac:spMkLst>
        </pc:spChg>
        <pc:spChg chg="add del mod">
          <ac:chgData name="Hanchen Wang" userId="bb8e805d-3b4c-422c-8c97-7f78a03f0a53" providerId="ADAL" clId="{FE04E4EC-6089-4F26-B5EB-3888AB5B12BC}" dt="2022-05-24T02:55:20.012" v="5469"/>
          <ac:spMkLst>
            <pc:docMk/>
            <pc:sldMk cId="137488214" sldId="314"/>
            <ac:spMk id="19" creationId="{941D5F85-AC56-60E9-14F1-47640094DDDA}"/>
          </ac:spMkLst>
        </pc:spChg>
        <pc:spChg chg="add mod">
          <ac:chgData name="Hanchen Wang" userId="bb8e805d-3b4c-422c-8c97-7f78a03f0a53" providerId="ADAL" clId="{FE04E4EC-6089-4F26-B5EB-3888AB5B12BC}" dt="2022-05-24T02:57:41.689" v="5672" actId="20577"/>
          <ac:spMkLst>
            <pc:docMk/>
            <pc:sldMk cId="137488214" sldId="314"/>
            <ac:spMk id="20" creationId="{7F32148C-E9C2-651E-A298-C3CB679C0C35}"/>
          </ac:spMkLst>
        </pc:spChg>
        <pc:picChg chg="del">
          <ac:chgData name="Hanchen Wang" userId="bb8e805d-3b4c-422c-8c97-7f78a03f0a53" providerId="ADAL" clId="{FE04E4EC-6089-4F26-B5EB-3888AB5B12BC}" dt="2022-05-24T02:51:46.199" v="5340" actId="478"/>
          <ac:picMkLst>
            <pc:docMk/>
            <pc:sldMk cId="137488214" sldId="314"/>
            <ac:picMk id="6" creationId="{10B9580E-CDD0-ECEA-2180-F990701A54F7}"/>
          </ac:picMkLst>
        </pc:picChg>
        <pc:picChg chg="del">
          <ac:chgData name="Hanchen Wang" userId="bb8e805d-3b4c-422c-8c97-7f78a03f0a53" providerId="ADAL" clId="{FE04E4EC-6089-4F26-B5EB-3888AB5B12BC}" dt="2022-05-24T02:51:46.971" v="5342" actId="478"/>
          <ac:picMkLst>
            <pc:docMk/>
            <pc:sldMk cId="137488214" sldId="314"/>
            <ac:picMk id="8" creationId="{BCD8888C-4FE3-559A-0438-DEB531259DE9}"/>
          </ac:picMkLst>
        </pc:picChg>
        <pc:picChg chg="del">
          <ac:chgData name="Hanchen Wang" userId="bb8e805d-3b4c-422c-8c97-7f78a03f0a53" providerId="ADAL" clId="{FE04E4EC-6089-4F26-B5EB-3888AB5B12BC}" dt="2022-05-24T02:51:46.491" v="5341" actId="478"/>
          <ac:picMkLst>
            <pc:docMk/>
            <pc:sldMk cId="137488214" sldId="314"/>
            <ac:picMk id="11" creationId="{D4B611E0-E6A5-1ABE-F483-FBED50F4D906}"/>
          </ac:picMkLst>
        </pc:picChg>
        <pc:cxnChg chg="add mod">
          <ac:chgData name="Hanchen Wang" userId="bb8e805d-3b4c-422c-8c97-7f78a03f0a53" providerId="ADAL" clId="{FE04E4EC-6089-4F26-B5EB-3888AB5B12BC}" dt="2022-05-24T02:58:31.775" v="5702" actId="1036"/>
          <ac:cxnSpMkLst>
            <pc:docMk/>
            <pc:sldMk cId="137488214" sldId="314"/>
            <ac:cxnSpMk id="10" creationId="{CD2DE04E-95D9-3705-4A38-2B2D6AC1557B}"/>
          </ac:cxnSpMkLst>
        </pc:cxnChg>
        <pc:cxnChg chg="add mod">
          <ac:chgData name="Hanchen Wang" userId="bb8e805d-3b4c-422c-8c97-7f78a03f0a53" providerId="ADAL" clId="{FE04E4EC-6089-4F26-B5EB-3888AB5B12BC}" dt="2022-05-24T02:58:31.775" v="5702" actId="1036"/>
          <ac:cxnSpMkLst>
            <pc:docMk/>
            <pc:sldMk cId="137488214" sldId="314"/>
            <ac:cxnSpMk id="12" creationId="{902538F7-C9FD-8CE3-B574-578267D8345E}"/>
          </ac:cxnSpMkLst>
        </pc:cxnChg>
        <pc:cxnChg chg="add mod">
          <ac:chgData name="Hanchen Wang" userId="bb8e805d-3b4c-422c-8c97-7f78a03f0a53" providerId="ADAL" clId="{FE04E4EC-6089-4F26-B5EB-3888AB5B12BC}" dt="2022-05-24T02:58:31.775" v="5702" actId="1036"/>
          <ac:cxnSpMkLst>
            <pc:docMk/>
            <pc:sldMk cId="137488214" sldId="314"/>
            <ac:cxnSpMk id="16" creationId="{C88A31B5-586D-EB81-5155-81CD7942638D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27BE0-8D26-2C46-B592-87513771FDEF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64B19-607B-B942-B14B-DB932692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48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51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26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emf"/><Relationship Id="rId4" Type="http://schemas.openxmlformats.org/officeDocument/2006/relationships/image" Target="../media/image22.jp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574314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854" y="39044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73A36A-F66D-5949-851B-B40DF1CFF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794" y="719529"/>
            <a:ext cx="1013045" cy="43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A9A413-1A4E-B44E-84F9-69EE8F54F1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3892"/>
          <a:stretch/>
        </p:blipFill>
        <p:spPr>
          <a:xfrm>
            <a:off x="6570482" y="0"/>
            <a:ext cx="5621518" cy="685800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ECC1179-8397-8F40-923C-F11C93CD3F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96919" y="9814765"/>
            <a:ext cx="2262820" cy="2106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966D18-4939-9146-A2B3-8ADC48BE7B54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0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24AB40-A14D-CA43-9F53-ED5905F92B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724"/>
          <a:stretch/>
        </p:blipFill>
        <p:spPr>
          <a:xfrm>
            <a:off x="6071898" y="0"/>
            <a:ext cx="6123383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2666059"/>
            <a:ext cx="7574314" cy="1220142"/>
          </a:xfrm>
        </p:spPr>
        <p:txBody>
          <a:bodyPr anchor="t"/>
          <a:lstStyle>
            <a:lvl1pPr>
              <a:defRPr sz="3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7854" y="3904487"/>
            <a:ext cx="7574314" cy="2185163"/>
          </a:xfrm>
        </p:spPr>
        <p:txBody>
          <a:bodyPr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8A2395-DDB5-B340-AD2A-14C1AA3B1E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9163" y="707332"/>
            <a:ext cx="748147" cy="7091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8BDCEC-B7BD-904E-97B6-4A46E362039D}"/>
              </a:ext>
            </a:extLst>
          </p:cNvPr>
          <p:cNvSpPr txBox="1"/>
          <p:nvPr userDrawn="1"/>
        </p:nvSpPr>
        <p:spPr>
          <a:xfrm>
            <a:off x="10018207" y="6440993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UTS</a:t>
            </a:r>
            <a:r>
              <a:rPr lang="en-US" sz="1000" dirty="0">
                <a:solidFill>
                  <a:schemeClr val="bg1"/>
                </a:solidFill>
              </a:rPr>
              <a:t> CRICOS 00099F</a:t>
            </a:r>
          </a:p>
        </p:txBody>
      </p:sp>
    </p:spTree>
    <p:extLst>
      <p:ext uri="{BB962C8B-B14F-4D97-AF65-F5344CB8AC3E}">
        <p14:creationId xmlns:p14="http://schemas.microsoft.com/office/powerpoint/2010/main" val="481969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574314" cy="1218351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7854" y="39044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F99CF5-1349-1F4D-958C-BE20513255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5125"/>
          <a:stretch/>
        </p:blipFill>
        <p:spPr>
          <a:xfrm>
            <a:off x="6720840" y="0"/>
            <a:ext cx="547116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B005C1-1BC8-EB42-A223-9C00A32A0D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9163" y="707332"/>
            <a:ext cx="748146" cy="7091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B3CD43-A6C1-C942-89C8-C8F552AC94A5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11414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2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2666059"/>
            <a:ext cx="7574314" cy="1220142"/>
          </a:xfrm>
        </p:spPr>
        <p:txBody>
          <a:bodyPr anchor="t"/>
          <a:lstStyle>
            <a:lvl1pPr>
              <a:defRPr sz="3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7854" y="3904487"/>
            <a:ext cx="7574314" cy="2185163"/>
          </a:xfrm>
        </p:spPr>
        <p:txBody>
          <a:bodyPr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8A2395-DDB5-B340-AD2A-14C1AA3B1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163" y="707332"/>
            <a:ext cx="748147" cy="7091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26C319-603E-EE4C-BA05-EA3C66510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7225"/>
          <a:stretch/>
        </p:blipFill>
        <p:spPr>
          <a:xfrm>
            <a:off x="6976872" y="0"/>
            <a:ext cx="521512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C0B895-92AB-AF4C-9B84-33A3AE62DBA2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14396600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053C17-5AC8-F849-A04D-CD59EB81DC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66058"/>
            <a:ext cx="7574314" cy="1236639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7854" y="39044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9F47E5-FAC8-404A-832E-771F4ECD76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9163" y="707332"/>
            <a:ext cx="748146" cy="7091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5D1046-B5C9-AC4A-A5EF-2EC3A4D068D4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3013664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4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A7591F-313B-E14C-ACD8-21F8BBC092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2665493"/>
            <a:ext cx="7574314" cy="1220142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Title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7854" y="3904487"/>
            <a:ext cx="7574314" cy="2185163"/>
          </a:xfrm>
        </p:spPr>
        <p:txBody>
          <a:bodyPr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8A2395-DDB5-B340-AD2A-14C1AA3B1E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9163" y="707332"/>
            <a:ext cx="748147" cy="7091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8AC895-86E7-6A4D-8BC8-7DE4C1D77777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4163093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5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9B8F7E0-9ADE-9046-A50A-9623711DED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639FCD-9979-0D44-9144-99A58D3B9C8D}"/>
              </a:ext>
            </a:extLst>
          </p:cNvPr>
          <p:cNvSpPr/>
          <p:nvPr userDrawn="1"/>
        </p:nvSpPr>
        <p:spPr>
          <a:xfrm>
            <a:off x="0" y="6190488"/>
            <a:ext cx="12192000" cy="667512"/>
          </a:xfrm>
          <a:prstGeom prst="rect">
            <a:avLst/>
          </a:prstGeom>
          <a:solidFill>
            <a:schemeClr val="tx1">
              <a:lumMod val="95000"/>
              <a:lumOff val="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02EA0D-AEBF-204F-BA9D-D91CBE4330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0416" t="17127" r="-1167" b="5925"/>
          <a:stretch/>
        </p:blipFill>
        <p:spPr>
          <a:xfrm>
            <a:off x="551728" y="6372191"/>
            <a:ext cx="530703" cy="2451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855546"/>
            <a:ext cx="7574314" cy="1210998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7854" y="20756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470A81-E2E3-D24D-8E4F-0B2E8A794A66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2705445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5DD714B-6C9A-4B43-A6D3-5A01527FCA58}"/>
              </a:ext>
            </a:extLst>
          </p:cNvPr>
          <p:cNvSpPr/>
          <p:nvPr userDrawn="1"/>
        </p:nvSpPr>
        <p:spPr>
          <a:xfrm>
            <a:off x="0" y="6190488"/>
            <a:ext cx="12192000" cy="667512"/>
          </a:xfrm>
          <a:prstGeom prst="rect">
            <a:avLst/>
          </a:prstGeom>
          <a:solidFill>
            <a:schemeClr val="tx1">
              <a:lumMod val="95000"/>
              <a:lumOff val="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73A36A-F66D-5949-851B-B40DF1CFFD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r="75152"/>
          <a:stretch/>
        </p:blipFill>
        <p:spPr>
          <a:xfrm>
            <a:off x="11505877" y="363257"/>
            <a:ext cx="411299" cy="70436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6616"/>
            <a:ext cx="7574314" cy="1220142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13232" y="2085901"/>
            <a:ext cx="6144768" cy="785315"/>
          </a:xfrm>
          <a:solidFill>
            <a:schemeClr val="bg2">
              <a:lumMod val="20000"/>
              <a:lumOff val="80000"/>
            </a:schemeClr>
          </a:solidFill>
        </p:spPr>
        <p:txBody>
          <a:bodyPr lIns="90000" anchor="ctr"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mtClean="0">
                <a:effectLst/>
              </a:defRPr>
            </a:lvl1pPr>
            <a:lvl2pPr marL="457200" indent="0">
              <a:buNone/>
              <a:defRPr sz="15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1"/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AF7427-D12D-EF46-8EB6-EB32299B28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0416" t="17127" r="-1167" b="5925"/>
          <a:stretch/>
        </p:blipFill>
        <p:spPr>
          <a:xfrm>
            <a:off x="551728" y="6372191"/>
            <a:ext cx="530703" cy="245179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0E671DF-A16D-7042-99F1-01B4E7B9271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13232" y="3140968"/>
            <a:ext cx="6144768" cy="785315"/>
          </a:xfrm>
          <a:solidFill>
            <a:schemeClr val="tx2"/>
          </a:solidFill>
        </p:spPr>
        <p:txBody>
          <a:bodyPr anchor="ctr"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mtClean="0">
                <a:effectLst/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1"/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F8B380E-0693-2D4D-8629-8F7AEECD499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13232" y="4302256"/>
            <a:ext cx="6144768" cy="785315"/>
          </a:xfrm>
          <a:solidFill>
            <a:schemeClr val="bg2"/>
          </a:solidFill>
        </p:spPr>
        <p:txBody>
          <a:bodyPr anchor="ctr"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mtClean="0">
                <a:effectLst/>
              </a:defRPr>
            </a:lvl1pPr>
            <a:lvl2pPr marL="457200" indent="0">
              <a:buNone/>
              <a:defRPr sz="15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1"/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178858" y="6358792"/>
            <a:ext cx="5586422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content here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FF4630B-2B4C-AF4F-A238-DBAC88C7811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111625" y="2085901"/>
            <a:ext cx="4358326" cy="3010813"/>
          </a:xfrm>
          <a:solidFill>
            <a:schemeClr val="accent1"/>
          </a:solidFill>
        </p:spPr>
        <p:txBody>
          <a:bodyPr anchor="ctr"/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quote/</a:t>
            </a:r>
            <a:br>
              <a:rPr lang="en-US" dirty="0"/>
            </a:br>
            <a:r>
              <a:rPr lang="en-US" dirty="0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974764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5DD714B-6C9A-4B43-A6D3-5A01527FCA58}"/>
              </a:ext>
            </a:extLst>
          </p:cNvPr>
          <p:cNvSpPr/>
          <p:nvPr userDrawn="1"/>
        </p:nvSpPr>
        <p:spPr>
          <a:xfrm>
            <a:off x="0" y="6190488"/>
            <a:ext cx="12192000" cy="667512"/>
          </a:xfrm>
          <a:prstGeom prst="rect">
            <a:avLst/>
          </a:prstGeom>
          <a:solidFill>
            <a:schemeClr val="tx1">
              <a:lumMod val="95000"/>
              <a:lumOff val="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73A36A-F66D-5949-851B-B40DF1CFFD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r="75152"/>
          <a:stretch/>
        </p:blipFill>
        <p:spPr>
          <a:xfrm>
            <a:off x="11505877" y="363257"/>
            <a:ext cx="411299" cy="70436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6616"/>
            <a:ext cx="7574314" cy="780160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13232" y="1636776"/>
            <a:ext cx="3566160" cy="2049399"/>
          </a:xfrm>
          <a:solidFill>
            <a:schemeClr val="tx2"/>
          </a:solidFill>
        </p:spPr>
        <p:txBody>
          <a:bodyPr lIns="306000" rIns="125999" anchor="ctr"/>
          <a:lstStyle>
            <a:lvl1pPr marL="0" indent="0">
              <a:lnSpc>
                <a:spcPts val="17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AF7427-D12D-EF46-8EB6-EB32299B28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0416" t="17127" r="-1167" b="5925"/>
          <a:stretch/>
        </p:blipFill>
        <p:spPr>
          <a:xfrm>
            <a:off x="551728" y="6372191"/>
            <a:ext cx="530703" cy="245179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0E671DF-A16D-7042-99F1-01B4E7B9271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279392" y="3679334"/>
            <a:ext cx="3582073" cy="2063100"/>
          </a:xfrm>
          <a:solidFill>
            <a:schemeClr val="tx2"/>
          </a:solidFill>
        </p:spPr>
        <p:txBody>
          <a:bodyPr lIns="306000" rIns="125999" anchor="ctr"/>
          <a:lstStyle>
            <a:lvl1pPr marL="0" indent="0">
              <a:lnSpc>
                <a:spcPts val="18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F8B380E-0693-2D4D-8629-8F7AEECD499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13232" y="3683000"/>
            <a:ext cx="3566160" cy="2059433"/>
          </a:xfrm>
          <a:solidFill>
            <a:schemeClr val="bg2"/>
          </a:solidFill>
        </p:spPr>
        <p:txBody>
          <a:bodyPr lIns="306000" rIns="125999" anchor="ctr"/>
          <a:lstStyle>
            <a:lvl1pPr marL="0" indent="0">
              <a:lnSpc>
                <a:spcPts val="17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effectLst/>
              </a:defRPr>
            </a:lvl1pPr>
            <a:lvl2pPr marL="457200" indent="0">
              <a:buNone/>
              <a:defRPr sz="15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178858" y="6358792"/>
            <a:ext cx="5586422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content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0D50968-2440-3B43-AD3A-9DED17BFF30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279392" y="1637322"/>
            <a:ext cx="3582073" cy="2042011"/>
          </a:xfrm>
          <a:solidFill>
            <a:schemeClr val="bg2"/>
          </a:solidFill>
        </p:spPr>
        <p:txBody>
          <a:bodyPr lIns="306000" rIns="125999" anchor="ctr"/>
          <a:lstStyle>
            <a:lvl1pPr marL="0" indent="0">
              <a:lnSpc>
                <a:spcPts val="18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effectLst/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A815EB8-459D-6447-995E-71AD9F1743EA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861465" y="1636776"/>
            <a:ext cx="3590623" cy="2048257"/>
          </a:xfrm>
          <a:solidFill>
            <a:schemeClr val="tx2"/>
          </a:solidFill>
        </p:spPr>
        <p:txBody>
          <a:bodyPr lIns="306000" rIns="125999" anchor="ctr"/>
          <a:lstStyle>
            <a:lvl1pPr marL="0" indent="0">
              <a:lnSpc>
                <a:spcPts val="17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73DEDB3-CB8D-134C-A2A4-DD1A97442C51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7861465" y="3685033"/>
            <a:ext cx="3590623" cy="2057400"/>
          </a:xfrm>
          <a:solidFill>
            <a:schemeClr val="bg2"/>
          </a:solidFill>
        </p:spPr>
        <p:txBody>
          <a:bodyPr lIns="306000" rIns="125999" anchor="ctr"/>
          <a:lstStyle>
            <a:lvl1pPr marL="0" indent="0">
              <a:lnSpc>
                <a:spcPts val="17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effectLst/>
              </a:defRPr>
            </a:lvl1pPr>
            <a:lvl2pPr marL="457200" indent="0">
              <a:buNone/>
              <a:defRPr sz="15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80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7541"/>
            <a:ext cx="7574314" cy="797523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88603" y="4045965"/>
            <a:ext cx="3770410" cy="2144523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en-AU" sz="15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C09FE6-FF5F-C64D-B16A-817CCF04E0C9}"/>
              </a:ext>
            </a:extLst>
          </p:cNvPr>
          <p:cNvSpPr/>
          <p:nvPr userDrawn="1"/>
        </p:nvSpPr>
        <p:spPr>
          <a:xfrm>
            <a:off x="0" y="6190488"/>
            <a:ext cx="12192000" cy="667512"/>
          </a:xfrm>
          <a:prstGeom prst="rect">
            <a:avLst/>
          </a:prstGeom>
          <a:solidFill>
            <a:schemeClr val="tx1">
              <a:lumMod val="95000"/>
              <a:lumOff val="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A547B5-5E8B-3144-B7C3-417417FA6C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0416" t="17127" r="-1167" b="5925"/>
          <a:stretch/>
        </p:blipFill>
        <p:spPr>
          <a:xfrm>
            <a:off x="551728" y="6372191"/>
            <a:ext cx="530703" cy="24517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19088" y="6359969"/>
            <a:ext cx="5346192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content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0C7B86-09B1-4C4A-B392-146173052D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0000"/>
          </a:blip>
          <a:srcRect r="75152"/>
          <a:stretch/>
        </p:blipFill>
        <p:spPr>
          <a:xfrm>
            <a:off x="11505877" y="363257"/>
            <a:ext cx="411299" cy="704367"/>
          </a:xfrm>
          <a:prstGeom prst="rect">
            <a:avLst/>
          </a:prstGeom>
        </p:spPr>
      </p:pic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5E5639F-BC0B-4F4B-B21B-6615FC21FDC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244208" y="1730947"/>
            <a:ext cx="2059200" cy="2059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8DE4CFE-5015-1F4E-AE20-6BBC2948AD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066400" y="1730947"/>
            <a:ext cx="2059200" cy="2059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A3B6E67-1E67-5A41-A48D-70542D4DCD54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887051" y="1730947"/>
            <a:ext cx="2059200" cy="2059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C739BE0-C2A7-7048-A7CC-6EA32385D3A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210795" y="4045964"/>
            <a:ext cx="3770410" cy="2144523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en-AU" sz="15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389AA33-BE6F-184B-A8BB-024EA6EE4825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031446" y="4045963"/>
            <a:ext cx="3770410" cy="2144523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en-AU" sz="15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590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5547"/>
            <a:ext cx="10326658" cy="1000685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7854" y="2037935"/>
            <a:ext cx="10957594" cy="4081404"/>
          </a:xfrm>
        </p:spPr>
        <p:txBody>
          <a:bodyPr/>
          <a:lstStyle>
            <a:lvl1pPr marL="270000" indent="-2700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AU" sz="21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D62176-19AC-9540-9F97-00A50E159141}"/>
              </a:ext>
            </a:extLst>
          </p:cNvPr>
          <p:cNvSpPr/>
          <p:nvPr userDrawn="1"/>
        </p:nvSpPr>
        <p:spPr>
          <a:xfrm>
            <a:off x="0" y="6190488"/>
            <a:ext cx="12192000" cy="667512"/>
          </a:xfrm>
          <a:prstGeom prst="rect">
            <a:avLst/>
          </a:prstGeom>
          <a:solidFill>
            <a:schemeClr val="tx1">
              <a:lumMod val="95000"/>
              <a:lumOff val="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20FE65-5904-D84E-8780-E71DD38203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0416" t="17127" r="-1167" b="5925"/>
          <a:stretch/>
        </p:blipFill>
        <p:spPr>
          <a:xfrm>
            <a:off x="551728" y="6372191"/>
            <a:ext cx="530703" cy="24517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82512" y="6359969"/>
            <a:ext cx="5382768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Footer content here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F24BA0-DC76-9E47-9333-300650D2E9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0000"/>
          </a:blip>
          <a:srcRect r="75152"/>
          <a:stretch/>
        </p:blipFill>
        <p:spPr>
          <a:xfrm>
            <a:off x="11505877" y="363257"/>
            <a:ext cx="411299" cy="70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208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59533B0-16BD-4447-A1BF-243536963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1675"/>
          <a:stretch/>
        </p:blipFill>
        <p:spPr>
          <a:xfrm>
            <a:off x="6300216" y="0"/>
            <a:ext cx="589178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73A36A-F66D-5949-851B-B40DF1CFFD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7794" y="719529"/>
            <a:ext cx="1013045" cy="43108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2666059"/>
            <a:ext cx="7574314" cy="1220142"/>
          </a:xfrm>
        </p:spPr>
        <p:txBody>
          <a:bodyPr anchor="t"/>
          <a:lstStyle>
            <a:lvl1pPr>
              <a:defRPr sz="3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7854" y="3904487"/>
            <a:ext cx="7574314" cy="2185163"/>
          </a:xfrm>
        </p:spPr>
        <p:txBody>
          <a:bodyPr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213129-751B-5E45-909D-BB143B91F89E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1674321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5547"/>
            <a:ext cx="5638192" cy="1000685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7854" y="1859310"/>
            <a:ext cx="5638192" cy="40814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AU" sz="18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D62176-19AC-9540-9F97-00A50E159141}"/>
              </a:ext>
            </a:extLst>
          </p:cNvPr>
          <p:cNvSpPr/>
          <p:nvPr userDrawn="1"/>
        </p:nvSpPr>
        <p:spPr>
          <a:xfrm>
            <a:off x="0" y="6190488"/>
            <a:ext cx="12192000" cy="667512"/>
          </a:xfrm>
          <a:prstGeom prst="rect">
            <a:avLst/>
          </a:prstGeom>
          <a:solidFill>
            <a:schemeClr val="tx1">
              <a:lumMod val="95000"/>
              <a:lumOff val="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20FE65-5904-D84E-8780-E71DD38203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0416" t="17127" r="-1167" b="5925"/>
          <a:stretch/>
        </p:blipFill>
        <p:spPr>
          <a:xfrm>
            <a:off x="551728" y="6372191"/>
            <a:ext cx="530703" cy="24517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82512" y="6359969"/>
            <a:ext cx="5382768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Footer content here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F24BA0-DC76-9E47-9333-300650D2E9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0000"/>
          </a:blip>
          <a:srcRect r="75152"/>
          <a:stretch/>
        </p:blipFill>
        <p:spPr>
          <a:xfrm>
            <a:off x="11505877" y="363257"/>
            <a:ext cx="411299" cy="7043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C88E77-BEE2-DA40-B2E6-05EFC6AAE6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39305" y="860660"/>
            <a:ext cx="4706112" cy="47061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ADC96F-C448-614E-8174-1B06105B44A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591775" y="3285214"/>
            <a:ext cx="3142674" cy="2674750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CC64E7DA-3A4C-884E-AED2-88F8EF2D50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1793" y="3692252"/>
            <a:ext cx="2596897" cy="1929384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quote here</a:t>
            </a:r>
          </a:p>
        </p:txBody>
      </p:sp>
    </p:spTree>
    <p:extLst>
      <p:ext uri="{BB962C8B-B14F-4D97-AF65-F5344CB8AC3E}">
        <p14:creationId xmlns:p14="http://schemas.microsoft.com/office/powerpoint/2010/main" val="3823535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5547"/>
            <a:ext cx="5955826" cy="1000685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7854" y="1859310"/>
            <a:ext cx="5955826" cy="4081404"/>
          </a:xfrm>
        </p:spPr>
        <p:txBody>
          <a:bodyPr/>
          <a:lstStyle>
            <a:lvl1pPr marL="252000" indent="-252000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  <a:defRPr lang="en-AU" sz="20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D62176-19AC-9540-9F97-00A50E159141}"/>
              </a:ext>
            </a:extLst>
          </p:cNvPr>
          <p:cNvSpPr/>
          <p:nvPr userDrawn="1"/>
        </p:nvSpPr>
        <p:spPr>
          <a:xfrm>
            <a:off x="0" y="6190488"/>
            <a:ext cx="12192000" cy="667512"/>
          </a:xfrm>
          <a:prstGeom prst="rect">
            <a:avLst/>
          </a:prstGeom>
          <a:solidFill>
            <a:schemeClr val="tx1">
              <a:lumMod val="95000"/>
              <a:lumOff val="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20FE65-5904-D84E-8780-E71DD38203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0416" t="17127" r="-1167" b="5925"/>
          <a:stretch/>
        </p:blipFill>
        <p:spPr>
          <a:xfrm>
            <a:off x="551728" y="6372191"/>
            <a:ext cx="530703" cy="24517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82512" y="6359969"/>
            <a:ext cx="5382768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Footer content here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F24BA0-DC76-9E47-9333-300650D2E9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0000"/>
          </a:blip>
          <a:srcRect r="75152"/>
          <a:stretch/>
        </p:blipFill>
        <p:spPr>
          <a:xfrm>
            <a:off x="11505877" y="363257"/>
            <a:ext cx="411299" cy="70436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D4B0225-642E-1945-A72C-FDE0EA1156AB}"/>
              </a:ext>
            </a:extLst>
          </p:cNvPr>
          <p:cNvSpPr/>
          <p:nvPr userDrawn="1"/>
        </p:nvSpPr>
        <p:spPr>
          <a:xfrm>
            <a:off x="6745065" y="902525"/>
            <a:ext cx="4544568" cy="4544568"/>
          </a:xfrm>
          <a:prstGeom prst="ellipse">
            <a:avLst/>
          </a:prstGeom>
          <a:solidFill>
            <a:schemeClr val="accent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440F22F-9302-9242-AE23-805D6B33CACA}"/>
              </a:ext>
            </a:extLst>
          </p:cNvPr>
          <p:cNvSpPr/>
          <p:nvPr userDrawn="1"/>
        </p:nvSpPr>
        <p:spPr>
          <a:xfrm>
            <a:off x="6745065" y="1412776"/>
            <a:ext cx="4544568" cy="454456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C64E7DA-3A4C-884E-AED2-88F8EF2D50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35566" y="1413164"/>
            <a:ext cx="4545992" cy="3610098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quote here</a:t>
            </a:r>
          </a:p>
        </p:txBody>
      </p:sp>
    </p:spTree>
    <p:extLst>
      <p:ext uri="{BB962C8B-B14F-4D97-AF65-F5344CB8AC3E}">
        <p14:creationId xmlns:p14="http://schemas.microsoft.com/office/powerpoint/2010/main" val="3018508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5547"/>
            <a:ext cx="7272562" cy="735509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7854" y="1591056"/>
            <a:ext cx="3441226" cy="45171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lang="en-AU" sz="15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D62176-19AC-9540-9F97-00A50E159141}"/>
              </a:ext>
            </a:extLst>
          </p:cNvPr>
          <p:cNvSpPr/>
          <p:nvPr userDrawn="1"/>
        </p:nvSpPr>
        <p:spPr>
          <a:xfrm>
            <a:off x="0" y="6190488"/>
            <a:ext cx="12192000" cy="667512"/>
          </a:xfrm>
          <a:prstGeom prst="rect">
            <a:avLst/>
          </a:prstGeom>
          <a:solidFill>
            <a:schemeClr val="tx1">
              <a:lumMod val="95000"/>
              <a:lumOff val="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20FE65-5904-D84E-8780-E71DD38203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0416" t="17127" r="-1167" b="5925"/>
          <a:stretch/>
        </p:blipFill>
        <p:spPr>
          <a:xfrm>
            <a:off x="551728" y="6372191"/>
            <a:ext cx="530703" cy="24517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82512" y="6359969"/>
            <a:ext cx="5382768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content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F24BA0-DC76-9E47-9333-300650D2E9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0000"/>
          </a:blip>
          <a:srcRect r="75152"/>
          <a:stretch/>
        </p:blipFill>
        <p:spPr>
          <a:xfrm>
            <a:off x="11505877" y="363257"/>
            <a:ext cx="411299" cy="704367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E7939EE-90DA-F744-AA9C-873317A84CE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191787" y="1591056"/>
            <a:ext cx="3699485" cy="4517136"/>
          </a:xfrm>
          <a:noFill/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lang="en-AU" sz="1500" smtClean="0">
                <a:effectLst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DC36813-81EB-FF44-80A5-9DB5E58FE53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902498" y="886968"/>
            <a:ext cx="3061250" cy="5047487"/>
          </a:xfrm>
        </p:spPr>
        <p:txBody>
          <a:bodyPr/>
          <a:lstStyle>
            <a:lvl1pPr>
              <a:defRPr sz="15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46773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589218"/>
            <a:ext cx="10326658" cy="467226"/>
          </a:xfrm>
        </p:spPr>
        <p:txBody>
          <a:bodyPr anchor="b"/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7854" y="1771605"/>
            <a:ext cx="10957594" cy="40814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None/>
              <a:defRPr lang="en-AU" sz="18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Pelignis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B0CD470-0980-9846-9280-4B88DEA185B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6266" y="1137921"/>
            <a:ext cx="10326658" cy="589218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Subheading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7501CE-2B8C-9147-A765-4D4D0CD0DB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6479" y="6122499"/>
            <a:ext cx="10756142" cy="4066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DC2E27-8F05-C040-A05C-D8E2B79274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286" y="6188125"/>
            <a:ext cx="663137" cy="28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5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6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D08152-A3CE-E74C-8704-ED0CA74E8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44100E-027F-E643-8E48-32B4F0C8FF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8459" y="2122361"/>
            <a:ext cx="5592436" cy="1220142"/>
          </a:xfrm>
        </p:spPr>
        <p:txBody>
          <a:bodyPr anchor="t"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398459" y="3360789"/>
            <a:ext cx="5592436" cy="2185163"/>
          </a:xfrm>
        </p:spPr>
        <p:txBody>
          <a:bodyPr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B7304E-0E27-AF47-BD7A-0A8B3B31AC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2849" y="707332"/>
            <a:ext cx="748146" cy="7091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F341A3-F22A-8F43-98A2-33A1DF177A05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1083729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B6EE60F-DE1F-094F-B73A-A1C50F204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051"/>
          <a:stretch/>
        </p:blipFill>
        <p:spPr>
          <a:xfrm>
            <a:off x="4645151" y="0"/>
            <a:ext cx="7552785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2666059"/>
            <a:ext cx="7574314" cy="1220142"/>
          </a:xfrm>
        </p:spPr>
        <p:txBody>
          <a:bodyPr anchor="t"/>
          <a:lstStyle>
            <a:lvl1pPr>
              <a:defRPr sz="3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7854" y="3904487"/>
            <a:ext cx="7574314" cy="2185163"/>
          </a:xfrm>
        </p:spPr>
        <p:txBody>
          <a:bodyPr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accent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7C0A36-9AF7-9D4B-9E3F-B1A0F407FD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49097" y="711507"/>
            <a:ext cx="1836332" cy="434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422046-1018-4F47-9218-5C6C4901D768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311428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6EE050-3323-1242-B34C-E3F02BDAF2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87"/>
            <a:ext cx="12192000" cy="685463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0452" y="2470591"/>
            <a:ext cx="7007979" cy="1220142"/>
          </a:xfrm>
        </p:spPr>
        <p:txBody>
          <a:bodyPr anchor="t"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190452" y="3690731"/>
            <a:ext cx="7007979" cy="2185163"/>
          </a:xfrm>
        </p:spPr>
        <p:txBody>
          <a:bodyPr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EA474E-6B4A-A34F-8B82-43E3885687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7794" y="719529"/>
            <a:ext cx="1013045" cy="4310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5E38E1-4DE9-D341-84A6-3CA375245D8E}"/>
              </a:ext>
            </a:extLst>
          </p:cNvPr>
          <p:cNvSpPr txBox="1"/>
          <p:nvPr userDrawn="1"/>
        </p:nvSpPr>
        <p:spPr>
          <a:xfrm>
            <a:off x="622999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599123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DC4AFA6-49D5-634F-BF69-7013789DC7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13016" t="9556" r="14695" b="30872"/>
          <a:stretch/>
        </p:blipFill>
        <p:spPr>
          <a:xfrm>
            <a:off x="0" y="0"/>
            <a:ext cx="1248269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574314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854" y="39044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73A36A-F66D-5949-851B-B40DF1CFFD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7794" y="719529"/>
            <a:ext cx="1013045" cy="4310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D9B24E-CBA1-3147-84DD-55BE71FCCC3A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3580832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6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91E3837-F87B-B143-AA3A-7A6A777335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922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574314" cy="1220142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7854" y="39044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73A36A-F66D-5949-851B-B40DF1CFFD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7794" y="719529"/>
            <a:ext cx="1013045" cy="4310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E064CC-5553-9C43-8976-5BAC323FDC68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1736553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7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631AC0-46F9-5E44-BF75-A95D8F836F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306" y="0"/>
            <a:ext cx="121986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574314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7854" y="39044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73A36A-F66D-5949-851B-B40DF1CFFD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7794" y="5686945"/>
            <a:ext cx="1013045" cy="4310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A80BC3-07B5-0B47-BDEF-298EF6CFF483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1962994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1B1E02B-CAB6-544A-A908-56AB20951E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81"/>
            <a:ext cx="12192000" cy="68546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73A36A-F66D-5949-851B-B40DF1CFFD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7275" y="719529"/>
            <a:ext cx="1013045" cy="43108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2665493"/>
            <a:ext cx="7574314" cy="1220142"/>
          </a:xfrm>
        </p:spPr>
        <p:txBody>
          <a:bodyPr anchor="t"/>
          <a:lstStyle>
            <a:lvl1pPr>
              <a:defRPr sz="3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7854" y="3904487"/>
            <a:ext cx="7574314" cy="2185163"/>
          </a:xfrm>
        </p:spPr>
        <p:txBody>
          <a:bodyPr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2609C6-C8EF-BA49-AA33-1B50F53EE37C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1342904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9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39A0F2-232E-F44C-A777-A4644408D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561"/>
          <a:stretch/>
        </p:blipFill>
        <p:spPr>
          <a:xfrm>
            <a:off x="6042454" y="0"/>
            <a:ext cx="6149546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2666059"/>
            <a:ext cx="7574314" cy="1220142"/>
          </a:xfrm>
        </p:spPr>
        <p:txBody>
          <a:bodyPr anchor="t"/>
          <a:lstStyle>
            <a:lvl1pPr>
              <a:defRPr sz="3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7854" y="3904487"/>
            <a:ext cx="7574314" cy="2185163"/>
          </a:xfrm>
        </p:spPr>
        <p:txBody>
          <a:bodyPr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8A2395-DDB5-B340-AD2A-14C1AA3B1E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9163" y="707332"/>
            <a:ext cx="748147" cy="7091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8A8621-D8D6-F244-858E-8E8C249A797C}"/>
              </a:ext>
            </a:extLst>
          </p:cNvPr>
          <p:cNvSpPr txBox="1"/>
          <p:nvPr userDrawn="1"/>
        </p:nvSpPr>
        <p:spPr>
          <a:xfrm>
            <a:off x="10018207" y="6440993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UTS</a:t>
            </a:r>
            <a:r>
              <a:rPr lang="en-US" sz="1000" dirty="0">
                <a:solidFill>
                  <a:schemeClr val="bg1"/>
                </a:solidFill>
              </a:rPr>
              <a:t> CRICOS 00099F</a:t>
            </a:r>
          </a:p>
        </p:txBody>
      </p:sp>
    </p:spTree>
    <p:extLst>
      <p:ext uri="{BB962C8B-B14F-4D97-AF65-F5344CB8AC3E}">
        <p14:creationId xmlns:p14="http://schemas.microsoft.com/office/powerpoint/2010/main" val="721229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71063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8E1AB-6A0A-AC44-83B9-9FAC961E3C2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710636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1FA37-3D95-DD4F-A79E-5508DFB6D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9" r:id="rId16"/>
    <p:sldLayoutId id="2147483700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7.jpg"/><Relationship Id="rId4" Type="http://schemas.openxmlformats.org/officeDocument/2006/relationships/image" Target="../media/image4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hanchen.wang@uts.edu.au" TargetMode="Externa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FCD11-8201-B94E-A667-27145AF4A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510" y="2684345"/>
            <a:ext cx="7574314" cy="1220142"/>
          </a:xfrm>
        </p:spPr>
        <p:txBody>
          <a:bodyPr/>
          <a:lstStyle/>
          <a:p>
            <a:pPr algn="ctr"/>
            <a:r>
              <a:rPr lang="en-US" altLang="zh-CN" dirty="0"/>
              <a:t>Neural</a:t>
            </a:r>
            <a:r>
              <a:rPr lang="zh-CN" altLang="en-US" dirty="0"/>
              <a:t> </a:t>
            </a:r>
            <a:r>
              <a:rPr lang="en-AU" altLang="zh-CN" dirty="0"/>
              <a:t>Subgraph</a:t>
            </a:r>
            <a:r>
              <a:rPr lang="zh-CN" altLang="en-US" dirty="0"/>
              <a:t> </a:t>
            </a:r>
            <a:r>
              <a:rPr lang="en-AU" altLang="zh-CN" dirty="0"/>
              <a:t>Counting</a:t>
            </a:r>
            <a:r>
              <a:rPr lang="zh-CN" altLang="en-US" dirty="0"/>
              <a:t> </a:t>
            </a:r>
            <a:r>
              <a:rPr lang="en-AU" altLang="zh-CN" dirty="0"/>
              <a:t>With</a:t>
            </a:r>
            <a:r>
              <a:rPr lang="zh-CN" altLang="en-US" dirty="0"/>
              <a:t> </a:t>
            </a:r>
            <a:r>
              <a:rPr lang="en-AU" altLang="zh-CN" dirty="0"/>
              <a:t>Wasserstein</a:t>
            </a:r>
            <a:r>
              <a:rPr lang="zh-CN" altLang="en-US" dirty="0"/>
              <a:t> </a:t>
            </a:r>
            <a:r>
              <a:rPr lang="en-AU" altLang="zh-CN" dirty="0"/>
              <a:t>Estimator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86D47-2496-1E4B-AE13-242A637F496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1038164" y="3935319"/>
            <a:ext cx="8372873" cy="2185163"/>
          </a:xfrm>
        </p:spPr>
        <p:txBody>
          <a:bodyPr/>
          <a:lstStyle/>
          <a:p>
            <a:pPr algn="ctr"/>
            <a:r>
              <a:rPr lang="en-AU" sz="1800" b="1" dirty="0"/>
              <a:t>Hanchen Wang</a:t>
            </a:r>
            <a:r>
              <a:rPr lang="en-AU" sz="1800" baseline="30000" dirty="0"/>
              <a:t>1,2</a:t>
            </a:r>
            <a:r>
              <a:rPr lang="en-AU" sz="1800" dirty="0"/>
              <a:t>, Rong Hu</a:t>
            </a:r>
            <a:r>
              <a:rPr lang="en-AU" sz="1800" baseline="30000" dirty="0"/>
              <a:t>1</a:t>
            </a:r>
            <a:r>
              <a:rPr lang="en-AU" sz="1800" dirty="0"/>
              <a:t>, Ying Zhang</a:t>
            </a:r>
            <a:r>
              <a:rPr lang="en-AU" sz="1800" baseline="30000" dirty="0"/>
              <a:t>1</a:t>
            </a:r>
            <a:r>
              <a:rPr lang="en-AU" sz="1800" dirty="0"/>
              <a:t>, Lu Qin</a:t>
            </a:r>
            <a:r>
              <a:rPr lang="en-AU" sz="1800" baseline="30000" dirty="0"/>
              <a:t>1</a:t>
            </a:r>
            <a:r>
              <a:rPr lang="en-AU" sz="1800" dirty="0"/>
              <a:t>, Wei Wang</a:t>
            </a:r>
            <a:r>
              <a:rPr lang="en-AU" sz="1800" baseline="30000" dirty="0"/>
              <a:t>3</a:t>
            </a:r>
            <a:r>
              <a:rPr lang="en-AU" sz="1800" dirty="0"/>
              <a:t>, Wenjie Zhang</a:t>
            </a:r>
            <a:r>
              <a:rPr lang="en-AU" sz="1800" baseline="30000" dirty="0"/>
              <a:t>2</a:t>
            </a:r>
          </a:p>
          <a:p>
            <a:endParaRPr lang="en-AU" dirty="0"/>
          </a:p>
          <a:p>
            <a:pPr algn="ctr"/>
            <a:r>
              <a:rPr lang="en-AU" baseline="30000" dirty="0"/>
              <a:t>1 </a:t>
            </a:r>
            <a:r>
              <a:rPr lang="en-AU" dirty="0"/>
              <a:t>The University of Technology Sydney, </a:t>
            </a:r>
            <a:r>
              <a:rPr lang="en-AU" baseline="30000" dirty="0"/>
              <a:t>2 </a:t>
            </a:r>
            <a:r>
              <a:rPr lang="en-AU" dirty="0"/>
              <a:t>The University of New South Wales,</a:t>
            </a:r>
            <a:br>
              <a:rPr lang="en-US" dirty="0"/>
            </a:br>
            <a:r>
              <a:rPr lang="en-US" baseline="30000" dirty="0"/>
              <a:t>3 </a:t>
            </a:r>
            <a:r>
              <a:rPr lang="en-US" i="0" dirty="0">
                <a:effectLst/>
              </a:rPr>
              <a:t>The Hong Kong University of Science and Technology (Guangzhou)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SIGMOD 2022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0D6E70-514A-4E60-B4D7-7E178994F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617" y="587636"/>
            <a:ext cx="944154" cy="973295"/>
          </a:xfrm>
          <a:prstGeom prst="rect">
            <a:avLst/>
          </a:prstGeom>
        </p:spPr>
      </p:pic>
      <p:pic>
        <p:nvPicPr>
          <p:cNvPr id="6" name="Picture 8" descr="The Hong Kong University of Science and Technology : Rankings, Fees &amp;  Courses Details | Top Universities">
            <a:extLst>
              <a:ext uri="{FF2B5EF4-FFF2-40B4-BE49-F238E27FC236}">
                <a16:creationId xmlns:a16="http://schemas.microsoft.com/office/drawing/2014/main" id="{13A649C8-4A8F-4D14-8876-E5BE932BE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559" y="466081"/>
            <a:ext cx="1220142" cy="122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wo papers on OLTP accepted in the first round of submissions for ACM SIGMOD/PODS  2022 International Conference on Management of Data – Data Management – TU  Darmstadt">
            <a:extLst>
              <a:ext uri="{FF2B5EF4-FFF2-40B4-BE49-F238E27FC236}">
                <a16:creationId xmlns:a16="http://schemas.microsoft.com/office/drawing/2014/main" id="{D9624C84-B5BC-42D5-A4E4-2887D18AF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629" y="515512"/>
            <a:ext cx="3711589" cy="104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091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Overview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34FED-B38A-724E-9B6F-B1A67A2D9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2400" b="1" i="1" dirty="0"/>
              <a:t>Neur</a:t>
            </a:r>
            <a:r>
              <a:rPr lang="en-US" altLang="zh-CN" sz="2400" b="1" dirty="0"/>
              <a:t>al</a:t>
            </a:r>
            <a:r>
              <a:rPr lang="en-US" altLang="zh-CN" sz="2400" b="1" i="1" dirty="0"/>
              <a:t> S</a:t>
            </a:r>
            <a:r>
              <a:rPr lang="en-US" altLang="zh-CN" sz="2400" b="1" dirty="0"/>
              <a:t>ubgraph</a:t>
            </a:r>
            <a:r>
              <a:rPr lang="en-US" altLang="zh-CN" sz="2400" b="1" i="1" dirty="0"/>
              <a:t> C</a:t>
            </a:r>
            <a:r>
              <a:rPr lang="en-US" altLang="zh-CN" sz="2400" b="1" dirty="0"/>
              <a:t>ounting</a:t>
            </a:r>
            <a:r>
              <a:rPr lang="en-US" sz="2400" dirty="0"/>
              <a:t> method: </a:t>
            </a:r>
            <a:r>
              <a:rPr lang="en-US" sz="2400" i="1" dirty="0" err="1"/>
              <a:t>NeurSC</a:t>
            </a:r>
            <a:endParaRPr lang="en-US" sz="2400" i="1" dirty="0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25360C0F-CCFA-B51B-C12A-B3271F80B0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149"/>
          <a:stretch/>
        </p:blipFill>
        <p:spPr>
          <a:xfrm>
            <a:off x="2241637" y="2192564"/>
            <a:ext cx="1530263" cy="2472871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B0ED1B37-A597-3A90-ABC0-4D59BCA989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50" t="1" r="50610"/>
          <a:stretch/>
        </p:blipFill>
        <p:spPr>
          <a:xfrm>
            <a:off x="3771900" y="2192564"/>
            <a:ext cx="2266950" cy="25041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8FDDAC3-330C-FED6-4055-4E99A745FD30}"/>
              </a:ext>
            </a:extLst>
          </p:cNvPr>
          <p:cNvSpPr/>
          <p:nvPr/>
        </p:nvSpPr>
        <p:spPr>
          <a:xfrm>
            <a:off x="5727007" y="3081743"/>
            <a:ext cx="449819" cy="589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26D0C7CE-708D-EB56-D793-91ED024738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80" r="23869"/>
          <a:stretch/>
        </p:blipFill>
        <p:spPr>
          <a:xfrm>
            <a:off x="5764549" y="2192564"/>
            <a:ext cx="2361460" cy="250418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048B402-F976-C2AD-5B95-13D4E7E1A01F}"/>
              </a:ext>
            </a:extLst>
          </p:cNvPr>
          <p:cNvSpPr/>
          <p:nvPr/>
        </p:nvSpPr>
        <p:spPr>
          <a:xfrm>
            <a:off x="7421732" y="3308079"/>
            <a:ext cx="949911" cy="520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A4A05DD1-2BCF-C9DD-FEFC-D550C7BBC5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272" t="36452" b="19110"/>
          <a:stretch/>
        </p:blipFill>
        <p:spPr>
          <a:xfrm>
            <a:off x="7505807" y="3081743"/>
            <a:ext cx="2554860" cy="111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9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i="1" dirty="0" err="1"/>
              <a:t>NeurSC</a:t>
            </a:r>
            <a:endParaRPr lang="en-US" sz="2800" i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34FED-B38A-724E-9B6F-B1A67A2D9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2400" b="1" i="1" dirty="0"/>
              <a:t>Substructure Extraction</a:t>
            </a:r>
            <a:endParaRPr lang="en-US" sz="2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A5008B-4984-F679-CA89-1A8AB5108623}"/>
                  </a:ext>
                </a:extLst>
              </p:cNvPr>
              <p:cNvSpPr txBox="1"/>
              <p:nvPr/>
            </p:nvSpPr>
            <p:spPr>
              <a:xfrm>
                <a:off x="627854" y="1912133"/>
                <a:ext cx="6920259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Complete Candidate Vertex Set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𝐶𝑆</m:t>
                    </m:r>
                  </m:oMath>
                </a14:m>
                <a:r>
                  <a:rPr lang="en-US" dirty="0"/>
                  <a:t>):</a:t>
                </a:r>
              </a:p>
              <a:p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𝐶𝑆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AU" dirty="0"/>
                  <a:t> for query vertex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AU" dirty="0"/>
                  <a:t> is a set of data vertices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AU" dirty="0"/>
                  <a:t>If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AU" dirty="0"/>
                  <a:t> exists in a match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AU" dirty="0"/>
                  <a:t>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AU" dirty="0"/>
                  <a:t>, then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AU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AU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AU" dirty="0"/>
                  <a:t>First, we determine the complete candidate vertex set for all query vertices using </a:t>
                </a:r>
                <a:r>
                  <a:rPr lang="en-AU" i="1" dirty="0">
                    <a:solidFill>
                      <a:srgbClr val="C00000"/>
                    </a:solidFill>
                  </a:rPr>
                  <a:t>local pruning </a:t>
                </a:r>
                <a:r>
                  <a:rPr lang="en-AU" dirty="0"/>
                  <a:t>and </a:t>
                </a:r>
                <a:r>
                  <a:rPr lang="en-AU" i="1" dirty="0">
                    <a:solidFill>
                      <a:srgbClr val="C00000"/>
                    </a:solidFill>
                  </a:rPr>
                  <a:t>global refinement</a:t>
                </a:r>
                <a:r>
                  <a:rPr lang="en-AU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AU" dirty="0"/>
                  <a:t>Based on </a:t>
                </a:r>
                <a:r>
                  <a:rPr lang="en-AU" dirty="0" err="1">
                    <a:solidFill>
                      <a:srgbClr val="C00000"/>
                    </a:solidFill>
                  </a:rPr>
                  <a:t>neighboring</a:t>
                </a:r>
                <a:r>
                  <a:rPr lang="en-AU" dirty="0"/>
                  <a:t> and</a:t>
                </a:r>
                <a:r>
                  <a:rPr lang="en-AU" dirty="0">
                    <a:solidFill>
                      <a:srgbClr val="C00000"/>
                    </a:solidFill>
                  </a:rPr>
                  <a:t> label </a:t>
                </a:r>
                <a:r>
                  <a:rPr lang="en-AU" dirty="0"/>
                  <a:t>information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AU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AU" dirty="0"/>
                  <a:t>Candidate set of query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AU" dirty="0"/>
                  <a:t>: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𝐶𝑆</m:t>
                    </m:r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AU" b="0" i="0" smtClean="0">
                            <a:latin typeface="Cambria Math" panose="02040503050406030204" pitchFamily="18" charset="0"/>
                          </a:rPr>
                          <m:t>q</m:t>
                        </m:r>
                      </m:e>
                    </m:d>
                    <m:r>
                      <a:rPr lang="en-AU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AU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𝐶𝑆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AU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AU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AU" dirty="0"/>
                  <a:t>Induced subgraph of G with vertices </a:t>
                </a:r>
                <a14:m>
                  <m:oMath xmlns:m="http://schemas.openxmlformats.org/officeDocument/2006/math">
                    <m:r>
                      <a:rPr lang="en-AU" i="1" smtClean="0">
                        <a:latin typeface="Cambria Math" panose="02040503050406030204" pitchFamily="18" charset="0"/>
                      </a:rPr>
                      <m:t>𝐶𝑆</m:t>
                    </m:r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AU" b="0" i="0" smtClean="0">
                            <a:latin typeface="Cambria Math" panose="02040503050406030204" pitchFamily="18" charset="0"/>
                          </a:rPr>
                          <m:t>q</m:t>
                        </m:r>
                      </m:e>
                    </m:d>
                  </m:oMath>
                </a14:m>
                <a:r>
                  <a:rPr lang="en-AU" dirty="0"/>
                  <a:t> is used as the candidate </a:t>
                </a:r>
                <a:r>
                  <a:rPr lang="en-AU" altLang="zh-CN" dirty="0"/>
                  <a:t>substructures</a:t>
                </a:r>
                <a:r>
                  <a:rPr lang="en-AU" dirty="0"/>
                  <a:t>, denoted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𝑠𝑢𝑏</m:t>
                        </m:r>
                      </m:sub>
                    </m:sSub>
                  </m:oMath>
                </a14:m>
                <a:endParaRPr lang="en-AU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A5008B-4984-F679-CA89-1A8AB51086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854" y="1912133"/>
                <a:ext cx="6920259" cy="3693319"/>
              </a:xfrm>
              <a:prstGeom prst="rect">
                <a:avLst/>
              </a:prstGeom>
              <a:blipFill>
                <a:blip r:embed="rId2"/>
                <a:stretch>
                  <a:fillRect l="-617" t="-990" b="-16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0B9580E-CDD0-ECEA-2180-F990701A5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5264" y="686879"/>
            <a:ext cx="1664022" cy="2742121"/>
          </a:xfrm>
          <a:prstGeom prst="rect">
            <a:avLst/>
          </a:prstGeom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CD8888C-4FE3-559A-0438-DEB531259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6201" y="3410694"/>
            <a:ext cx="4775799" cy="2560222"/>
          </a:xfrm>
          <a:prstGeom prst="rect">
            <a:avLst/>
          </a:prstGeom>
        </p:spPr>
      </p:pic>
      <p:pic>
        <p:nvPicPr>
          <p:cNvPr id="11" name="Picture 10" descr="Diagram, shape, arrow&#10;&#10;Description automatically generated">
            <a:extLst>
              <a:ext uri="{FF2B5EF4-FFF2-40B4-BE49-F238E27FC236}">
                <a16:creationId xmlns:a16="http://schemas.microsoft.com/office/drawing/2014/main" id="{D4B611E0-E6A5-1ABE-F483-FBED50F4D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3107" y="3225700"/>
            <a:ext cx="2305323" cy="274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6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i="1" dirty="0" err="1"/>
              <a:t>NeurSC</a:t>
            </a:r>
            <a:endParaRPr lang="en-US" sz="2800" i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34FED-B38A-724E-9B6F-B1A67A2D9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2400" b="1" i="1" dirty="0"/>
              <a:t>Feature Initialization</a:t>
            </a:r>
            <a:endParaRPr lang="en-US" sz="2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A5008B-4984-F679-CA89-1A8AB5108623}"/>
                  </a:ext>
                </a:extLst>
              </p:cNvPr>
              <p:cNvSpPr txBox="1"/>
              <p:nvPr/>
            </p:nvSpPr>
            <p:spPr>
              <a:xfrm>
                <a:off x="2339465" y="2275923"/>
                <a:ext cx="6920259" cy="449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𝑑𝑒𝑔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||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𝑑𝑒𝑔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||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A5008B-4984-F679-CA89-1A8AB51086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465" y="2275923"/>
                <a:ext cx="6920259" cy="4496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6C0491F-F301-2EFC-1393-BA5A0D3E87A2}"/>
              </a:ext>
            </a:extLst>
          </p:cNvPr>
          <p:cNvSpPr txBox="1"/>
          <p:nvPr/>
        </p:nvSpPr>
        <p:spPr>
          <a:xfrm>
            <a:off x="2250975" y="3068023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Degree information</a:t>
            </a:r>
            <a:endParaRPr lang="en-AU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E5F3BF-9826-E1B3-1F8B-08D9CD4D812E}"/>
              </a:ext>
            </a:extLst>
          </p:cNvPr>
          <p:cNvSpPr txBox="1"/>
          <p:nvPr/>
        </p:nvSpPr>
        <p:spPr>
          <a:xfrm>
            <a:off x="4469240" y="3063107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Label information</a:t>
            </a:r>
            <a:endParaRPr lang="en-AU" b="1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D2DE04E-95D9-3705-4A38-2B2D6AC1557B}"/>
              </a:ext>
            </a:extLst>
          </p:cNvPr>
          <p:cNvCxnSpPr>
            <a:stCxn id="4" idx="0"/>
          </p:cNvCxnSpPr>
          <p:nvPr/>
        </p:nvCxnSpPr>
        <p:spPr>
          <a:xfrm flipV="1">
            <a:off x="3401290" y="2595713"/>
            <a:ext cx="285807" cy="472310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02538F7-C9FD-8CE3-B574-578267D8345E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4760468" y="2674044"/>
            <a:ext cx="769319" cy="389063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B3F3155-AFD1-9136-94DC-3C6EF8953F1D}"/>
              </a:ext>
            </a:extLst>
          </p:cNvPr>
          <p:cNvSpPr txBox="1"/>
          <p:nvPr/>
        </p:nvSpPr>
        <p:spPr>
          <a:xfrm>
            <a:off x="6576021" y="3068203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Neighbor information</a:t>
            </a:r>
            <a:endParaRPr lang="en-AU" b="1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88A31B5-586D-EB81-5155-81CD7942638D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7010096" y="2693708"/>
            <a:ext cx="831656" cy="374495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F32148C-E9C2-651E-A298-C3CB679C0C35}"/>
                  </a:ext>
                </a:extLst>
              </p:cNvPr>
              <p:cNvSpPr txBox="1"/>
              <p:nvPr/>
            </p:nvSpPr>
            <p:spPr>
              <a:xfrm>
                <a:off x="904568" y="3864077"/>
                <a:ext cx="9027279" cy="14497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</m:oMath>
                </a14:m>
                <a:r>
                  <a:rPr lang="en-AU" dirty="0"/>
                  <a:t> denotes the concatenation.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AU" dirty="0"/>
                  <a:t> denotes the binary encoding that converts the decimal digits into binary numbers.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𝑀𝑃</m:t>
                    </m:r>
                  </m:oMath>
                </a14:m>
                <a:r>
                  <a:rPr lang="en-AU" dirty="0"/>
                  <a:t> denotes the mean pooling.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AU" dirty="0"/>
                  <a:t> denotes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AU" dirty="0"/>
                  <a:t>-hop </a:t>
                </a:r>
                <a:r>
                  <a:rPr lang="en-AU" dirty="0" err="1"/>
                  <a:t>neighbors</a:t>
                </a:r>
                <a:r>
                  <a:rPr lang="en-AU" dirty="0"/>
                  <a:t>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AU" dirty="0"/>
                  <a:t>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F32148C-E9C2-651E-A298-C3CB679C0C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568" y="3864077"/>
                <a:ext cx="9027279" cy="1449756"/>
              </a:xfrm>
              <a:prstGeom prst="rect">
                <a:avLst/>
              </a:prstGeom>
              <a:blipFill>
                <a:blip r:embed="rId3"/>
                <a:stretch>
                  <a:fillRect l="-405" t="-2521" b="-588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48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i="1" dirty="0" err="1"/>
              <a:t>NeurSC</a:t>
            </a:r>
            <a:endParaRPr lang="en-US" sz="2800" i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34FED-B38A-724E-9B6F-B1A67A2D9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2400" b="1" i="1" dirty="0"/>
              <a:t>Wasserstein Estimator</a:t>
            </a:r>
            <a:endParaRPr lang="en-US" sz="2400" i="1" dirty="0"/>
          </a:p>
        </p:txBody>
      </p:sp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479BDB2C-1503-ED6D-96AB-C6031C93C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430" y="1331207"/>
            <a:ext cx="5507786" cy="41955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D56F46-46CE-7EEE-25F8-454B2EC3A751}"/>
                  </a:ext>
                </a:extLst>
              </p:cNvPr>
              <p:cNvSpPr txBox="1"/>
              <p:nvPr/>
            </p:nvSpPr>
            <p:spPr>
              <a:xfrm>
                <a:off x="627853" y="1586193"/>
                <a:ext cx="5591791" cy="1320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AU" b="1" dirty="0"/>
                  <a:t>Intra-Graph Neural Network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AU" b="0" i="0" dirty="0">
                    <a:effectLst/>
                    <a:latin typeface="Arial" panose="020B0604020202020204" pitchFamily="34" charset="0"/>
                  </a:rPr>
                  <a:t>For both </a:t>
                </a:r>
                <a:r>
                  <a:rPr lang="en-AU" altLang="zh-CN" dirty="0">
                    <a:latin typeface="Arial" panose="020B0604020202020204" pitchFamily="34" charset="0"/>
                  </a:rPr>
                  <a:t>query graph and substructure</a:t>
                </a:r>
                <a:r>
                  <a:rPr lang="en-AU" b="0" i="0" dirty="0">
                    <a:effectLst/>
                    <a:latin typeface="Arial" panose="020B0604020202020204" pitchFamily="34" charset="0"/>
                  </a:rPr>
                  <a:t>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AU" dirty="0">
                    <a:latin typeface="Arial" panose="020B0604020202020204" pitchFamily="34" charset="0"/>
                  </a:rPr>
                  <a:t>Capture structural and attribute information.</a:t>
                </a:r>
                <a:endParaRPr lang="en-AU" b="0" i="0" dirty="0">
                  <a:effectLst/>
                  <a:latin typeface="Arial" panose="020B06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AU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AU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sub>
                      <m:sup>
                        <m:r>
                          <a:rPr lang="en-AU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AU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AU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AU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AU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1" i="1">
                            <a:latin typeface="Cambria Math" panose="02040503050406030204" pitchFamily="18" charset="0"/>
                          </a:rPr>
                          <m:t>𝑴𝑳𝑷</m:t>
                        </m:r>
                      </m:e>
                      <m:sup>
                        <m:d>
                          <m:dPr>
                            <m:ctrlPr>
                              <a:rPr lang="en-AU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b="1" i="1" smtClean="0"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</m:d>
                      </m:sup>
                    </m:sSup>
                    <m:r>
                      <a:rPr lang="en-AU" b="1" i="1" smtClean="0"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ctrlPr>
                          <a:rPr lang="en-AU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AU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AU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𝝐</m:t>
                            </m:r>
                          </m:e>
                          <m:sup>
                            <m:d>
                              <m:dPr>
                                <m:ctrlPr>
                                  <a:rPr lang="en-AU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AU" b="1" i="1" smtClean="0"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</m:d>
                          </m:sup>
                        </m:sSup>
                      </m:e>
                    </m:d>
                    <m:sSubSup>
                      <m:sSubSupPr>
                        <m:ctrlPr>
                          <a:rPr lang="en-AU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AU" b="1" i="1">
                            <a:latin typeface="Cambria Math" panose="02040503050406030204" pitchFamily="18" charset="0"/>
                          </a:rPr>
                          <m:t>𝒖</m:t>
                        </m:r>
                      </m:sub>
                      <m:sup>
                        <m:d>
                          <m:dPr>
                            <m:ctrlPr>
                              <a:rPr lang="en-AU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b="1" i="1">
                                <a:latin typeface="Cambria Math" panose="02040503050406030204" pitchFamily="18" charset="0"/>
                              </a:rPr>
                              <m:t>𝒌</m:t>
                            </m:r>
                            <m:r>
                              <a:rPr lang="en-AU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AU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d>
                      </m:sup>
                    </m:sSubSup>
                    <m:r>
                      <a:rPr lang="en-AU" b="1" i="1" smtClean="0">
                        <a:latin typeface="Cambria Math" panose="02040503050406030204" pitchFamily="18" charset="0"/>
                      </a:rPr>
                      <m:t>, 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AU" b="1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AU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AU" b="1" i="1" smtClean="0">
                            <a:latin typeface="Cambria Math" panose="02040503050406030204" pitchFamily="18" charset="0"/>
                          </a:rPr>
                          <m:t>′∈</m:t>
                        </m:r>
                        <m:sSub>
                          <m:sSubPr>
                            <m:ctrlPr>
                              <a:rPr lang="en-AU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en-AU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𝒒</m:t>
                            </m:r>
                          </m:sub>
                        </m:sSub>
                        <m:r>
                          <m:rPr>
                            <m:brk m:alnAt="9"/>
                          </m:r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AU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b="1" i="1">
                                <a:latin typeface="Cambria Math" panose="02040503050406030204" pitchFamily="18" charset="0"/>
                              </a:rPr>
                              <m:t>𝒉</m:t>
                            </m:r>
                          </m:e>
                          <m:sub>
                            <m:r>
                              <a:rPr lang="en-AU" b="1" i="1">
                                <a:latin typeface="Cambria Math" panose="02040503050406030204" pitchFamily="18" charset="0"/>
                              </a:rPr>
                              <m:t>𝒖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b>
                          <m:sup>
                            <m:r>
                              <a:rPr lang="en-AU" b="1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AU" b="1" i="1">
                                <a:latin typeface="Cambria Math" panose="02040503050406030204" pitchFamily="18" charset="0"/>
                              </a:rPr>
                              <m:t>𝒌</m:t>
                            </m:r>
                            <m:r>
                              <a:rPr lang="en-AU" b="1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e>
                    </m:nary>
                    <m:r>
                      <a:rPr lang="en-AU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AU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D56F46-46CE-7EEE-25F8-454B2EC3A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853" y="1586193"/>
                <a:ext cx="5591791" cy="1320618"/>
              </a:xfrm>
              <a:prstGeom prst="rect">
                <a:avLst/>
              </a:prstGeom>
              <a:blipFill>
                <a:blip r:embed="rId3"/>
                <a:stretch>
                  <a:fillRect l="-763" t="-2304" b="-465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BED928-38BB-2E71-F17E-CDBBFF7BAB91}"/>
                  </a:ext>
                </a:extLst>
              </p:cNvPr>
              <p:cNvSpPr txBox="1"/>
              <p:nvPr/>
            </p:nvSpPr>
            <p:spPr>
              <a:xfrm>
                <a:off x="588213" y="2932576"/>
                <a:ext cx="6088632" cy="1635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AU" b="1" dirty="0"/>
                  <a:t>Inter-Graph Neural Network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AU" b="0" i="0" dirty="0">
                    <a:effectLst/>
                    <a:latin typeface="Arial" panose="020B0604020202020204" pitchFamily="34" charset="0"/>
                  </a:rPr>
                  <a:t>Construct a bipartite graph for inter-relationship.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AU" dirty="0">
                    <a:latin typeface="Arial" panose="020B0604020202020204" pitchFamily="34" charset="0"/>
                  </a:rPr>
                  <a:t>Capture the mapping relationship between query vertices and corresponding candidate vertices</a:t>
                </a:r>
                <a:endParaRPr lang="en-AU" b="0" i="0" dirty="0">
                  <a:effectLst/>
                  <a:latin typeface="Arial" panose="020B06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AU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AU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sub>
                      <m:sup>
                        <m:r>
                          <a:rPr lang="en-AU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AU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AU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AU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AU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AU" b="1" i="1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sub>
                      <m:sup>
                        <m:d>
                          <m:dPr>
                            <m:ctrlPr>
                              <a:rPr lang="en-AU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b="1" i="1"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</m:d>
                      </m:sup>
                    </m:sSubSup>
                    <m:sSup>
                      <m:sSupPr>
                        <m:ctrlPr>
                          <a:rPr lang="en-AU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d>
                          <m:dPr>
                            <m:ctrlPr>
                              <a:rPr lang="en-AU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b="1" i="1"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</m:d>
                      </m:sup>
                    </m:sSup>
                    <m:sSubSup>
                      <m:sSubSupPr>
                        <m:ctrlPr>
                          <a:rPr lang="en-AU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AU" b="1" i="1">
                            <a:latin typeface="Cambria Math" panose="02040503050406030204" pitchFamily="18" charset="0"/>
                          </a:rPr>
                          <m:t>𝒖</m:t>
                        </m:r>
                      </m:sub>
                      <m:sup>
                        <m:d>
                          <m:dPr>
                            <m:ctrlPr>
                              <a:rPr lang="en-AU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b="1" i="1">
                                <a:latin typeface="Cambria Math" panose="02040503050406030204" pitchFamily="18" charset="0"/>
                              </a:rPr>
                              <m:t>𝒌</m:t>
                            </m:r>
                            <m:r>
                              <a:rPr lang="en-AU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AU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d>
                      </m:sup>
                    </m:sSubSup>
                    <m:r>
                      <a:rPr lang="en-AU" b="1" i="1" smtClean="0">
                        <a:latin typeface="Cambria Math" panose="02040503050406030204" pitchFamily="18" charset="0"/>
                      </a:rPr>
                      <m:t>, 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AU" b="1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  <m:r>
                          <a:rPr lang="en-AU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AU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AU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𝑮</m:t>
                                </m:r>
                              </m:e>
                              <m: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𝑩</m:t>
                                </m:r>
                              </m:sub>
                            </m:sSub>
                          </m:sub>
                        </m:sSub>
                        <m:r>
                          <m:rPr>
                            <m:brk m:alnAt="9"/>
                          </m:r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AU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AU" b="1" i="1">
                                <a:latin typeface="Cambria Math" panose="02040503050406030204" pitchFamily="18" charset="0"/>
                              </a:rPr>
                              <m:t>𝒖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sub>
                          <m:sup>
                            <m:d>
                              <m:dPr>
                                <m:ctrlPr>
                                  <a:rPr lang="en-AU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AU" b="1" i="1"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</m:d>
                          </m:sup>
                        </m:sSubSup>
                        <m:sSubSup>
                          <m:sSubSupPr>
                            <m:ctrlPr>
                              <a:rPr lang="en-AU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p>
                              <m:sSupPr>
                                <m:ctrlPr>
                                  <a:rPr lang="en-AU" b="1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AU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AU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AU" b="1" i="1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AU" b="1" i="1">
                                <a:latin typeface="Cambria Math" panose="02040503050406030204" pitchFamily="18" charset="0"/>
                              </a:rPr>
                              <m:t>𝒉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sub>
                          <m:sup>
                            <m:r>
                              <a:rPr lang="en-AU" b="1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AU" b="1" i="1">
                                <a:latin typeface="Cambria Math" panose="02040503050406030204" pitchFamily="18" charset="0"/>
                              </a:rPr>
                              <m:t>𝒌</m:t>
                            </m:r>
                            <m:r>
                              <a:rPr lang="en-AU" b="1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e>
                    </m:nary>
                    <m:r>
                      <a:rPr lang="en-AU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AU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BED928-38BB-2E71-F17E-CDBBFF7BA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213" y="2932576"/>
                <a:ext cx="6088632" cy="1635832"/>
              </a:xfrm>
              <a:prstGeom prst="rect">
                <a:avLst/>
              </a:prstGeom>
              <a:blipFill>
                <a:blip r:embed="rId4"/>
                <a:stretch>
                  <a:fillRect l="-601" t="-1866" b="-3544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05789FE7-2E98-5627-63CE-9B7E1B49EF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270" y="4552633"/>
            <a:ext cx="5325374" cy="17141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AC71811-44BF-CE7C-07CA-10B40EED47B3}"/>
              </a:ext>
            </a:extLst>
          </p:cNvPr>
          <p:cNvSpPr/>
          <p:nvPr/>
        </p:nvSpPr>
        <p:spPr>
          <a:xfrm>
            <a:off x="6370428" y="3478020"/>
            <a:ext cx="2771955" cy="215503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8156E6-BFC0-7C05-7008-3BB2B338C379}"/>
              </a:ext>
            </a:extLst>
          </p:cNvPr>
          <p:cNvSpPr/>
          <p:nvPr/>
        </p:nvSpPr>
        <p:spPr>
          <a:xfrm>
            <a:off x="9229904" y="3478020"/>
            <a:ext cx="2771955" cy="215503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437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 animBg="1"/>
      <p:bldP spid="10" grpId="1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i="1" dirty="0" err="1"/>
              <a:t>NeurSC</a:t>
            </a:r>
            <a:endParaRPr lang="en-US" sz="2800" i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34FED-B38A-724E-9B6F-B1A67A2D9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2400" b="1" i="1" dirty="0"/>
              <a:t>Wasserstein Estimator</a:t>
            </a:r>
            <a:endParaRPr lang="en-US" sz="2400" i="1" dirty="0"/>
          </a:p>
        </p:txBody>
      </p:sp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479BDB2C-1503-ED6D-96AB-C6031C93C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430" y="1331207"/>
            <a:ext cx="5507786" cy="41955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D56F46-46CE-7EEE-25F8-454B2EC3A751}"/>
              </a:ext>
            </a:extLst>
          </p:cNvPr>
          <p:cNvSpPr txBox="1"/>
          <p:nvPr/>
        </p:nvSpPr>
        <p:spPr>
          <a:xfrm>
            <a:off x="588213" y="1525018"/>
            <a:ext cx="69445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/>
              <a:t>Readout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>
                <a:latin typeface="Arial" panose="020B0604020202020204" pitchFamily="34" charset="0"/>
              </a:rPr>
              <a:t>Sum Pooling</a:t>
            </a:r>
            <a:endParaRPr lang="en-AU" b="0" i="0" dirty="0">
              <a:effectLst/>
              <a:latin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b="0" i="0" dirty="0">
                <a:effectLst/>
                <a:latin typeface="Arial" panose="020B0604020202020204" pitchFamily="34" charset="0"/>
              </a:rPr>
              <a:t>Concatenation of intra- and inter-graph representations.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BED928-38BB-2E71-F17E-CDBBFF7BAB91}"/>
              </a:ext>
            </a:extLst>
          </p:cNvPr>
          <p:cNvSpPr txBox="1"/>
          <p:nvPr/>
        </p:nvSpPr>
        <p:spPr>
          <a:xfrm>
            <a:off x="627854" y="2642057"/>
            <a:ext cx="60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/>
              <a:t>Prediction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/>
              <a:t>Multi-layer perceptron.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325C282-51B0-2CA3-175B-1146D7783B66}"/>
                  </a:ext>
                </a:extLst>
              </p:cNvPr>
              <p:cNvSpPr txBox="1"/>
              <p:nvPr/>
            </p:nvSpPr>
            <p:spPr>
              <a:xfrm>
                <a:off x="578688" y="3369865"/>
                <a:ext cx="6088632" cy="1844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AU" b="1" dirty="0"/>
                  <a:t>Wasserstein Discriminator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AU" dirty="0"/>
                  <a:t>Minimize Wasserstein distance between </a:t>
                </a:r>
                <a14:m>
                  <m:oMath xmlns:m="http://schemas.openxmlformats.org/officeDocument/2006/math">
                    <m:r>
                      <a:rPr lang="en-AU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AU" dirty="0"/>
                  <a:t> and </a:t>
                </a:r>
                <a14:m>
                  <m:oMath xmlns:m="http://schemas.openxmlformats.org/officeDocument/2006/math">
                    <m:r>
                      <a:rPr lang="en-AU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AU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AU" dirty="0"/>
                  <a:t>Further utilize the vertex correspondence information between </a:t>
                </a:r>
                <a14:m>
                  <m:oMath xmlns:m="http://schemas.openxmlformats.org/officeDocument/2006/math">
                    <m:r>
                      <a:rPr lang="en-AU" i="1" dirty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AU" dirty="0"/>
                  <a:t> and </a:t>
                </a:r>
                <a14:m>
                  <m:oMath xmlns:m="http://schemas.openxmlformats.org/officeDocument/2006/math">
                    <m:r>
                      <a:rPr lang="en-AU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AU" i="1" dirty="0">
                  <a:latin typeface="Cambria Math" panose="020405030504060302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AU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AU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𝑠𝑢𝑏</m:t>
                            </m:r>
                          </m:sub>
                        </m:sSub>
                      </m:e>
                    </m:d>
                    <m:r>
                      <a:rPr lang="en-AU" i="1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AU" i="1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d>
                          <m:d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</m:sub>
                      <m:sup/>
                      <m:e>
                        <m:sSub>
                          <m:sSub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d>
                              <m:dPr>
                                <m:ctrlPr>
                                  <a:rPr lang="en-AU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AU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AU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sub>
                                </m:sSub>
                              </m:e>
                            </m:d>
                          </m:sub>
                        </m:sSub>
                      </m:e>
                    </m:nary>
                    <m:r>
                      <a:rPr lang="en-AU" i="1">
                        <a:latin typeface="Cambria Math" panose="02040503050406030204" pitchFamily="18" charset="0"/>
                      </a:rPr>
                      <m:t>− </m:t>
                    </m:r>
                    <m:nary>
                      <m:naryPr>
                        <m:chr m:val="∑"/>
                        <m:supHide m:val="on"/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AU" i="1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d>
                          <m:d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A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  <m:t>𝑠𝑢𝑏</m:t>
                                </m:r>
                              </m:sub>
                            </m:sSub>
                          </m:e>
                        </m:d>
                      </m:sub>
                      <m:sup/>
                      <m:e>
                        <m:sSub>
                          <m:sSub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d>
                              <m:dPr>
                                <m:ctrlPr>
                                  <a:rPr lang="en-AU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</m:e>
                            </m:d>
                          </m:sub>
                        </m:sSub>
                      </m:e>
                    </m:nary>
                  </m:oMath>
                </a14:m>
                <a:endParaRPr lang="en-AU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AU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325C282-51B0-2CA3-175B-1146D7783B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688" y="3369865"/>
                <a:ext cx="6088632" cy="1844864"/>
              </a:xfrm>
              <a:prstGeom prst="rect">
                <a:avLst/>
              </a:prstGeom>
              <a:blipFill>
                <a:blip r:embed="rId3"/>
                <a:stretch>
                  <a:fillRect l="-701" t="-1987" b="-1721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88224CA1-C3F1-E9AA-3746-CE414E911E8F}"/>
              </a:ext>
            </a:extLst>
          </p:cNvPr>
          <p:cNvSpPr/>
          <p:nvPr/>
        </p:nvSpPr>
        <p:spPr>
          <a:xfrm>
            <a:off x="7392465" y="2063336"/>
            <a:ext cx="3285060" cy="39453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20A7DF-5EA7-9C5C-070E-754F75005120}"/>
              </a:ext>
            </a:extLst>
          </p:cNvPr>
          <p:cNvSpPr/>
          <p:nvPr/>
        </p:nvSpPr>
        <p:spPr>
          <a:xfrm>
            <a:off x="7191376" y="1249730"/>
            <a:ext cx="2705100" cy="862249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0F7436-4B12-A748-97AA-1E0604B26DA6}"/>
              </a:ext>
            </a:extLst>
          </p:cNvPr>
          <p:cNvSpPr/>
          <p:nvPr/>
        </p:nvSpPr>
        <p:spPr>
          <a:xfrm>
            <a:off x="8248355" y="2386722"/>
            <a:ext cx="1333501" cy="112373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AE8799-B064-7193-413D-F6C6826D1485}"/>
              </a:ext>
            </a:extLst>
          </p:cNvPr>
          <p:cNvSpPr txBox="1"/>
          <p:nvPr/>
        </p:nvSpPr>
        <p:spPr>
          <a:xfrm>
            <a:off x="636266" y="4946460"/>
            <a:ext cx="69445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Expressive Power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i="1" dirty="0" err="1">
                <a:latin typeface="Arial" panose="020B0604020202020204" pitchFamily="34" charset="0"/>
              </a:rPr>
              <a:t>WEst</a:t>
            </a:r>
            <a:r>
              <a:rPr lang="en-AU" dirty="0">
                <a:latin typeface="Arial" panose="020B0604020202020204" pitchFamily="34" charset="0"/>
              </a:rPr>
              <a:t> is as powerful as 1-Weisfeiler-Lehman test.</a:t>
            </a:r>
            <a:endParaRPr lang="en-AU" b="0" i="0" dirty="0">
              <a:effectLst/>
              <a:latin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AU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90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13" grpId="0" animBg="1"/>
      <p:bldP spid="13" grpId="1" animBg="1"/>
      <p:bldP spid="14" grpId="0" animBg="1"/>
      <p:bldP spid="14" grpId="1" animBg="1"/>
      <p:bldP spid="15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i="1" dirty="0" err="1"/>
              <a:t>NeurSC</a:t>
            </a:r>
            <a:endParaRPr lang="en-US" sz="2800" i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34FED-B38A-724E-9B6F-B1A67A2D9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i="1" dirty="0"/>
              <a:t>Learning objective and training procedure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D56F46-46CE-7EEE-25F8-454B2EC3A751}"/>
                  </a:ext>
                </a:extLst>
              </p:cNvPr>
              <p:cNvSpPr txBox="1"/>
              <p:nvPr/>
            </p:nvSpPr>
            <p:spPr>
              <a:xfrm>
                <a:off x="588213" y="1525018"/>
                <a:ext cx="6944522" cy="1643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AU" b="1" dirty="0"/>
                  <a:t>q-error loss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AU" b="1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effectLst/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AU" b="0" i="1" smtClean="0">
                            <a:effectLst/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AU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effectLst/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AU" b="0" i="1" smtClean="0">
                        <a:effectLst/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AU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AU" b="0" i="0" smtClean="0">
                            <a:effectLst/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lang="en-AU" b="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AU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AU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d>
                                  <m:dPr>
                                    <m:ctrlPr>
                                      <a:rPr lang="en-AU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AU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</m:d>
                              </m:num>
                              <m:den>
                                <m:acc>
                                  <m:accPr>
                                    <m:chr m:val="̂"/>
                                    <m:ctrlPr>
                                      <a:rPr lang="en-AU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AU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AU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AU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</m:d>
                                <m:r>
                                  <a:rPr lang="en-AU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AU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den>
                            </m:f>
                            <m:r>
                              <a:rPr lang="en-AU" b="0" i="1" smtClean="0">
                                <a:effectLst/>
                                <a:latin typeface="Cambria Math" panose="02040503050406030204" pitchFamily="18" charset="0"/>
                              </a:rPr>
                              <m:t>, </m:t>
                            </m:r>
                            <m:f>
                              <m:fPr>
                                <m:ctrlPr>
                                  <a:rPr lang="en-AU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acc>
                                  <m:accPr>
                                    <m:chr m:val="̂"/>
                                    <m:ctrlPr>
                                      <a:rPr lang="en-AU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AU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AU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AU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n-AU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d>
                                  <m:dPr>
                                    <m:ctrlPr>
                                      <a:rPr lang="en-AU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AU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</m:d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b="0" i="0" dirty="0">
                  <a:effectLst/>
                  <a:latin typeface="Arial" panose="020B06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AU" b="0" i="0" dirty="0">
                    <a:effectLst/>
                    <a:latin typeface="Arial" panose="020B0604020202020204" pitchFamily="34" charset="0"/>
                  </a:rPr>
                  <a:t>Optimize the model by reducing the prediction error.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AU" b="0" i="0" dirty="0"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D56F46-46CE-7EEE-25F8-454B2EC3A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213" y="1525018"/>
                <a:ext cx="6944522" cy="1643399"/>
              </a:xfrm>
              <a:prstGeom prst="rect">
                <a:avLst/>
              </a:prstGeom>
              <a:blipFill>
                <a:blip r:embed="rId4"/>
                <a:stretch>
                  <a:fillRect l="-526" t="-18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BED928-38BB-2E71-F17E-CDBBFF7BAB91}"/>
                  </a:ext>
                </a:extLst>
              </p:cNvPr>
              <p:cNvSpPr txBox="1"/>
              <p:nvPr/>
            </p:nvSpPr>
            <p:spPr>
              <a:xfrm>
                <a:off x="588213" y="4093871"/>
                <a:ext cx="6088632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AU" b="1" dirty="0"/>
                  <a:t>Overall loss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AU" b="1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d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num>
                      <m:den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𝑠𝑢𝑏</m:t>
                            </m:r>
                          </m:sub>
                        </m:s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AU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AU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𝑠𝑢𝑏</m:t>
                            </m:r>
                          </m:sub>
                        </m:sSub>
                      </m:sub>
                      <m:sup/>
                      <m:e>
                        <m:sSub>
                          <m:sSub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AU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BED928-38BB-2E71-F17E-CDBBFF7BA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213" y="4093871"/>
                <a:ext cx="6088632" cy="1088439"/>
              </a:xfrm>
              <a:prstGeom prst="rect">
                <a:avLst/>
              </a:prstGeom>
              <a:blipFill>
                <a:blip r:embed="rId5"/>
                <a:stretch>
                  <a:fillRect l="-601" t="-3371" b="-5449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325C282-51B0-2CA3-175B-1146D7783B66}"/>
                  </a:ext>
                </a:extLst>
              </p:cNvPr>
              <p:cNvSpPr txBox="1"/>
              <p:nvPr/>
            </p:nvSpPr>
            <p:spPr>
              <a:xfrm>
                <a:off x="578688" y="2805592"/>
                <a:ext cx="6088632" cy="1522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AU" b="1" dirty="0"/>
                  <a:t>Wasserstein loss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AU" b="1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AU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AU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𝑠𝑢𝑏</m:t>
                            </m:r>
                          </m:sub>
                        </m:sSub>
                      </m:e>
                    </m:d>
                    <m:r>
                      <a:rPr lang="en-AU" i="1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AU" i="1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d>
                          <m:d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</m:sub>
                      <m:sup/>
                      <m:e>
                        <m:sSub>
                          <m:sSub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d>
                              <m:dPr>
                                <m:ctrlPr>
                                  <a:rPr lang="en-AU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AU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AU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sub>
                                </m:sSub>
                              </m:e>
                            </m:d>
                          </m:sub>
                        </m:sSub>
                      </m:e>
                    </m:nary>
                    <m:r>
                      <a:rPr lang="en-AU" i="1">
                        <a:latin typeface="Cambria Math" panose="02040503050406030204" pitchFamily="18" charset="0"/>
                      </a:rPr>
                      <m:t>− </m:t>
                    </m:r>
                    <m:nary>
                      <m:naryPr>
                        <m:chr m:val="∑"/>
                        <m:supHide m:val="on"/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AU" i="1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d>
                          <m:d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A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  <m:t>𝑠𝑢𝑏</m:t>
                                </m:r>
                              </m:sub>
                            </m:sSub>
                          </m:e>
                        </m:d>
                      </m:sub>
                      <m:sup/>
                      <m:e>
                        <m:sSub>
                          <m:sSub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d>
                              <m:dPr>
                                <m:ctrlPr>
                                  <a:rPr lang="en-AU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</m:e>
                            </m:d>
                          </m:sub>
                        </m:sSub>
                      </m:e>
                    </m:nary>
                  </m:oMath>
                </a14:m>
                <a:endParaRPr lang="en-AU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AU" dirty="0"/>
                  <a:t>Minimize the Wasserstein distance.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AU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325C282-51B0-2CA3-175B-1146D7783B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688" y="2805592"/>
                <a:ext cx="6088632" cy="1522148"/>
              </a:xfrm>
              <a:prstGeom prst="rect">
                <a:avLst/>
              </a:prstGeom>
              <a:blipFill>
                <a:blip r:embed="rId6"/>
                <a:stretch>
                  <a:fillRect l="-701" t="-2000" b="-56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0288D847-01AC-827A-0F3C-57452D8A76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7501" y="1056444"/>
            <a:ext cx="5344499" cy="535305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E0CCDED-1FC6-9267-B64E-96A54129F593}"/>
              </a:ext>
            </a:extLst>
          </p:cNvPr>
          <p:cNvCxnSpPr>
            <a:cxnSpLocks/>
          </p:cNvCxnSpPr>
          <p:nvPr/>
        </p:nvCxnSpPr>
        <p:spPr>
          <a:xfrm flipH="1" flipV="1">
            <a:off x="6409426" y="3623094"/>
            <a:ext cx="1905899" cy="124787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C0722D8-8C0D-C1C1-9745-57F3890D5BD2}"/>
              </a:ext>
            </a:extLst>
          </p:cNvPr>
          <p:cNvCxnSpPr>
            <a:cxnSpLocks/>
          </p:cNvCxnSpPr>
          <p:nvPr/>
        </p:nvCxnSpPr>
        <p:spPr>
          <a:xfrm flipH="1" flipV="1">
            <a:off x="5952549" y="4968815"/>
            <a:ext cx="1505526" cy="95573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2723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i="1" dirty="0"/>
              <a:t>Experiments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34FED-B38A-724E-9B6F-B1A67A2D9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i="1" dirty="0"/>
              <a:t>Experimental Setup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D56F46-46CE-7EEE-25F8-454B2EC3A751}"/>
              </a:ext>
            </a:extLst>
          </p:cNvPr>
          <p:cNvSpPr txBox="1"/>
          <p:nvPr/>
        </p:nvSpPr>
        <p:spPr>
          <a:xfrm>
            <a:off x="578688" y="1638216"/>
            <a:ext cx="69445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Dataset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i="1" dirty="0">
                <a:latin typeface="Arial" panose="020B0604020202020204" pitchFamily="34" charset="0"/>
              </a:rPr>
              <a:t>7 data graphs + 5 query sets.</a:t>
            </a:r>
            <a:endParaRPr lang="en-AU" b="0" i="0" dirty="0">
              <a:effectLst/>
              <a:latin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AU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BED928-38BB-2E71-F17E-CDBBFF7BAB91}"/>
              </a:ext>
            </a:extLst>
          </p:cNvPr>
          <p:cNvSpPr txBox="1"/>
          <p:nvPr/>
        </p:nvSpPr>
        <p:spPr>
          <a:xfrm>
            <a:off x="578688" y="3549115"/>
            <a:ext cx="60886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/>
              <a:t>Parameter settings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/>
              <a:t>Initial dimension: 64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/>
              <a:t>Hidden and output dimension 128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/>
              <a:t>Intra- and Inter-GNN have 2 layers.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/>
              <a:t>Prediction network is a 4-layer MLP.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325C282-51B0-2CA3-175B-1146D7783B66}"/>
                  </a:ext>
                </a:extLst>
              </p:cNvPr>
              <p:cNvSpPr txBox="1"/>
              <p:nvPr/>
            </p:nvSpPr>
            <p:spPr>
              <a:xfrm>
                <a:off x="578688" y="2367796"/>
                <a:ext cx="6088632" cy="12451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AU" b="1" dirty="0"/>
                  <a:t>Compared methods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AU" dirty="0"/>
                  <a:t> non-learning methods.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AU" dirty="0"/>
                  <a:t>2 learning-based methods with 2 variants.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AU" dirty="0"/>
                  <a:t>2 variants of </a:t>
                </a:r>
                <a:r>
                  <a:rPr lang="en-AU" i="1" dirty="0" err="1"/>
                  <a:t>NeurSC</a:t>
                </a:r>
                <a:r>
                  <a:rPr lang="en-AU" dirty="0"/>
                  <a:t> for ablation study.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325C282-51B0-2CA3-175B-1146D7783B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688" y="2367796"/>
                <a:ext cx="6088632" cy="1245149"/>
              </a:xfrm>
              <a:prstGeom prst="rect">
                <a:avLst/>
              </a:prstGeom>
              <a:blipFill>
                <a:blip r:embed="rId2"/>
                <a:stretch>
                  <a:fillRect l="-701" t="-2439" b="-292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F314535-84F8-4067-6738-DAD0B756B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175" y="481012"/>
            <a:ext cx="5391150" cy="55149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979DBF-1CDB-4D22-E469-C1A60456C328}"/>
              </a:ext>
            </a:extLst>
          </p:cNvPr>
          <p:cNvSpPr txBox="1"/>
          <p:nvPr/>
        </p:nvSpPr>
        <p:spPr>
          <a:xfrm>
            <a:off x="578688" y="4981415"/>
            <a:ext cx="6088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/>
              <a:t>Implementation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/>
              <a:t>Substructure extraction: C++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i="1" dirty="0" err="1"/>
              <a:t>WEst</a:t>
            </a:r>
            <a:r>
              <a:rPr lang="en-AU" i="1" dirty="0"/>
              <a:t>: Python + </a:t>
            </a:r>
            <a:r>
              <a:rPr lang="en-AU" i="1" dirty="0" err="1"/>
              <a:t>Pytorch</a:t>
            </a:r>
            <a:r>
              <a:rPr lang="en-AU" i="1" dirty="0"/>
              <a:t> Geometric</a:t>
            </a:r>
          </a:p>
        </p:txBody>
      </p:sp>
    </p:spTree>
    <p:extLst>
      <p:ext uri="{BB962C8B-B14F-4D97-AF65-F5344CB8AC3E}">
        <p14:creationId xmlns:p14="http://schemas.microsoft.com/office/powerpoint/2010/main" val="2786179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i="1" dirty="0"/>
              <a:t>Experiments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34FED-B38A-724E-9B6F-B1A67A2D9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i="1" dirty="0"/>
              <a:t>Accuracy Evaluation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D56F46-46CE-7EEE-25F8-454B2EC3A751}"/>
                  </a:ext>
                </a:extLst>
              </p:cNvPr>
              <p:cNvSpPr txBox="1"/>
              <p:nvPr/>
            </p:nvSpPr>
            <p:spPr>
              <a:xfrm>
                <a:off x="6217631" y="1224185"/>
                <a:ext cx="4897088" cy="1364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/>
                  <a:t>Evaluation metric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0" i="0" dirty="0">
                  <a:effectLst/>
                  <a:latin typeface="Arial" panose="020B06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AU" i="1" dirty="0">
                    <a:latin typeface="Arial" panose="020B0604020202020204" pitchFamily="34" charset="0"/>
                  </a:rPr>
                  <a:t>q-error: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b="0" i="0" smtClean="0">
                        <a:latin typeface="Cambria Math" panose="02040503050406030204" pitchFamily="18" charset="0"/>
                      </a:rPr>
                      <m:t>max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AU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d>
                              <m:dPr>
                                <m:ctrlP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  <m:t>1,</m:t>
                                </m:r>
                                <m: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AU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d>
                              <m:dPr>
                                <m:ctrlP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  <m:t>1,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AU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AU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acc>
                              </m:e>
                            </m:d>
                          </m:e>
                        </m:func>
                      </m:den>
                    </m:f>
                    <m:r>
                      <a:rPr lang="en-AU" b="0" i="1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AU"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d>
                              <m:dPr>
                                <m:ctrlPr>
                                  <a:rPr lang="en-AU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1,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acc>
                              </m:e>
                            </m:d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AU"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d>
                              <m:dPr>
                                <m:ctrlPr>
                                  <a:rPr lang="en-AU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1,</m:t>
                                </m:r>
                                <m:r>
                                  <a:rPr lang="en-AU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</m:e>
                        </m:func>
                      </m:den>
                    </m:f>
                    <m:r>
                      <a:rPr lang="en-A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AU" b="0" i="0" dirty="0">
                  <a:effectLst/>
                  <a:latin typeface="Arial" panose="020B06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AU" b="0" i="0" dirty="0"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D56F46-46CE-7EEE-25F8-454B2EC3A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631" y="1224185"/>
                <a:ext cx="4897088" cy="1364541"/>
              </a:xfrm>
              <a:prstGeom prst="rect">
                <a:avLst/>
              </a:prstGeom>
              <a:blipFill>
                <a:blip r:embed="rId2"/>
                <a:stretch>
                  <a:fillRect l="-872" t="-267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0AD5AA30-2D06-1FE2-6BC6-A4D6D1E64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71" y="1550888"/>
            <a:ext cx="5096347" cy="5004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6323F0-BE97-C63F-C2C7-3229F1CA5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7374" y="2700189"/>
            <a:ext cx="5435450" cy="385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03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i="1" dirty="0"/>
              <a:t>Experiments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34FED-B38A-724E-9B6F-B1A67A2D9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i="1" dirty="0"/>
              <a:t>q-error varying ground-truth counts on Yeast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7F470A-1730-CB37-2C9A-C8ED419AB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207" y="1854262"/>
            <a:ext cx="696277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28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i="1" dirty="0"/>
              <a:t>Experiments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34FED-B38A-724E-9B6F-B1A67A2D9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i="1" dirty="0"/>
              <a:t>q-error varying query characteristics on Yeast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C3B65E-9D26-0476-133D-E41B69A3B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549" y="1556421"/>
            <a:ext cx="5223833" cy="47123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94B017-CF7B-DD5F-045E-EFE01C90FFD0}"/>
                  </a:ext>
                </a:extLst>
              </p:cNvPr>
              <p:cNvSpPr txBox="1"/>
              <p:nvPr/>
            </p:nvSpPr>
            <p:spPr>
              <a:xfrm>
                <a:off x="1024668" y="2064459"/>
                <a:ext cx="4897088" cy="1251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/>
                  <a:t>Label Entropy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0" i="0" dirty="0">
                  <a:effectLst/>
                  <a:latin typeface="Arial" panose="020B06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AU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AU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AU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sub>
                      <m:sup/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en-AU" b="0" i="0" smtClean="0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))</m:t>
                        </m:r>
                      </m:e>
                    </m:nary>
                  </m:oMath>
                </a14:m>
                <a:endParaRPr lang="en-AU" b="0" i="0" dirty="0">
                  <a:effectLst/>
                  <a:latin typeface="Arial" panose="020B06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AU" b="0" i="0" dirty="0"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94B017-CF7B-DD5F-045E-EFE01C90F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668" y="2064459"/>
                <a:ext cx="4897088" cy="1251881"/>
              </a:xfrm>
              <a:prstGeom prst="rect">
                <a:avLst/>
              </a:prstGeom>
              <a:blipFill>
                <a:blip r:embed="rId3"/>
                <a:stretch>
                  <a:fillRect l="-747" t="-2927" b="-2878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50D75EA-7835-4985-BF58-E584311C4006}"/>
                  </a:ext>
                </a:extLst>
              </p:cNvPr>
              <p:cNvSpPr txBox="1"/>
              <p:nvPr/>
            </p:nvSpPr>
            <p:spPr>
              <a:xfrm>
                <a:off x="1024668" y="3290973"/>
                <a:ext cx="4897088" cy="1269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/>
                  <a:t>Degree Entropy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0" i="0" dirty="0">
                  <a:effectLst/>
                  <a:latin typeface="Arial" panose="020B06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AU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AU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AU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sub>
                      <m:sup/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en-AU" b="0" i="0" smtClean="0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))</m:t>
                        </m:r>
                      </m:e>
                    </m:nary>
                  </m:oMath>
                </a14:m>
                <a:endParaRPr lang="en-AU" b="0" i="0" dirty="0">
                  <a:effectLst/>
                  <a:latin typeface="Arial" panose="020B06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AU" b="0" i="0" dirty="0"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50D75EA-7835-4985-BF58-E584311C4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668" y="3290973"/>
                <a:ext cx="4897088" cy="1269515"/>
              </a:xfrm>
              <a:prstGeom prst="rect">
                <a:avLst/>
              </a:prstGeom>
              <a:blipFill>
                <a:blip r:embed="rId4"/>
                <a:stretch>
                  <a:fillRect l="-747" t="-2885" b="-2692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5407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Background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EDEC859-CE23-9A47-BCC1-F76F842486A2}"/>
                  </a:ext>
                </a:extLst>
              </p:cNvPr>
              <p:cNvSpPr>
                <a:spLocks noGrp="1"/>
              </p:cNvSpPr>
              <p:nvPr>
                <p:ph type="body" idx="12"/>
              </p:nvPr>
            </p:nvSpPr>
            <p:spPr/>
            <p:txBody>
              <a:bodyPr/>
              <a:lstStyle/>
              <a:p>
                <a:r>
                  <a:rPr lang="en-AU" b="1" dirty="0"/>
                  <a:t>Subgraph Counting: </a:t>
                </a:r>
                <a:r>
                  <a:rPr lang="en-AU" dirty="0"/>
                  <a:t>Given a query graph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AU" dirty="0"/>
                  <a:t> and a data graph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AU" dirty="0"/>
                  <a:t>, the problem is to count the number of subgraphs in the data graph that match the query graph by subgraph </a:t>
                </a:r>
                <a:r>
                  <a:rPr lang="en-AU" u="sng" dirty="0"/>
                  <a:t>isomorphism</a:t>
                </a:r>
                <a:r>
                  <a:rPr lang="en-AU" dirty="0"/>
                  <a:t>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EDEC859-CE23-9A47-BCC1-F76F842486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2"/>
              </p:nvPr>
            </p:nvSpPr>
            <p:spPr>
              <a:blipFill>
                <a:blip r:embed="rId2"/>
                <a:stretch>
                  <a:fillRect l="-501" t="-89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34FED-B38A-724E-9B6F-B1A67A2D9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Subgraph Counting</a:t>
            </a:r>
          </a:p>
        </p:txBody>
      </p:sp>
      <p:pic>
        <p:nvPicPr>
          <p:cNvPr id="10" name="Picture 9" descr="Diagram, shape&#10;&#10;Description automatically generated">
            <a:extLst>
              <a:ext uri="{FF2B5EF4-FFF2-40B4-BE49-F238E27FC236}">
                <a16:creationId xmlns:a16="http://schemas.microsoft.com/office/drawing/2014/main" id="{6AEBA39E-9817-4F07-98CA-B4C5AA0C5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66" y="3016644"/>
            <a:ext cx="4895850" cy="2362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7D8602-8213-4CB3-AE46-D35092B91F32}"/>
              </a:ext>
            </a:extLst>
          </p:cNvPr>
          <p:cNvSpPr txBox="1"/>
          <p:nvPr/>
        </p:nvSpPr>
        <p:spPr>
          <a:xfrm>
            <a:off x="6106651" y="3016644"/>
            <a:ext cx="2672526" cy="369332"/>
          </a:xfrm>
          <a:prstGeom prst="rect">
            <a:avLst/>
          </a:prstGeom>
          <a:solidFill>
            <a:srgbClr val="0F4BEB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Subgraph isomorphisms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49312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i="1" dirty="0"/>
              <a:t>Experiments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34FED-B38A-724E-9B6F-B1A67A2D9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i="1" dirty="0"/>
              <a:t>Robustness evaluation on Yeast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94B017-CF7B-DD5F-045E-EFE01C90FFD0}"/>
                  </a:ext>
                </a:extLst>
              </p:cNvPr>
              <p:cNvSpPr txBox="1"/>
              <p:nvPr/>
            </p:nvSpPr>
            <p:spPr>
              <a:xfrm>
                <a:off x="1024668" y="2064459"/>
                <a:ext cx="4668766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/>
                  <a:t>Training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0" i="0" dirty="0">
                  <a:effectLst/>
                  <a:latin typeface="Arial" panose="020B06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AU" dirty="0">
                    <a:latin typeface="Arial" panose="020B0604020202020204" pitchFamily="34" charset="0"/>
                  </a:rPr>
                  <a:t>Both models are trained only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b>
                    </m:sSub>
                  </m:oMath>
                </a14:m>
                <a:r>
                  <a:rPr lang="en-AU" dirty="0">
                    <a:latin typeface="Arial" panose="020B0604020202020204" pitchFamily="34" charset="0"/>
                  </a:rPr>
                  <a:t>, i.e., the set of query graphs with 16 vertices.</a:t>
                </a:r>
                <a:endParaRPr lang="en-AU" b="0" i="0" dirty="0">
                  <a:effectLst/>
                  <a:latin typeface="Arial" panose="020B06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AU" b="0" i="0" dirty="0"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94B017-CF7B-DD5F-045E-EFE01C90F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668" y="2064459"/>
                <a:ext cx="4668766" cy="1754326"/>
              </a:xfrm>
              <a:prstGeom prst="rect">
                <a:avLst/>
              </a:prstGeom>
              <a:blipFill>
                <a:blip r:embed="rId2"/>
                <a:stretch>
                  <a:fillRect l="-783" t="-2091" r="-182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50D75EA-7835-4985-BF58-E584311C4006}"/>
              </a:ext>
            </a:extLst>
          </p:cNvPr>
          <p:cNvSpPr txBox="1"/>
          <p:nvPr/>
        </p:nvSpPr>
        <p:spPr>
          <a:xfrm>
            <a:off x="1198912" y="3905444"/>
            <a:ext cx="48970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b="0" i="0" dirty="0">
                <a:effectLst/>
                <a:latin typeface="Arial" panose="020B0604020202020204" pitchFamily="34" charset="0"/>
              </a:rPr>
              <a:t>The trained models are then evaluated on the other query sets with 4, 8, 24, 32 vertices.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AU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E26817-4F21-54AC-F908-6DFE83D76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090" y="2025855"/>
            <a:ext cx="50673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83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i="1" dirty="0"/>
              <a:t>Experiments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34FED-B38A-724E-9B6F-B1A67A2D9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i="1" dirty="0"/>
              <a:t>Ablation Study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94B017-CF7B-DD5F-045E-EFE01C90FFD0}"/>
              </a:ext>
            </a:extLst>
          </p:cNvPr>
          <p:cNvSpPr txBox="1"/>
          <p:nvPr/>
        </p:nvSpPr>
        <p:spPr>
          <a:xfrm>
            <a:off x="972329" y="1668793"/>
            <a:ext cx="53502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Evaluation with/without substructure extraction module.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b="0" i="0" dirty="0" err="1">
                <a:effectLst/>
                <a:latin typeface="Arial" panose="020B0604020202020204" pitchFamily="34" charset="0"/>
              </a:rPr>
              <a:t>NeurSC</a:t>
            </a:r>
            <a:endParaRPr lang="en-AU" b="0" i="0" dirty="0">
              <a:effectLst/>
              <a:latin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 err="1">
                <a:latin typeface="Arial" panose="020B0604020202020204" pitchFamily="34" charset="0"/>
              </a:rPr>
              <a:t>NeurSC</a:t>
            </a:r>
            <a:r>
              <a:rPr lang="en-AU" dirty="0">
                <a:latin typeface="Arial" panose="020B0604020202020204" pitchFamily="34" charset="0"/>
              </a:rPr>
              <a:t> with ‘perfect’ substructure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b="0" i="0" dirty="0" err="1">
                <a:effectLst/>
                <a:latin typeface="Arial" panose="020B0604020202020204" pitchFamily="34" charset="0"/>
              </a:rPr>
              <a:t>NeurSC</a:t>
            </a:r>
            <a:r>
              <a:rPr lang="en-AU" b="0" i="0" dirty="0">
                <a:effectLst/>
                <a:latin typeface="Arial" panose="020B0604020202020204" pitchFamily="34" charset="0"/>
              </a:rPr>
              <a:t> with out substructure extraction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>
                <a:latin typeface="Arial" panose="020B0604020202020204" pitchFamily="34" charset="0"/>
              </a:rPr>
              <a:t>NSIC with </a:t>
            </a:r>
            <a:r>
              <a:rPr lang="en-AU" b="0" i="0" dirty="0">
                <a:effectLst/>
                <a:latin typeface="Arial" panose="020B0604020202020204" pitchFamily="34" charset="0"/>
              </a:rPr>
              <a:t>substructure extraction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0D75EA-7835-4985-BF58-E584311C4006}"/>
              </a:ext>
            </a:extLst>
          </p:cNvPr>
          <p:cNvSpPr txBox="1"/>
          <p:nvPr/>
        </p:nvSpPr>
        <p:spPr>
          <a:xfrm>
            <a:off x="972329" y="3686554"/>
            <a:ext cx="48970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Evaluation varying distance metrics.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 err="1">
                <a:latin typeface="Arial" panose="020B0604020202020204" pitchFamily="34" charset="0"/>
              </a:rPr>
              <a:t>NeurSC</a:t>
            </a:r>
            <a:r>
              <a:rPr lang="en-AU" dirty="0">
                <a:latin typeface="Arial" panose="020B0604020202020204" pitchFamily="34" charset="0"/>
              </a:rPr>
              <a:t> with Wasserstein distance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b="0" i="0" dirty="0" err="1">
                <a:effectLst/>
                <a:latin typeface="Arial" panose="020B0604020202020204" pitchFamily="34" charset="0"/>
              </a:rPr>
              <a:t>Neur</a:t>
            </a:r>
            <a:r>
              <a:rPr lang="en-AU" dirty="0" err="1">
                <a:latin typeface="Arial" panose="020B0604020202020204" pitchFamily="34" charset="0"/>
              </a:rPr>
              <a:t>SC</a:t>
            </a:r>
            <a:r>
              <a:rPr lang="en-AU" dirty="0">
                <a:latin typeface="Arial" panose="020B0604020202020204" pitchFamily="34" charset="0"/>
              </a:rPr>
              <a:t> with Euclidean distance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b="0" i="0" dirty="0" err="1">
                <a:effectLst/>
                <a:latin typeface="Arial" panose="020B0604020202020204" pitchFamily="34" charset="0"/>
              </a:rPr>
              <a:t>NeurSC</a:t>
            </a:r>
            <a:r>
              <a:rPr lang="en-AU" b="0" i="0" dirty="0">
                <a:effectLst/>
                <a:latin typeface="Arial" panose="020B0604020202020204" pitchFamily="34" charset="0"/>
              </a:rPr>
              <a:t> with KL divergence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 err="1">
                <a:latin typeface="Arial" panose="020B0604020202020204" pitchFamily="34" charset="0"/>
              </a:rPr>
              <a:t>NeurSC</a:t>
            </a:r>
            <a:r>
              <a:rPr lang="en-AU" dirty="0">
                <a:latin typeface="Arial" panose="020B0604020202020204" pitchFamily="34" charset="0"/>
              </a:rPr>
              <a:t> with JS divergence</a:t>
            </a:r>
            <a:endParaRPr lang="en-AU" b="0" i="0" dirty="0">
              <a:effectLst/>
              <a:latin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AU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204B2F-6214-B16C-FF3F-7D02843D8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790" y="359833"/>
            <a:ext cx="4578338" cy="642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19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i="1" dirty="0"/>
              <a:t>Experiments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34FED-B38A-724E-9B6F-B1A67A2D9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i="1" dirty="0"/>
              <a:t>Query Time Comparison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7669EC-986B-1726-42C2-DBCD81699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4" y="1727139"/>
            <a:ext cx="5546482" cy="47197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96D5CB-4EE7-F22E-1793-783DB226A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16357"/>
            <a:ext cx="5603897" cy="363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780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i="1" dirty="0"/>
              <a:t>Experiments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34FED-B38A-724E-9B6F-B1A67A2D9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2400" i="1" dirty="0"/>
              <a:t>Trade-off between accuracy and efficiency</a:t>
            </a:r>
            <a:endParaRPr lang="en-US" sz="24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E3654A-C08E-5FCD-0EE0-466BF62C4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083" y="1727139"/>
            <a:ext cx="6934200" cy="2209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0A93E83-DE30-41A1-7190-35085CD39DDA}"/>
                  </a:ext>
                </a:extLst>
              </p:cNvPr>
              <p:cNvSpPr txBox="1"/>
              <p:nvPr/>
            </p:nvSpPr>
            <p:spPr>
              <a:xfrm>
                <a:off x="745747" y="4161827"/>
                <a:ext cx="9252268" cy="1719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The number of candidate substructures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altLang="zh-CN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AU" altLang="zh-CN" b="0" i="1" smtClean="0">
                                <a:latin typeface="Cambria Math" panose="02040503050406030204" pitchFamily="18" charset="0"/>
                              </a:rPr>
                              <m:t>𝑠𝑢𝑏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i="0" dirty="0">
                    <a:effectLst/>
                    <a:latin typeface="Arial" panose="020B0604020202020204" pitchFamily="34" charset="0"/>
                  </a:rPr>
                  <a:t> is usually greater than </a:t>
                </a:r>
                <a14:m>
                  <m:oMath xmlns:m="http://schemas.openxmlformats.org/officeDocument/2006/math">
                    <m:r>
                      <a:rPr lang="en-AU" b="0" i="1" smtClean="0">
                        <a:effectLst/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i="0" dirty="0">
                    <a:effectLst/>
                    <a:latin typeface="Arial" panose="020B060402020202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i="0" dirty="0">
                    <a:effectLst/>
                    <a:latin typeface="Arial" panose="020B0604020202020204" pitchFamily="34" charset="0"/>
                  </a:rPr>
                  <a:t>Sample the candidate substructures with sampling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effectLst/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AU" b="0" i="1" smtClean="0">
                            <a:effectLst/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i="0" dirty="0">
                    <a:effectLst/>
                    <a:latin typeface="Arial" panose="020B0604020202020204" pitchFamily="34" charset="0"/>
                  </a:rPr>
                  <a:t> for a trade-off.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altLang="zh-CN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n-AU" altLang="zh-CN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AU" altLang="zh-CN" i="1">
                                <a:latin typeface="Cambria Math" panose="02040503050406030204" pitchFamily="18" charset="0"/>
                              </a:rPr>
                              <m:t>𝑠𝑢𝑏</m:t>
                            </m:r>
                          </m:sub>
                        </m:sSub>
                      </m:e>
                    </m:d>
                    <m:r>
                      <a:rPr lang="en-AU" altLang="zh-CN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⌈"/>
                        <m:endChr m:val="⌉"/>
                        <m:ctrlPr>
                          <a:rPr lang="en-AU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A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altLang="zh-CN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AU" altLang="zh-CN" i="1">
                                    <a:latin typeface="Cambria Math" panose="02040503050406030204" pitchFamily="18" charset="0"/>
                                  </a:rPr>
                                  <m:t>𝑠𝑢𝑏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i="0" dirty="0">
                    <a:effectLst/>
                    <a:latin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AU" b="0" i="1" smtClean="0">
                                <a:effectLst/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e>
                      <m:sup>
                        <m:r>
                          <a:rPr lang="en-AU" b="0" i="1" smtClean="0">
                            <a:effectLst/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AU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effectLst/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AU" b="0" i="1" smtClean="0"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U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altLang="zh-CN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AU" altLang="zh-CN" i="1">
                                    <a:latin typeface="Cambria Math" panose="02040503050406030204" pitchFamily="18" charset="0"/>
                                  </a:rPr>
                                  <m:t>𝑠𝑢𝑏</m:t>
                                </m:r>
                              </m:sub>
                            </m:sSub>
                          </m:e>
                        </m:d>
                        <m:r>
                          <a:rPr lang="en-AU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AU" b="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AU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AU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m:rPr>
                                <m:brk m:alnAt="9"/>
                              </m:rPr>
                              <a:rPr lang="en-AU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altLang="zh-CN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  <m:r>
                                  <a:rPr lang="en-AU" altLang="zh-CN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  <m:sub>
                                <m:r>
                                  <a:rPr lang="en-AU" altLang="zh-CN" i="1">
                                    <a:latin typeface="Cambria Math" panose="02040503050406030204" pitchFamily="18" charset="0"/>
                                  </a:rPr>
                                  <m:t>𝑠𝑢𝑏</m:t>
                                </m:r>
                              </m:sub>
                            </m:sSub>
                          </m:sub>
                          <m:sup/>
                          <m:e>
                            <m:sSub>
                              <m:sSubPr>
                                <m:ctrlPr>
                                  <a:rPr lang="en-AU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AU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AU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AU" b="0" i="1" smtClean="0">
                                <a:effectLst/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AU" b="0" i="1" smtClean="0">
                                <a:effectLst/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AU" b="0" i="1" smtClean="0">
                                <a:effectLst/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altLang="zh-CN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  <m:r>
                                  <a:rPr lang="en-AU" altLang="zh-CN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  <m:sub>
                                <m:r>
                                  <a:rPr lang="en-AU" altLang="zh-CN" i="1">
                                    <a:latin typeface="Cambria Math" panose="02040503050406030204" pitchFamily="18" charset="0"/>
                                  </a:rPr>
                                  <m:t>𝑠𝑢𝑏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endParaRPr lang="en-US" i="0" dirty="0"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0A93E83-DE30-41A1-7190-35085CD39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747" y="4161827"/>
                <a:ext cx="9252268" cy="1719894"/>
              </a:xfrm>
              <a:prstGeom prst="rect">
                <a:avLst/>
              </a:prstGeom>
              <a:blipFill>
                <a:blip r:embed="rId3"/>
                <a:stretch>
                  <a:fillRect l="-395" t="-212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5051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FF95E-677F-7A4E-B747-51D5CA7A3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AAE347-2A2D-C74D-B6B1-01534B8E0C6E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AU" dirty="0"/>
              <a:t>Hanchen Wang, University of Technology Sydney.</a:t>
            </a:r>
          </a:p>
          <a:p>
            <a:endParaRPr lang="en-AU" dirty="0"/>
          </a:p>
          <a:p>
            <a:r>
              <a:rPr lang="en-AU" dirty="0">
                <a:hlinkClick r:id="rId2"/>
              </a:rPr>
              <a:t>hanchen.wang@uts.edu.au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35068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Background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EDEC859-CE23-9A47-BCC1-F76F842486A2}"/>
                  </a:ext>
                </a:extLst>
              </p:cNvPr>
              <p:cNvSpPr>
                <a:spLocks noGrp="1"/>
              </p:cNvSpPr>
              <p:nvPr>
                <p:ph type="body" idx="12"/>
              </p:nvPr>
            </p:nvSpPr>
            <p:spPr>
              <a:xfrm>
                <a:off x="627854" y="1771605"/>
                <a:ext cx="6040442" cy="4081404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AU" dirty="0"/>
                  <a:t>Query graph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</m:oMath>
                </a14:m>
                <a:endParaRPr lang="en-AU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AU" dirty="0"/>
                  <a:t>Data graph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</m:oMath>
                </a14:m>
                <a:endParaRPr lang="en-AU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AU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Subgraph Isomorphism: injective function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𝑖𝑠𝑜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AU" dirty="0"/>
                  <a:t>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AU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A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A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A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𝑖𝑠𝑜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AU" dirty="0">
                  <a:solidFill>
                    <a:schemeClr val="tx1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A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𝑖𝑠𝑜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A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𝑖𝑠𝑜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)∈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endParaRPr lang="en-AU" dirty="0">
                  <a:solidFill>
                    <a:schemeClr val="tx1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AU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AU" dirty="0"/>
                  <a:t>Determining the existence of subgraph isomorphism is </a:t>
                </a:r>
                <a:r>
                  <a:rPr lang="en-AU" dirty="0">
                    <a:solidFill>
                      <a:srgbClr val="C00000"/>
                    </a:solidFill>
                  </a:rPr>
                  <a:t>NP-complete</a:t>
                </a:r>
                <a:r>
                  <a:rPr lang="en-AU" dirty="0"/>
                  <a:t>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EDEC859-CE23-9A47-BCC1-F76F842486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2"/>
              </p:nvPr>
            </p:nvSpPr>
            <p:spPr>
              <a:xfrm>
                <a:off x="627854" y="1771605"/>
                <a:ext cx="6040442" cy="4081404"/>
              </a:xfrm>
              <a:blipFill>
                <a:blip r:embed="rId2"/>
                <a:stretch>
                  <a:fillRect l="-706" t="-897" r="-6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34FED-B38A-724E-9B6F-B1A67A2D9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Subgraph Isomorphism</a:t>
            </a:r>
          </a:p>
        </p:txBody>
      </p:sp>
      <p:pic>
        <p:nvPicPr>
          <p:cNvPr id="10" name="Picture 9" descr="Diagram, shape&#10;&#10;Description automatically generated">
            <a:extLst>
              <a:ext uri="{FF2B5EF4-FFF2-40B4-BE49-F238E27FC236}">
                <a16:creationId xmlns:a16="http://schemas.microsoft.com/office/drawing/2014/main" id="{6AEBA39E-9817-4F07-98CA-B4C5AA0C5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296" y="2766478"/>
            <a:ext cx="489585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32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Background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EDEC859-CE23-9A47-BCC1-F76F842486A2}"/>
                  </a:ext>
                </a:extLst>
              </p:cNvPr>
              <p:cNvSpPr>
                <a:spLocks noGrp="1"/>
              </p:cNvSpPr>
              <p:nvPr>
                <p:ph type="body" idx="12"/>
              </p:nvPr>
            </p:nvSpPr>
            <p:spPr/>
            <p:txBody>
              <a:bodyPr/>
              <a:lstStyle/>
              <a:p>
                <a:r>
                  <a:rPr lang="en-AU" b="1" dirty="0"/>
                  <a:t>Subgraph Counting: </a:t>
                </a:r>
                <a:r>
                  <a:rPr lang="en-AU" dirty="0"/>
                  <a:t>Given a query graph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AU" dirty="0"/>
                  <a:t> and a data graph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AU" dirty="0"/>
                  <a:t>, the problem is to count the number of subgraphs in the data graph that match the query graph by subgraph </a:t>
                </a:r>
                <a:r>
                  <a:rPr lang="en-AU" u="sng" dirty="0"/>
                  <a:t>isomorphism</a:t>
                </a:r>
                <a:r>
                  <a:rPr lang="en-AU" dirty="0"/>
                  <a:t>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EDEC859-CE23-9A47-BCC1-F76F842486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2"/>
              </p:nvPr>
            </p:nvSpPr>
            <p:spPr>
              <a:blipFill>
                <a:blip r:embed="rId2"/>
                <a:stretch>
                  <a:fillRect l="-501" t="-89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34FED-B38A-724E-9B6F-B1A67A2D9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Subgraph Counting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7D8602-8213-4CB3-AE46-D35092B91F32}"/>
              </a:ext>
            </a:extLst>
          </p:cNvPr>
          <p:cNvSpPr txBox="1"/>
          <p:nvPr/>
        </p:nvSpPr>
        <p:spPr>
          <a:xfrm>
            <a:off x="6106651" y="3016644"/>
            <a:ext cx="2672526" cy="369332"/>
          </a:xfrm>
          <a:prstGeom prst="rect">
            <a:avLst/>
          </a:prstGeom>
          <a:solidFill>
            <a:srgbClr val="0F4BEB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Subgraph isomorphisms</a:t>
            </a:r>
            <a:endParaRPr lang="en-AU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C5572E73-E7E6-40A7-A7F4-4B6210C73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66" y="3016644"/>
            <a:ext cx="4895850" cy="2362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9C2664-2F25-4CFF-A3D1-7F8C863DE82B}"/>
                  </a:ext>
                </a:extLst>
              </p:cNvPr>
              <p:cNvSpPr txBox="1"/>
              <p:nvPr/>
            </p:nvSpPr>
            <p:spPr>
              <a:xfrm>
                <a:off x="6106651" y="3706152"/>
                <a:ext cx="37096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AU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en-A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e>
                    </m:d>
                  </m:oMath>
                </a14:m>
                <a:endParaRPr lang="en-AU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9C2664-2F25-4CFF-A3D1-7F8C863DE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6651" y="3706152"/>
                <a:ext cx="3709670" cy="369332"/>
              </a:xfrm>
              <a:prstGeom prst="rect">
                <a:avLst/>
              </a:prstGeom>
              <a:blipFill>
                <a:blip r:embed="rId4"/>
                <a:stretch>
                  <a:fillRect l="-1316" t="-6557" b="-2131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3720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Background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EDEC859-CE23-9A47-BCC1-F76F842486A2}"/>
                  </a:ext>
                </a:extLst>
              </p:cNvPr>
              <p:cNvSpPr>
                <a:spLocks noGrp="1"/>
              </p:cNvSpPr>
              <p:nvPr>
                <p:ph type="body" idx="12"/>
              </p:nvPr>
            </p:nvSpPr>
            <p:spPr/>
            <p:txBody>
              <a:bodyPr/>
              <a:lstStyle/>
              <a:p>
                <a:r>
                  <a:rPr lang="en-AU" b="1" dirty="0"/>
                  <a:t>Subgraph Counting: </a:t>
                </a:r>
                <a:r>
                  <a:rPr lang="en-AU" dirty="0"/>
                  <a:t>Given a query graph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AU" dirty="0"/>
                  <a:t> and a data graph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AU" dirty="0"/>
                  <a:t>, the problem is to count the number of subgraphs in the data graph that match the query graph by subgraph </a:t>
                </a:r>
                <a:r>
                  <a:rPr lang="en-AU" u="sng" dirty="0"/>
                  <a:t>isomorphism</a:t>
                </a:r>
                <a:r>
                  <a:rPr lang="en-AU" dirty="0"/>
                  <a:t>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EDEC859-CE23-9A47-BCC1-F76F842486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2"/>
              </p:nvPr>
            </p:nvSpPr>
            <p:spPr>
              <a:blipFill>
                <a:blip r:embed="rId2"/>
                <a:stretch>
                  <a:fillRect l="-501" t="-89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34FED-B38A-724E-9B6F-B1A67A2D9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Subgraph Counting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7D8602-8213-4CB3-AE46-D35092B91F32}"/>
              </a:ext>
            </a:extLst>
          </p:cNvPr>
          <p:cNvSpPr txBox="1"/>
          <p:nvPr/>
        </p:nvSpPr>
        <p:spPr>
          <a:xfrm>
            <a:off x="6106651" y="3016644"/>
            <a:ext cx="2672526" cy="369332"/>
          </a:xfrm>
          <a:prstGeom prst="rect">
            <a:avLst/>
          </a:prstGeom>
          <a:solidFill>
            <a:srgbClr val="0F4BEB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Subgraph isomorphisms</a:t>
            </a:r>
            <a:endParaRPr lang="en-A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9C2664-2F25-4CFF-A3D1-7F8C863DE82B}"/>
                  </a:ext>
                </a:extLst>
              </p:cNvPr>
              <p:cNvSpPr txBox="1"/>
              <p:nvPr/>
            </p:nvSpPr>
            <p:spPr>
              <a:xfrm>
                <a:off x="6106651" y="3706152"/>
                <a:ext cx="370967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AU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en-A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e>
                    </m:d>
                  </m:oMath>
                </a14:m>
                <a:endParaRPr lang="en-AU" dirty="0"/>
              </a:p>
              <a:p>
                <a:pPr marL="342900" indent="-342900"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AU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en-A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</m:sSub>
                      </m:e>
                    </m:d>
                  </m:oMath>
                </a14:m>
                <a:endParaRPr lang="en-AU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9C2664-2F25-4CFF-A3D1-7F8C863DE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6651" y="3706152"/>
                <a:ext cx="3709670" cy="646331"/>
              </a:xfrm>
              <a:prstGeom prst="rect">
                <a:avLst/>
              </a:prstGeom>
              <a:blipFill>
                <a:blip r:embed="rId3"/>
                <a:stretch>
                  <a:fillRect l="-1316" t="-3774" b="-1226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B7DCF9E9-C3E6-46AB-A235-ADDECBE51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66" y="3016644"/>
            <a:ext cx="489585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83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Background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EDEC859-CE23-9A47-BCC1-F76F842486A2}"/>
                  </a:ext>
                </a:extLst>
              </p:cNvPr>
              <p:cNvSpPr>
                <a:spLocks noGrp="1"/>
              </p:cNvSpPr>
              <p:nvPr>
                <p:ph type="body" idx="12"/>
              </p:nvPr>
            </p:nvSpPr>
            <p:spPr/>
            <p:txBody>
              <a:bodyPr/>
              <a:lstStyle/>
              <a:p>
                <a:r>
                  <a:rPr lang="en-AU" b="1" dirty="0"/>
                  <a:t>Subgraph Counting: </a:t>
                </a:r>
                <a:r>
                  <a:rPr lang="en-AU" dirty="0"/>
                  <a:t>Given a query graph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AU" dirty="0"/>
                  <a:t> and a data graph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AU" dirty="0"/>
                  <a:t>, the problem is to count the number of subgraphs in the data graph that match the query graph by subgraph </a:t>
                </a:r>
                <a:r>
                  <a:rPr lang="en-AU" u="sng" dirty="0"/>
                  <a:t>isomorphism</a:t>
                </a:r>
                <a:r>
                  <a:rPr lang="en-AU" dirty="0"/>
                  <a:t>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EDEC859-CE23-9A47-BCC1-F76F842486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2"/>
              </p:nvPr>
            </p:nvSpPr>
            <p:spPr>
              <a:blipFill>
                <a:blip r:embed="rId2"/>
                <a:stretch>
                  <a:fillRect l="-501" t="-89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34FED-B38A-724E-9B6F-B1A67A2D9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Subgraph Counting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7D8602-8213-4CB3-AE46-D35092B91F32}"/>
              </a:ext>
            </a:extLst>
          </p:cNvPr>
          <p:cNvSpPr txBox="1"/>
          <p:nvPr/>
        </p:nvSpPr>
        <p:spPr>
          <a:xfrm>
            <a:off x="6106651" y="3016644"/>
            <a:ext cx="2672526" cy="369332"/>
          </a:xfrm>
          <a:prstGeom prst="rect">
            <a:avLst/>
          </a:prstGeom>
          <a:solidFill>
            <a:srgbClr val="0F4BEB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Subgraph isomorphisms</a:t>
            </a:r>
            <a:endParaRPr lang="en-A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9C2664-2F25-4CFF-A3D1-7F8C863DE82B}"/>
                  </a:ext>
                </a:extLst>
              </p:cNvPr>
              <p:cNvSpPr txBox="1"/>
              <p:nvPr/>
            </p:nvSpPr>
            <p:spPr>
              <a:xfrm>
                <a:off x="6106651" y="3706152"/>
                <a:ext cx="376962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AU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en-A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e>
                    </m:d>
                  </m:oMath>
                </a14:m>
                <a:endParaRPr lang="en-AU" dirty="0"/>
              </a:p>
              <a:p>
                <a:pPr marL="342900" indent="-342900"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AU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en-A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</m:sSub>
                      </m:e>
                    </m:d>
                  </m:oMath>
                </a14:m>
                <a:endParaRPr lang="en-AU" dirty="0"/>
              </a:p>
              <a:p>
                <a:pPr marL="342900" indent="-342900"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AU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en-A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</m:sSub>
                      </m:e>
                    </m:d>
                  </m:oMath>
                </a14:m>
                <a:endParaRPr lang="en-AU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9C2664-2F25-4CFF-A3D1-7F8C863DE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6651" y="3706152"/>
                <a:ext cx="3769622" cy="923330"/>
              </a:xfrm>
              <a:prstGeom prst="rect">
                <a:avLst/>
              </a:prstGeom>
              <a:blipFill>
                <a:blip r:embed="rId3"/>
                <a:stretch>
                  <a:fillRect l="-1294" t="-2649" b="-860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picture containing text, clock, watch, clipart&#10;&#10;Description automatically generated">
            <a:extLst>
              <a:ext uri="{FF2B5EF4-FFF2-40B4-BE49-F238E27FC236}">
                <a16:creationId xmlns:a16="http://schemas.microsoft.com/office/drawing/2014/main" id="{157CF4CE-1EDA-42B6-A8EE-FD5453514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54" y="3016644"/>
            <a:ext cx="489585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1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Background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C859-CE23-9A47-BCC1-F76F842486A2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AU" b="1" dirty="0" err="1"/>
              <a:t>Analy</a:t>
            </a:r>
            <a:r>
              <a:rPr lang="en-US" altLang="zh-CN" b="1" dirty="0"/>
              <a:t>sis</a:t>
            </a:r>
            <a:r>
              <a:rPr lang="en-AU" b="1" dirty="0"/>
              <a:t> on Social Networks: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Find co-authorships, communication detection.</a:t>
            </a:r>
          </a:p>
          <a:p>
            <a:r>
              <a:rPr lang="en-AU" b="1" dirty="0"/>
              <a:t>Analysis on Biological Networks: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On brain, regulation, protein and molecule graphs.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Summarize the structural patterns for the biological graphs.</a:t>
            </a:r>
          </a:p>
          <a:p>
            <a:r>
              <a:rPr lang="en-AU" b="1" dirty="0"/>
              <a:t>Query Optimization for Subgraph Matching Queries: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Cardinality estimation for multi-way join.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34FED-B38A-724E-9B6F-B1A67A2D9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Applications</a:t>
            </a:r>
          </a:p>
        </p:txBody>
      </p:sp>
      <p:pic>
        <p:nvPicPr>
          <p:cNvPr id="1026" name="Picture 2" descr="Microsoft Academic Search: A co-author Graph Visualization of Robert J. Lefkowitz, a Nobel Laureate in Chemistry. ">
            <a:extLst>
              <a:ext uri="{FF2B5EF4-FFF2-40B4-BE49-F238E27FC236}">
                <a16:creationId xmlns:a16="http://schemas.microsoft.com/office/drawing/2014/main" id="{DF45B9D9-440C-49BD-01F2-5C7B17B0E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039" y="589218"/>
            <a:ext cx="3924972" cy="27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A5E721-C01A-492F-7115-AEFDD6715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807" y="3695230"/>
            <a:ext cx="3249436" cy="202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01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Background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C859-CE23-9A47-BCC1-F76F842486A2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7854" y="1771605"/>
            <a:ext cx="5468146" cy="4081404"/>
          </a:xfrm>
        </p:spPr>
        <p:txBody>
          <a:bodyPr/>
          <a:lstStyle/>
          <a:p>
            <a:r>
              <a:rPr lang="en-US" sz="2400" b="1" i="1" dirty="0"/>
              <a:t>Algorithmic Methods:</a:t>
            </a:r>
            <a:endParaRPr lang="en-AU" sz="2400" b="1" i="1" dirty="0"/>
          </a:p>
          <a:p>
            <a:r>
              <a:rPr lang="en-AU" b="1" dirty="0"/>
              <a:t>Enumeration-based methods: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Computational complexity.</a:t>
            </a:r>
            <a:endParaRPr lang="en-AU" b="1" dirty="0"/>
          </a:p>
          <a:p>
            <a:r>
              <a:rPr lang="en-AU" b="1" dirty="0"/>
              <a:t>Sampling-based methods: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Sampling failure.</a:t>
            </a:r>
          </a:p>
          <a:p>
            <a:r>
              <a:rPr lang="en-AU" altLang="zh-CN" b="1" dirty="0"/>
              <a:t>S</a:t>
            </a:r>
            <a:r>
              <a:rPr lang="en-US" altLang="zh-CN" b="1" dirty="0" err="1"/>
              <a:t>ummary</a:t>
            </a:r>
            <a:r>
              <a:rPr lang="en-AU" altLang="zh-CN" b="1" dirty="0"/>
              <a:t>-based methods: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Independent assumption.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34FED-B38A-724E-9B6F-B1A67A2D9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Existing methods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3C6BCE0-4CAA-CC56-219A-017A7351E0EA}"/>
              </a:ext>
            </a:extLst>
          </p:cNvPr>
          <p:cNvSpPr txBox="1">
            <a:spLocks/>
          </p:cNvSpPr>
          <p:nvPr/>
        </p:nvSpPr>
        <p:spPr>
          <a:xfrm>
            <a:off x="5092839" y="1133992"/>
            <a:ext cx="6139889" cy="4081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None/>
              <a:defRPr lang="en-AU" sz="18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i="1" dirty="0"/>
              <a:t>Learning-based</a:t>
            </a:r>
            <a:r>
              <a:rPr lang="en-US" sz="2400" b="1" i="1" dirty="0"/>
              <a:t> Methods:</a:t>
            </a:r>
          </a:p>
          <a:p>
            <a:r>
              <a:rPr lang="en-US" b="1" dirty="0"/>
              <a:t>Neural Subgraph Isomorphism Counting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altLang="zh-CN" b="1" dirty="0"/>
              <a:t>A Learned Sketch for Subgraph Counting</a:t>
            </a:r>
          </a:p>
          <a:p>
            <a:endParaRPr lang="en-US" altLang="zh-CN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ADAA5D-46B6-E6A3-ACD0-334BB5673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362" y="2205474"/>
            <a:ext cx="5749678" cy="1359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E1D43D-9D87-A7BB-EB70-99FFF03B2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839" y="3910329"/>
            <a:ext cx="4814055" cy="17834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29FC8F-0ED3-C59E-E91D-69AF43F9231E}"/>
              </a:ext>
            </a:extLst>
          </p:cNvPr>
          <p:cNvSpPr txBox="1"/>
          <p:nvPr/>
        </p:nvSpPr>
        <p:spPr>
          <a:xfrm>
            <a:off x="9840597" y="6177118"/>
            <a:ext cx="1723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i="1" dirty="0"/>
              <a:t>*Until Sept. 2021</a:t>
            </a:r>
            <a:endParaRPr lang="zh-CN" alt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335310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Background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34FED-B38A-724E-9B6F-B1A67A2D9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2400" b="1" i="1" dirty="0"/>
              <a:t>Learning-based</a:t>
            </a:r>
            <a:r>
              <a:rPr lang="en-US" sz="2400" dirty="0"/>
              <a:t> methods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29FC8F-0ED3-C59E-E91D-69AF43F9231E}"/>
              </a:ext>
            </a:extLst>
          </p:cNvPr>
          <p:cNvSpPr txBox="1"/>
          <p:nvPr/>
        </p:nvSpPr>
        <p:spPr>
          <a:xfrm>
            <a:off x="9840597" y="6191563"/>
            <a:ext cx="1723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i="1" dirty="0"/>
              <a:t>*Until Sept. 2021</a:t>
            </a:r>
            <a:endParaRPr lang="zh-CN" altLang="en-US" sz="1600" i="1" dirty="0"/>
          </a:p>
        </p:txBody>
      </p:sp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92A57220-7C15-40C8-94B6-D0D682616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628" y="1727139"/>
            <a:ext cx="3374104" cy="3172665"/>
          </a:xfrm>
          <a:prstGeom prst="rect">
            <a:avLst/>
          </a:prstGeom>
        </p:spPr>
      </p:pic>
      <p:pic>
        <p:nvPicPr>
          <p:cNvPr id="18" name="Picture 17" descr="Chart, scatter chart&#10;&#10;Description automatically generated">
            <a:extLst>
              <a:ext uri="{FF2B5EF4-FFF2-40B4-BE49-F238E27FC236}">
                <a16:creationId xmlns:a16="http://schemas.microsoft.com/office/drawing/2014/main" id="{EFBAD1B6-8093-AD5E-4F60-073E5A44D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135" y="1657350"/>
            <a:ext cx="3503942" cy="324245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67DFADA-8B1B-D282-D7AF-2C1C4F20A833}"/>
              </a:ext>
            </a:extLst>
          </p:cNvPr>
          <p:cNvSpPr txBox="1"/>
          <p:nvPr/>
        </p:nvSpPr>
        <p:spPr>
          <a:xfrm>
            <a:off x="627854" y="4899804"/>
            <a:ext cx="57708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/>
              <a:t>Efficiency and scalability issue.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/>
              <a:t>Hard to distinguish different query graphs.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508DAE-C775-2210-6CFF-6F701A830750}"/>
              </a:ext>
            </a:extLst>
          </p:cNvPr>
          <p:cNvSpPr txBox="1"/>
          <p:nvPr/>
        </p:nvSpPr>
        <p:spPr>
          <a:xfrm>
            <a:off x="6370167" y="4899804"/>
            <a:ext cx="49904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/>
              <a:t>Not fully use data graph information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/>
              <a:t>Limited robustness.</a:t>
            </a:r>
          </a:p>
        </p:txBody>
      </p:sp>
    </p:spTree>
    <p:extLst>
      <p:ext uri="{BB962C8B-B14F-4D97-AF65-F5344CB8AC3E}">
        <p14:creationId xmlns:p14="http://schemas.microsoft.com/office/powerpoint/2010/main" val="41223403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9.7|11.5"/>
</p:tagLst>
</file>

<file path=ppt/theme/theme1.xml><?xml version="1.0" encoding="utf-8"?>
<a:theme xmlns:a="http://schemas.openxmlformats.org/drawingml/2006/main" name="Office Theme">
  <a:themeElements>
    <a:clrScheme name="211">
      <a:dk1>
        <a:srgbClr val="000000"/>
      </a:dk1>
      <a:lt1>
        <a:srgbClr val="FFFFFF"/>
      </a:lt1>
      <a:dk2>
        <a:srgbClr val="323232"/>
      </a:dk2>
      <a:lt2>
        <a:srgbClr val="B2B2B2"/>
      </a:lt2>
      <a:accent1>
        <a:srgbClr val="0F4BEB"/>
      </a:accent1>
      <a:accent2>
        <a:srgbClr val="FF2305"/>
      </a:accent2>
      <a:accent3>
        <a:srgbClr val="000000"/>
      </a:accent3>
      <a:accent4>
        <a:srgbClr val="FAF528"/>
      </a:accent4>
      <a:accent5>
        <a:srgbClr val="09D369"/>
      </a:accent5>
      <a:accent6>
        <a:srgbClr val="FF9600"/>
      </a:accent6>
      <a:hlink>
        <a:srgbClr val="00B7E0"/>
      </a:hlink>
      <a:folHlink>
        <a:srgbClr val="00B7E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B531C2ED-2BB9-2140-8CEC-C8A4B7AC5D38}" vid="{6A28E10C-A371-3D42-9C60-D03DF09E25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SIGMOD_neurSC</Template>
  <TotalTime>6465</TotalTime>
  <Words>1015</Words>
  <Application>Microsoft Office PowerPoint</Application>
  <PresentationFormat>Widescreen</PresentationFormat>
  <Paragraphs>197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Cambria Math</vt:lpstr>
      <vt:lpstr>Helvetica</vt:lpstr>
      <vt:lpstr>Office Theme</vt:lpstr>
      <vt:lpstr>Neural Subgraph Counting With Wasserstein Estimator</vt:lpstr>
      <vt:lpstr>Background</vt:lpstr>
      <vt:lpstr>Background</vt:lpstr>
      <vt:lpstr>Background</vt:lpstr>
      <vt:lpstr>Background</vt:lpstr>
      <vt:lpstr>Background</vt:lpstr>
      <vt:lpstr>Background</vt:lpstr>
      <vt:lpstr>Background</vt:lpstr>
      <vt:lpstr>Background</vt:lpstr>
      <vt:lpstr>Overview</vt:lpstr>
      <vt:lpstr>NeurSC</vt:lpstr>
      <vt:lpstr>NeurSC</vt:lpstr>
      <vt:lpstr>NeurSC</vt:lpstr>
      <vt:lpstr>NeurSC</vt:lpstr>
      <vt:lpstr>NeurSC</vt:lpstr>
      <vt:lpstr>Experiments</vt:lpstr>
      <vt:lpstr>Experiments</vt:lpstr>
      <vt:lpstr>Experiments</vt:lpstr>
      <vt:lpstr>Experiments</vt:lpstr>
      <vt:lpstr>Experiments</vt:lpstr>
      <vt:lpstr>Experiments</vt:lpstr>
      <vt:lpstr>Experiments</vt:lpstr>
      <vt:lpstr>Experiments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Neural Subgraph Counting With Wasserstein Estimator</dc:title>
  <dc:creator>Hanchen Wang</dc:creator>
  <cp:lastModifiedBy>Hanchen Wang</cp:lastModifiedBy>
  <cp:revision>1</cp:revision>
  <dcterms:created xsi:type="dcterms:W3CDTF">2022-04-26T04:17:03Z</dcterms:created>
  <dcterms:modified xsi:type="dcterms:W3CDTF">2022-05-24T10:42:00Z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1a6c3db-1667-4f49-995a-8b9973972958_Enabled">
    <vt:lpwstr>true</vt:lpwstr>
  </property>
  <property fmtid="{D5CDD505-2E9C-101B-9397-08002B2CF9AE}" pid="3" name="MSIP_Label_51a6c3db-1667-4f49-995a-8b9973972958_SetDate">
    <vt:lpwstr>2021-07-15T06:31:02Z</vt:lpwstr>
  </property>
  <property fmtid="{D5CDD505-2E9C-101B-9397-08002B2CF9AE}" pid="4" name="MSIP_Label_51a6c3db-1667-4f49-995a-8b9973972958_Method">
    <vt:lpwstr>Standard</vt:lpwstr>
  </property>
  <property fmtid="{D5CDD505-2E9C-101B-9397-08002B2CF9AE}" pid="5" name="MSIP_Label_51a6c3db-1667-4f49-995a-8b9973972958_Name">
    <vt:lpwstr>UTS-Internal</vt:lpwstr>
  </property>
  <property fmtid="{D5CDD505-2E9C-101B-9397-08002B2CF9AE}" pid="6" name="MSIP_Label_51a6c3db-1667-4f49-995a-8b9973972958_SiteId">
    <vt:lpwstr>e8911c26-cf9f-4a9c-878e-527807be8791</vt:lpwstr>
  </property>
  <property fmtid="{D5CDD505-2E9C-101B-9397-08002B2CF9AE}" pid="7" name="MSIP_Label_51a6c3db-1667-4f49-995a-8b9973972958_ActionId">
    <vt:lpwstr>82eead3b-9298-4b53-a4e6-4829d302ebcd</vt:lpwstr>
  </property>
  <property fmtid="{D5CDD505-2E9C-101B-9397-08002B2CF9AE}" pid="8" name="MSIP_Label_51a6c3db-1667-4f49-995a-8b9973972958_ContentBits">
    <vt:lpwstr>0</vt:lpwstr>
  </property>
</Properties>
</file>