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  <p:sldMasterId id="2147483672" r:id="rId3"/>
  </p:sldMasterIdLst>
  <p:notesMasterIdLst>
    <p:notesMasterId r:id="rId50"/>
  </p:notesMasterIdLst>
  <p:sldIdLst>
    <p:sldId id="256" r:id="rId4"/>
    <p:sldId id="362" r:id="rId5"/>
    <p:sldId id="269" r:id="rId6"/>
    <p:sldId id="273" r:id="rId7"/>
    <p:sldId id="363" r:id="rId8"/>
    <p:sldId id="264" r:id="rId9"/>
    <p:sldId id="364" r:id="rId10"/>
    <p:sldId id="257" r:id="rId11"/>
    <p:sldId id="266" r:id="rId12"/>
    <p:sldId id="297" r:id="rId13"/>
    <p:sldId id="261" r:id="rId14"/>
    <p:sldId id="294" r:id="rId15"/>
    <p:sldId id="300" r:id="rId16"/>
    <p:sldId id="342" r:id="rId17"/>
    <p:sldId id="337" r:id="rId18"/>
    <p:sldId id="351" r:id="rId19"/>
    <p:sldId id="352" r:id="rId20"/>
    <p:sldId id="353" r:id="rId21"/>
    <p:sldId id="357" r:id="rId22"/>
    <p:sldId id="356" r:id="rId23"/>
    <p:sldId id="358" r:id="rId24"/>
    <p:sldId id="359" r:id="rId25"/>
    <p:sldId id="360" r:id="rId26"/>
    <p:sldId id="354" r:id="rId27"/>
    <p:sldId id="355" r:id="rId28"/>
    <p:sldId id="339" r:id="rId29"/>
    <p:sldId id="301" r:id="rId30"/>
    <p:sldId id="343" r:id="rId31"/>
    <p:sldId id="303" r:id="rId32"/>
    <p:sldId id="344" r:id="rId33"/>
    <p:sldId id="345" r:id="rId34"/>
    <p:sldId id="347" r:id="rId35"/>
    <p:sldId id="349" r:id="rId36"/>
    <p:sldId id="346" r:id="rId37"/>
    <p:sldId id="348" r:id="rId38"/>
    <p:sldId id="284" r:id="rId39"/>
    <p:sldId id="285" r:id="rId40"/>
    <p:sldId id="289" r:id="rId41"/>
    <p:sldId id="291" r:id="rId42"/>
    <p:sldId id="293" r:id="rId43"/>
    <p:sldId id="287" r:id="rId44"/>
    <p:sldId id="283" r:id="rId45"/>
    <p:sldId id="280" r:id="rId46"/>
    <p:sldId id="278" r:id="rId47"/>
    <p:sldId id="271" r:id="rId48"/>
    <p:sldId id="27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C465151-7BA5-42F8-8882-AA4A08A947B9}">
          <p14:sldIdLst>
            <p14:sldId id="256"/>
            <p14:sldId id="362"/>
            <p14:sldId id="269"/>
            <p14:sldId id="273"/>
            <p14:sldId id="363"/>
            <p14:sldId id="264"/>
            <p14:sldId id="364"/>
            <p14:sldId id="257"/>
            <p14:sldId id="266"/>
            <p14:sldId id="297"/>
            <p14:sldId id="261"/>
            <p14:sldId id="294"/>
            <p14:sldId id="300"/>
            <p14:sldId id="342"/>
            <p14:sldId id="337"/>
            <p14:sldId id="351"/>
            <p14:sldId id="352"/>
            <p14:sldId id="353"/>
            <p14:sldId id="357"/>
            <p14:sldId id="356"/>
            <p14:sldId id="358"/>
            <p14:sldId id="359"/>
            <p14:sldId id="360"/>
            <p14:sldId id="354"/>
            <p14:sldId id="355"/>
            <p14:sldId id="339"/>
            <p14:sldId id="301"/>
            <p14:sldId id="343"/>
            <p14:sldId id="303"/>
            <p14:sldId id="344"/>
            <p14:sldId id="345"/>
            <p14:sldId id="347"/>
            <p14:sldId id="349"/>
            <p14:sldId id="346"/>
            <p14:sldId id="348"/>
            <p14:sldId id="284"/>
            <p14:sldId id="285"/>
            <p14:sldId id="289"/>
            <p14:sldId id="291"/>
            <p14:sldId id="293"/>
            <p14:sldId id="287"/>
            <p14:sldId id="283"/>
            <p14:sldId id="280"/>
            <p14:sldId id="278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德明 储" initials="德明" lastIdx="4" clrIdx="0">
    <p:extLst>
      <p:ext uri="{19B8F6BF-5375-455C-9EA6-DF929625EA0E}">
        <p15:presenceInfo xmlns:p15="http://schemas.microsoft.com/office/powerpoint/2012/main" userId="a570547a5463c8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04F"/>
    <a:srgbClr val="9CBB5C"/>
    <a:srgbClr val="3F61C4"/>
    <a:srgbClr val="B2C0E7"/>
    <a:srgbClr val="007882"/>
    <a:srgbClr val="FF635D"/>
    <a:srgbClr val="FFDC00"/>
    <a:srgbClr val="FA91B6"/>
    <a:srgbClr val="FF8200"/>
    <a:srgbClr val="8A6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811" autoAdjust="0"/>
  </p:normalViewPr>
  <p:slideViewPr>
    <p:cSldViewPr snapToGrid="0">
      <p:cViewPr varScale="1">
        <p:scale>
          <a:sx n="85" d="100"/>
          <a:sy n="85" d="100"/>
        </p:scale>
        <p:origin x="159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4-11T15:53:31.309" idx="4">
    <p:pos x="231" y="103"/>
    <p:text>是否要换图例介绍，此处直接出定义是否不好</p:text>
    <p:extLst>
      <p:ext uri="{C676402C-5697-4E1C-873F-D02D1690AC5C}">
        <p15:threadingInfo xmlns:p15="http://schemas.microsoft.com/office/powerpoint/2012/main" timeZoneBias="-6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B995-AAC1-4877-806F-6F8758E55DF6}" type="datetimeFigureOut">
              <a:rPr lang="zh-CN" altLang="en-US" smtClean="0"/>
              <a:t>2022/6/20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9A60B-F361-4349-81E5-49DCFC38B1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22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9A60B-F361-4349-81E5-49DCFC38B19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5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en-US" altLang="zh-CN" dirty="0" err="1"/>
              <a:t>Eg</a:t>
            </a:r>
            <a:r>
              <a:rPr lang="en-US" altLang="zh-CN" dirty="0"/>
              <a:t> two 3-cores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9A60B-F361-4349-81E5-49DCFC38B19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84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9A60B-F361-4349-81E5-49DCFC38B19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82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52D8F1-025F-1B45-BD8A-D1664CE56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46" y="-446589"/>
            <a:ext cx="7124888" cy="76747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976E31-1EA1-274A-A1AD-5915E61D3EEC}"/>
              </a:ext>
            </a:extLst>
          </p:cNvPr>
          <p:cNvSpPr/>
          <p:nvPr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UNSW Sydney Logo">
            <a:extLst>
              <a:ext uri="{FF2B5EF4-FFF2-40B4-BE49-F238E27FC236}">
                <a16:creationId xmlns:a16="http://schemas.microsoft.com/office/drawing/2014/main" id="{F0BF8575-4955-BC4A-80DE-4BF637C59C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593240" y="522000"/>
            <a:ext cx="1188000" cy="1240241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6AF8517-E0F0-4998-8AA8-25A0DD8E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34C583A-86D7-4AD9-912C-AA86DC3545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</p:spTree>
    <p:extLst>
      <p:ext uri="{BB962C8B-B14F-4D97-AF65-F5344CB8AC3E}">
        <p14:creationId xmlns:p14="http://schemas.microsoft.com/office/powerpoint/2010/main" val="276625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FCAF5-07D6-4C88-9146-EE45201A5BC1}" type="datetime1">
              <a:rPr lang="en-AU" altLang="zh-CN" smtClean="0"/>
              <a:t>20/06/2022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959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5106-F771-4975-9624-C037ADF84952}" type="datetime1">
              <a:rPr lang="en-AU" altLang="zh-CN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279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E1B48-EC76-4475-BDB5-AE149DFF69F1}" type="datetime1">
              <a:rPr lang="en-AU" altLang="zh-CN" smtClean="0"/>
              <a:t>20/06/2022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714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52E6-E971-4CB8-A501-CBF9F86CA9E9}" type="datetime1">
              <a:rPr lang="en-AU" altLang="zh-CN" smtClean="0"/>
              <a:t>20/06/2022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7130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D6A8-8593-4C21-938E-8349B6D2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A56A4-BCFE-444A-B799-3003156E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8189-1D8D-47C8-BC56-43A671962C8B}" type="datetime1">
              <a:rPr lang="en-AU" altLang="zh-CN" smtClean="0"/>
              <a:t>20/06/2022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61598-FDFF-4254-A4A3-B4A9793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4BB6E-0C9C-4308-81D1-8B331EC1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62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8177DF-154E-A742-8FEF-9A9493EAB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35519">
            <a:off x="434031" y="-748389"/>
            <a:ext cx="7756149" cy="835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BC9DD3-2081-9D4A-BCDD-FD7DDC635932}"/>
              </a:ext>
            </a:extLst>
          </p:cNvPr>
          <p:cNvSpPr/>
          <p:nvPr/>
        </p:nvSpPr>
        <p:spPr>
          <a:xfrm>
            <a:off x="10010233" y="0"/>
            <a:ext cx="2183586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5886A02-1DE7-4D1F-812D-8E48DA31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BAF8E8-6BD7-44A0-90FF-4167695E26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16367954-2926-486A-95D7-D57A05D0A1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667151" y="5261593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9CB962-B705-314A-93E0-7EFEF584C6D7}"/>
              </a:ext>
            </a:extLst>
          </p:cNvPr>
          <p:cNvSpPr/>
          <p:nvPr/>
        </p:nvSpPr>
        <p:spPr>
          <a:xfrm>
            <a:off x="1" y="1"/>
            <a:ext cx="5543550" cy="6858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A4A11-68D0-0342-99AF-D474A68A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99759">
            <a:off x="1292068" y="-612610"/>
            <a:ext cx="5135041" cy="700233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31F86E2-22A6-454C-8159-2DC19FE6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4812231" cy="4956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638188-B406-48E0-8C3F-15ACD21F3D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98000" y="5011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0D705-58F1-4621-96D0-F0B963892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3550" y="-1"/>
            <a:ext cx="6663600" cy="5011200"/>
          </a:xfrm>
        </p:spPr>
        <p:txBody>
          <a:bodyPr/>
          <a:lstStyle/>
          <a:p>
            <a:r>
              <a:rPr lang="zh-CN" altLang="en-US"/>
              <a:t>单击图标添加图片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87B7DB84-DBF6-43D5-A225-64A86E32A4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2071" y="5320585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8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D9F833-BA4F-E348-9506-0D3D621C75CA}"/>
              </a:ext>
            </a:extLst>
          </p:cNvPr>
          <p:cNvSpPr/>
          <p:nvPr/>
        </p:nvSpPr>
        <p:spPr>
          <a:xfrm>
            <a:off x="6740525" y="1"/>
            <a:ext cx="5453294" cy="501575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31F2A4-2E25-476F-BA2C-2F1534A5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0" y="0"/>
            <a:ext cx="5353819" cy="50157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01CB2D6-9770-4776-A129-B761AA34E3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5200" y="51696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3161D9F-A3DE-495E-AC64-CC914469D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4551"/>
            <a:ext cx="6740525" cy="5011200"/>
          </a:xfrm>
        </p:spPr>
        <p:txBody>
          <a:bodyPr/>
          <a:lstStyle/>
          <a:p>
            <a:r>
              <a:rPr lang="zh-CN" altLang="en-US"/>
              <a:t>单击图标添加图片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FF675AE0-8F62-485C-BF3D-6598839BA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4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/>
        </p:nvSpPr>
        <p:spPr>
          <a:xfrm>
            <a:off x="0" y="1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731078-F8F9-874A-9D19-CFDFD455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97677">
            <a:off x="2348756" y="-999555"/>
            <a:ext cx="7882815" cy="9308122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21B83991-6CB1-46A6-A70E-59562F1A45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4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558CEE-1ED1-964F-9B8D-652B718B5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62306">
            <a:off x="290281" y="727049"/>
            <a:ext cx="6021559" cy="814966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EC0BA0E-E5B8-41F6-813F-C9A458B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624400"/>
            <a:ext cx="6244621" cy="255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2413593-DCD0-42A0-AE48-665AD86AE6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D37E0CB-DF2A-4FFC-85FC-AD9C7ED63B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4800" y="-2"/>
            <a:ext cx="5407200" cy="6858001"/>
          </a:xfrm>
        </p:spPr>
        <p:txBody>
          <a:bodyPr/>
          <a:lstStyle/>
          <a:p>
            <a:r>
              <a:rPr lang="zh-CN" altLang="en-US"/>
              <a:t>单击图标添加图片</a:t>
            </a:r>
            <a:endParaRPr lang="en-AU"/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77E20C77-3D0A-4A35-878B-F3D37CBE05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630" y="526455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5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421E-C230-4985-A55F-249E4712D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B1106-1747-47C6-AD4D-1ED872037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05EE-6C12-4B09-B328-5FC77196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B7101-117C-45F4-9E74-5D2C9CC4B928}" type="datetime1">
              <a:rPr lang="en-AU" altLang="zh-CN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7F1C5-E024-4AB0-B408-32F5C1A1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89FD8-71FE-4137-8FE6-DC2A193C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50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5695-8E0F-403A-9CD7-62C032F7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A9F9-AE68-4F94-9E5E-068EE3734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A7560-CAFD-4E61-95FB-BDA485201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DD9F1-1A2C-48B2-B5C9-C73A7289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670CC-D502-4A15-B439-6401BEBA89D5}" type="datetime1">
              <a:rPr lang="en-AU" altLang="zh-CN" smtClean="0"/>
              <a:t>20/06/2022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D520C-6BAD-40E9-A2B0-8BFA8363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04E87-51E9-4833-AA93-39FB9ED7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43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9467-6CA3-4111-A4AE-FFD0F459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9CDFA-8C89-4FC7-83CB-4B6BD3F0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0D324-2CEE-48D7-AB8D-9EB56FF32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C84E4-E747-422F-823D-ABB103E22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BDB2-558E-4410-815E-BC17CE86E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73ABA-F022-4A2D-BC50-6EFA1A18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358E-B55A-4646-98C3-7402F90CC866}" type="datetime1">
              <a:rPr lang="en-AU" altLang="zh-CN" smtClean="0"/>
              <a:t>20/06/2022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9AFDB-C42E-463D-B00B-B7C3F2C1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8F5CF-1000-4107-8B86-3544032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802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41D79-9C5E-1449-B506-564E0213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45600"/>
            <a:ext cx="7858800" cy="3477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0093E-B476-CE4A-816B-226988C6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18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marL="0" indent="0" algn="l" defTabSz="914400" rtl="0" eaLnBrk="1" latinLnBrk="0" hangingPunct="1">
        <a:lnSpc>
          <a:spcPct val="10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45E34-DAAD-4AB1-8798-70CFD20F03AF}" type="datetime1">
              <a:rPr lang="en-AU" altLang="zh-CN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7CA2B4-C8AB-4F09-B260-BA7609DF079D}"/>
              </a:ext>
            </a:extLst>
          </p:cNvPr>
          <p:cNvSpPr/>
          <p:nvPr/>
        </p:nvSpPr>
        <p:spPr>
          <a:xfrm rot="5400000">
            <a:off x="5706290" y="372291"/>
            <a:ext cx="779419" cy="12192000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NSW Sydney Logo">
            <a:extLst>
              <a:ext uri="{FF2B5EF4-FFF2-40B4-BE49-F238E27FC236}">
                <a16:creationId xmlns:a16="http://schemas.microsoft.com/office/drawing/2014/main" id="{84EF7EA2-D124-438C-BF7A-68B3D68783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664CD-741D-4C8B-81A1-8F813AD1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9109C-5296-411A-BFAE-02503EAE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DF911-AF5C-4E26-A571-BA8DB3C79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1FEA-D019-4A47-9BE9-4D401E309242}" type="datetime1">
              <a:rPr lang="en-AU" altLang="zh-CN" smtClean="0"/>
              <a:t>20/06/2022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8E53-B55F-4650-ADAB-27193A719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DCEA8-03AE-46AA-AD1B-6B051BA0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75D7-070A-4959-9224-FB5E66F2B1B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FD9B66-E5D8-458F-B15F-FCAE5CAD781F}"/>
              </a:ext>
            </a:extLst>
          </p:cNvPr>
          <p:cNvSpPr/>
          <p:nvPr/>
        </p:nvSpPr>
        <p:spPr>
          <a:xfrm rot="5400000">
            <a:off x="8353696" y="3019698"/>
            <a:ext cx="6858002" cy="818606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UNSW Sydney Logo">
            <a:extLst>
              <a:ext uri="{FF2B5EF4-FFF2-40B4-BE49-F238E27FC236}">
                <a16:creationId xmlns:a16="http://schemas.microsoft.com/office/drawing/2014/main" id="{725B2B7F-7BA2-426B-BEF7-9C26ECD917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526898" y="6196827"/>
            <a:ext cx="540000" cy="56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3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Calibri" panose="020F0502020204030204" pitchFamily="34" charset="0"/>
        <a:buChar char="﻿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7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81.png"/><Relationship Id="rId4" Type="http://schemas.openxmlformats.org/officeDocument/2006/relationships/image" Target="../media/image2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5" Type="http://schemas.openxmlformats.org/officeDocument/2006/relationships/image" Target="../media/image271.png"/><Relationship Id="rId4" Type="http://schemas.openxmlformats.org/officeDocument/2006/relationships/image" Target="../media/image2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0.png"/><Relationship Id="rId4" Type="http://schemas.openxmlformats.org/officeDocument/2006/relationships/image" Target="../media/image29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0.png"/><Relationship Id="rId4" Type="http://schemas.openxmlformats.org/officeDocument/2006/relationships/image" Target="../media/image36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70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9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14.png"/><Relationship Id="rId10" Type="http://schemas.openxmlformats.org/officeDocument/2006/relationships/image" Target="../media/image130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4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5" Type="http://schemas.openxmlformats.org/officeDocument/2006/relationships/image" Target="../media/image18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2.png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7" Type="http://schemas.openxmlformats.org/officeDocument/2006/relationships/image" Target="../media/image28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>
            <a:extLst>
              <a:ext uri="{FF2B5EF4-FFF2-40B4-BE49-F238E27FC236}">
                <a16:creationId xmlns:a16="http://schemas.microsoft.com/office/drawing/2014/main" id="{F6844185-97CA-4C30-A087-2B922629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601" y="16335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/>
              <a:t>Hierarchical Core Decomposition in Parallel:</a:t>
            </a:r>
            <a:br>
              <a:rPr lang="en-US" altLang="zh-CN" sz="4800" b="1" dirty="0"/>
            </a:br>
            <a:r>
              <a:rPr lang="en-US" altLang="zh-CN" sz="4800" b="1" dirty="0"/>
              <a:t>From Construction to Subgraph Search</a:t>
            </a:r>
            <a:endParaRPr lang="zh-CN" altLang="en-US" sz="4800" b="1" dirty="0"/>
          </a:p>
        </p:txBody>
      </p:sp>
      <p:sp>
        <p:nvSpPr>
          <p:cNvPr id="34" name="内容占位符 33">
            <a:extLst>
              <a:ext uri="{FF2B5EF4-FFF2-40B4-BE49-F238E27FC236}">
                <a16:creationId xmlns:a16="http://schemas.microsoft.com/office/drawing/2014/main" id="{D33F7441-6933-4A9C-BBD9-2EB376F7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601" y="3432686"/>
            <a:ext cx="10321031" cy="834790"/>
          </a:xfrm>
        </p:spPr>
        <p:txBody>
          <a:bodyPr>
            <a:normAutofit/>
          </a:bodyPr>
          <a:lstStyle/>
          <a:p>
            <a:r>
              <a:rPr lang="en-US" altLang="zh-CN" b="1" dirty="0"/>
              <a:t>Deming Chu</a:t>
            </a:r>
            <a:r>
              <a:rPr lang="en-US" altLang="zh-CN" dirty="0"/>
              <a:t>, Fan Zhang, Wenjie Zhang, </a:t>
            </a:r>
            <a:r>
              <a:rPr lang="en-US" altLang="zh-CN" dirty="0" err="1"/>
              <a:t>Xuemin</a:t>
            </a:r>
            <a:r>
              <a:rPr lang="en-US" altLang="zh-CN" dirty="0"/>
              <a:t> Lin, Ying Zhang</a:t>
            </a:r>
            <a:endParaRPr lang="zh-CN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05DFD9-1133-44F3-8DBB-7F301DB8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176364"/>
            <a:ext cx="976544" cy="9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4C2B471-1603-4CAA-AF19-6E184A4F9F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77" t="7101" r="7135" b="7101"/>
          <a:stretch/>
        </p:blipFill>
        <p:spPr>
          <a:xfrm>
            <a:off x="5623342" y="4530793"/>
            <a:ext cx="897791" cy="900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065E481-4359-42CC-A4B4-F2D2877AAA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49" y="4541200"/>
            <a:ext cx="860833" cy="900000"/>
          </a:xfrm>
          <a:prstGeom prst="rect">
            <a:avLst/>
          </a:prstGeom>
        </p:spPr>
      </p:pic>
      <p:pic>
        <p:nvPicPr>
          <p:cNvPr id="40" name="Picture 8">
            <a:extLst>
              <a:ext uri="{FF2B5EF4-FFF2-40B4-BE49-F238E27FC236}">
                <a16:creationId xmlns:a16="http://schemas.microsoft.com/office/drawing/2014/main" id="{04579340-B95A-40C6-B0D7-A3143824D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r="9190" b="5082"/>
          <a:stretch/>
        </p:blipFill>
        <p:spPr bwMode="auto">
          <a:xfrm>
            <a:off x="7002193" y="4646518"/>
            <a:ext cx="1080000" cy="6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9A3C96-4108-4F65-9BAD-22D70878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54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D3F7806-C3BD-4231-A598-3396FC8E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Hierarchical Core Decomposition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3B9C6F3-297B-43D4-AAAF-BBD2AD638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42268" cy="435133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sz="2800" b="1" i="1" dirty="0"/>
                  <a:t>-Core Tree Node</a:t>
                </a:r>
                <a:r>
                  <a:rPr lang="en-US" altLang="zh-CN" sz="2800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sz="2800" dirty="0"/>
                  <a:t>stores</a:t>
                </a:r>
                <a:r>
                  <a:rPr lang="en-US" altLang="zh-CN" sz="2800" b="1" dirty="0"/>
                  <a:t> </a:t>
                </a:r>
                <a:r>
                  <a:rPr lang="en-US" altLang="zh-CN" sz="2800" dirty="0"/>
                  <a:t>the vertices with </a:t>
                </a:r>
                <a:r>
                  <a:rPr lang="en-US" altLang="zh-CN" sz="2800" dirty="0">
                    <a:solidFill>
                      <a:srgbClr val="C00000"/>
                    </a:solidFill>
                  </a:rPr>
                  <a:t>coreness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800" dirty="0"/>
                  <a:t>in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>
                    <a:solidFill>
                      <a:schemeClr val="tx1"/>
                    </a:solidFill>
                  </a:rPr>
                  <a:t>-core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2800" b="1" i="1" dirty="0"/>
                  <a:t>Parent Tree Node</a:t>
                </a:r>
                <a:r>
                  <a:rPr lang="en-US" altLang="zh-CN" sz="2800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dirty="0"/>
                  <a:t>-core tree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dirty="0"/>
                  <a:t> is the parent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/>
                  <a:t>-core tree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/>
                  <a:t> if</a:t>
                </a:r>
              </a:p>
              <a:p>
                <a:pPr marL="687600" lvl="1" indent="-457200">
                  <a:buFont typeface="+mj-lt"/>
                  <a:buAutoNum type="arabicPeriod"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687600" lvl="1" indent="-457200">
                  <a:buFont typeface="+mj-lt"/>
                  <a:buAutoNum type="arabicPeriod"/>
                </a:pP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687600" lvl="1" indent="-457200">
                  <a:buFont typeface="+mj-lt"/>
                  <a:buAutoNum type="arabicPeriod"/>
                </a:pPr>
                <a:r>
                  <a:rPr lang="en-US" altLang="zh-CN" dirty="0"/>
                  <a:t>No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-core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b="1" i="1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1" i="1" dirty="0"/>
                  <a:t>HCD</a:t>
                </a:r>
                <a:r>
                  <a:rPr lang="en-US" altLang="zh-CN" dirty="0"/>
                  <a:t>: find all</a:t>
                </a:r>
                <a:r>
                  <a:rPr lang="en-US" altLang="zh-CN" b="1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-core tree nodes and their parent tree node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3B9C6F3-297B-43D4-AAAF-BBD2AD638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42268" cy="4351338"/>
              </a:xfrm>
              <a:blipFill>
                <a:blip r:embed="rId5"/>
                <a:stretch>
                  <a:fillRect l="-1627" t="-2381" b="-3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EC26AB-03C1-4F9D-9D47-170DF86E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10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94E100B8-C4DC-491D-A4B6-6CAA256C8195}"/>
                  </a:ext>
                </a:extLst>
              </p:cNvPr>
              <p:cNvSpPr txBox="1"/>
              <p:nvPr/>
            </p:nvSpPr>
            <p:spPr>
              <a:xfrm>
                <a:off x="9310082" y="4397367"/>
                <a:ext cx="13177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2-core tree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94E100B8-C4DC-491D-A4B6-6CAA256C8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082" y="4397367"/>
                <a:ext cx="1317772" cy="646331"/>
              </a:xfrm>
              <a:prstGeom prst="rect">
                <a:avLst/>
              </a:prstGeom>
              <a:blipFill>
                <a:blip r:embed="rId6"/>
                <a:stretch>
                  <a:fillRect l="-3704" t="-3774" r="-5093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AE2E0058-4A7F-4AB7-9159-33126D700018}"/>
              </a:ext>
            </a:extLst>
          </p:cNvPr>
          <p:cNvGrpSpPr>
            <a:grpSpLocks noChangeAspect="1"/>
          </p:cNvGrpSpPr>
          <p:nvPr/>
        </p:nvGrpSpPr>
        <p:grpSpPr>
          <a:xfrm>
            <a:off x="7717306" y="3314547"/>
            <a:ext cx="1501338" cy="2520000"/>
            <a:chOff x="9583247" y="1970434"/>
            <a:chExt cx="1853080" cy="3110136"/>
          </a:xfrm>
        </p:grpSpPr>
        <p:grpSp>
          <p:nvGrpSpPr>
            <p:cNvPr id="159" name="组合 158">
              <a:extLst>
                <a:ext uri="{FF2B5EF4-FFF2-40B4-BE49-F238E27FC236}">
                  <a16:creationId xmlns:a16="http://schemas.microsoft.com/office/drawing/2014/main" id="{32595550-BF02-4EEC-A944-F10AE6FC418F}"/>
                </a:ext>
              </a:extLst>
            </p:cNvPr>
            <p:cNvGrpSpPr/>
            <p:nvPr/>
          </p:nvGrpSpPr>
          <p:grpSpPr>
            <a:xfrm>
              <a:off x="9583247" y="4463773"/>
              <a:ext cx="600872" cy="616797"/>
              <a:chOff x="5168539" y="4845481"/>
              <a:chExt cx="434113" cy="430021"/>
            </a:xfrm>
          </p:grpSpPr>
          <p:sp>
            <p:nvSpPr>
              <p:cNvPr id="288" name="流程图: 接点 287">
                <a:extLst>
                  <a:ext uri="{FF2B5EF4-FFF2-40B4-BE49-F238E27FC236}">
                    <a16:creationId xmlns:a16="http://schemas.microsoft.com/office/drawing/2014/main" id="{04C27A31-6617-4B01-AC4A-647806DF8D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1249" y="4913925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89" name="流程图: 接点 288">
                <a:extLst>
                  <a:ext uri="{FF2B5EF4-FFF2-40B4-BE49-F238E27FC236}">
                    <a16:creationId xmlns:a16="http://schemas.microsoft.com/office/drawing/2014/main" id="{D62E83F6-45B5-43CA-9391-935B0720E5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91193" y="5040949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0" name="流程图: 接点 289">
                <a:extLst>
                  <a:ext uri="{FF2B5EF4-FFF2-40B4-BE49-F238E27FC236}">
                    <a16:creationId xmlns:a16="http://schemas.microsoft.com/office/drawing/2014/main" id="{CB7CDBF0-4640-4748-96BA-9B932275BC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50414" y="515800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91" name="直接连接符 290">
                <a:extLst>
                  <a:ext uri="{FF2B5EF4-FFF2-40B4-BE49-F238E27FC236}">
                    <a16:creationId xmlns:a16="http://schemas.microsoft.com/office/drawing/2014/main" id="{2275751E-926F-4795-88E7-FC782BFD4425}"/>
                  </a:ext>
                </a:extLst>
              </p:cNvPr>
              <p:cNvCxnSpPr>
                <a:cxnSpLocks noChangeAspect="1"/>
                <a:stCxn id="289" idx="7"/>
                <a:endCxn id="288" idx="3"/>
              </p:cNvCxnSpPr>
              <p:nvPr/>
            </p:nvCxnSpPr>
            <p:spPr>
              <a:xfrm flipV="1">
                <a:off x="5251254" y="4973968"/>
                <a:ext cx="50300" cy="77283"/>
              </a:xfrm>
              <a:prstGeom prst="line">
                <a:avLst/>
              </a:prstGeom>
              <a:ln w="3175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接连接符 291">
                <a:extLst>
                  <a:ext uri="{FF2B5EF4-FFF2-40B4-BE49-F238E27FC236}">
                    <a16:creationId xmlns:a16="http://schemas.microsoft.com/office/drawing/2014/main" id="{1FA5AD38-2CCC-4347-A70B-52B2EB02EAE9}"/>
                  </a:ext>
                </a:extLst>
              </p:cNvPr>
              <p:cNvCxnSpPr>
                <a:cxnSpLocks noChangeAspect="1"/>
                <a:stCxn id="288" idx="5"/>
                <a:endCxn id="290" idx="0"/>
              </p:cNvCxnSpPr>
              <p:nvPr/>
            </p:nvCxnSpPr>
            <p:spPr>
              <a:xfrm>
                <a:off x="5351310" y="4973968"/>
                <a:ext cx="34286" cy="184038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>
                <a:extLst>
                  <a:ext uri="{FF2B5EF4-FFF2-40B4-BE49-F238E27FC236}">
                    <a16:creationId xmlns:a16="http://schemas.microsoft.com/office/drawing/2014/main" id="{72861A47-A25D-4E9B-B61F-E61C81762E80}"/>
                  </a:ext>
                </a:extLst>
              </p:cNvPr>
              <p:cNvCxnSpPr>
                <a:cxnSpLocks noChangeAspect="1"/>
                <a:stCxn id="288" idx="6"/>
                <a:endCxn id="299" idx="2"/>
              </p:cNvCxnSpPr>
              <p:nvPr/>
            </p:nvCxnSpPr>
            <p:spPr>
              <a:xfrm>
                <a:off x="5361615" y="4949098"/>
                <a:ext cx="83198" cy="19701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>
                <a:extLst>
                  <a:ext uri="{FF2B5EF4-FFF2-40B4-BE49-F238E27FC236}">
                    <a16:creationId xmlns:a16="http://schemas.microsoft.com/office/drawing/2014/main" id="{C3003B08-3B40-4EC2-AA03-A581C1318CB5}"/>
                  </a:ext>
                </a:extLst>
              </p:cNvPr>
              <p:cNvCxnSpPr>
                <a:cxnSpLocks noChangeAspect="1"/>
                <a:stCxn id="290" idx="6"/>
                <a:endCxn id="297" idx="3"/>
              </p:cNvCxnSpPr>
              <p:nvPr/>
            </p:nvCxnSpPr>
            <p:spPr>
              <a:xfrm flipV="1">
                <a:off x="5420779" y="5142068"/>
                <a:ext cx="66499" cy="51110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>
                <a:extLst>
                  <a:ext uri="{FF2B5EF4-FFF2-40B4-BE49-F238E27FC236}">
                    <a16:creationId xmlns:a16="http://schemas.microsoft.com/office/drawing/2014/main" id="{C927E097-5607-4125-AB19-20C1B28B6CB2}"/>
                  </a:ext>
                </a:extLst>
              </p:cNvPr>
              <p:cNvCxnSpPr>
                <a:cxnSpLocks noChangeAspect="1"/>
                <a:stCxn id="289" idx="6"/>
                <a:endCxn id="299" idx="3"/>
              </p:cNvCxnSpPr>
              <p:nvPr/>
            </p:nvCxnSpPr>
            <p:spPr>
              <a:xfrm flipV="1">
                <a:off x="5261559" y="4993669"/>
                <a:ext cx="193558" cy="82453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接连接符 295">
                <a:extLst>
                  <a:ext uri="{FF2B5EF4-FFF2-40B4-BE49-F238E27FC236}">
                    <a16:creationId xmlns:a16="http://schemas.microsoft.com/office/drawing/2014/main" id="{2B70537A-0D4F-4208-A7FF-46C6C8DD0229}"/>
                  </a:ext>
                </a:extLst>
              </p:cNvPr>
              <p:cNvCxnSpPr>
                <a:cxnSpLocks noChangeAspect="1"/>
                <a:stCxn id="289" idx="6"/>
                <a:endCxn id="297" idx="2"/>
              </p:cNvCxnSpPr>
              <p:nvPr/>
            </p:nvCxnSpPr>
            <p:spPr>
              <a:xfrm>
                <a:off x="5261559" y="5076122"/>
                <a:ext cx="215415" cy="4107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流程图: 接点 296">
                <a:extLst>
                  <a:ext uri="{FF2B5EF4-FFF2-40B4-BE49-F238E27FC236}">
                    <a16:creationId xmlns:a16="http://schemas.microsoft.com/office/drawing/2014/main" id="{E2FFC23B-EFF2-4D2F-B06E-477C5FC9B8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6974" y="5082025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98" name="直接连接符 297">
                <a:extLst>
                  <a:ext uri="{FF2B5EF4-FFF2-40B4-BE49-F238E27FC236}">
                    <a16:creationId xmlns:a16="http://schemas.microsoft.com/office/drawing/2014/main" id="{B5EEBA3F-11EB-4704-A87E-5BBEEED9F353}"/>
                  </a:ext>
                </a:extLst>
              </p:cNvPr>
              <p:cNvCxnSpPr>
                <a:cxnSpLocks noChangeAspect="1"/>
                <a:stCxn id="299" idx="4"/>
                <a:endCxn id="297" idx="0"/>
              </p:cNvCxnSpPr>
              <p:nvPr/>
            </p:nvCxnSpPr>
            <p:spPr>
              <a:xfrm>
                <a:off x="5479995" y="5003971"/>
                <a:ext cx="32161" cy="78054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9" name="流程图: 接点 298">
                <a:extLst>
                  <a:ext uri="{FF2B5EF4-FFF2-40B4-BE49-F238E27FC236}">
                    <a16:creationId xmlns:a16="http://schemas.microsoft.com/office/drawing/2014/main" id="{79669DBC-1BDA-4CA4-99A1-677AC7FD5D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44813" y="493362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00" name="直接连接符 299">
                <a:extLst>
                  <a:ext uri="{FF2B5EF4-FFF2-40B4-BE49-F238E27FC236}">
                    <a16:creationId xmlns:a16="http://schemas.microsoft.com/office/drawing/2014/main" id="{F1EAE08B-04DA-4D59-B5DF-2E3B45BD3F9C}"/>
                  </a:ext>
                </a:extLst>
              </p:cNvPr>
              <p:cNvCxnSpPr>
                <a:cxnSpLocks noChangeAspect="1"/>
                <a:stCxn id="289" idx="5"/>
                <a:endCxn id="290" idx="2"/>
              </p:cNvCxnSpPr>
              <p:nvPr/>
            </p:nvCxnSpPr>
            <p:spPr>
              <a:xfrm>
                <a:off x="5251254" y="5100993"/>
                <a:ext cx="99159" cy="9218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1" name="矩形: 圆角 300">
                <a:extLst>
                  <a:ext uri="{FF2B5EF4-FFF2-40B4-BE49-F238E27FC236}">
                    <a16:creationId xmlns:a16="http://schemas.microsoft.com/office/drawing/2014/main" id="{B6F1E6E0-7C86-4A39-AD60-95357E01EA81}"/>
                  </a:ext>
                </a:extLst>
              </p:cNvPr>
              <p:cNvSpPr/>
              <p:nvPr/>
            </p:nvSpPr>
            <p:spPr>
              <a:xfrm>
                <a:off x="5168539" y="4845481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A3C9CC3D-78C9-4F7A-A9FA-146AC561E27B}"/>
                </a:ext>
              </a:extLst>
            </p:cNvPr>
            <p:cNvGrpSpPr/>
            <p:nvPr/>
          </p:nvGrpSpPr>
          <p:grpSpPr>
            <a:xfrm>
              <a:off x="10821322" y="4455099"/>
              <a:ext cx="610663" cy="617471"/>
              <a:chOff x="6641302" y="4863945"/>
              <a:chExt cx="434113" cy="430021"/>
            </a:xfrm>
          </p:grpSpPr>
          <p:sp>
            <p:nvSpPr>
              <p:cNvPr id="277" name="流程图: 接点 276">
                <a:extLst>
                  <a:ext uri="{FF2B5EF4-FFF2-40B4-BE49-F238E27FC236}">
                    <a16:creationId xmlns:a16="http://schemas.microsoft.com/office/drawing/2014/main" id="{758D79C4-D94A-4B7D-A7E3-E01AD89C80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5529" y="505019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8" name="流程图: 接点 277">
                <a:extLst>
                  <a:ext uri="{FF2B5EF4-FFF2-40B4-BE49-F238E27FC236}">
                    <a16:creationId xmlns:a16="http://schemas.microsoft.com/office/drawing/2014/main" id="{86985EA1-B738-48B0-97B5-E7A86D327B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11127" y="494946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79" name="流程图: 接点 278">
                <a:extLst>
                  <a:ext uri="{FF2B5EF4-FFF2-40B4-BE49-F238E27FC236}">
                    <a16:creationId xmlns:a16="http://schemas.microsoft.com/office/drawing/2014/main" id="{51F87A57-186C-462A-BCF6-4CE278D75E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0609" y="5042998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80" name="直接连接符 279">
                <a:extLst>
                  <a:ext uri="{FF2B5EF4-FFF2-40B4-BE49-F238E27FC236}">
                    <a16:creationId xmlns:a16="http://schemas.microsoft.com/office/drawing/2014/main" id="{254B38F6-0B4F-464E-BBB3-5A1C0A097E0F}"/>
                  </a:ext>
                </a:extLst>
              </p:cNvPr>
              <p:cNvCxnSpPr>
                <a:cxnSpLocks noChangeAspect="1"/>
                <a:stCxn id="278" idx="2"/>
                <a:endCxn id="277" idx="7"/>
              </p:cNvCxnSpPr>
              <p:nvPr/>
            </p:nvCxnSpPr>
            <p:spPr>
              <a:xfrm flipH="1">
                <a:off x="6745589" y="4984633"/>
                <a:ext cx="65538" cy="7585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接连接符 280">
                <a:extLst>
                  <a:ext uri="{FF2B5EF4-FFF2-40B4-BE49-F238E27FC236}">
                    <a16:creationId xmlns:a16="http://schemas.microsoft.com/office/drawing/2014/main" id="{96ED896E-D686-4C5D-A5A9-8A2255E19F74}"/>
                  </a:ext>
                </a:extLst>
              </p:cNvPr>
              <p:cNvCxnSpPr>
                <a:cxnSpLocks noChangeAspect="1"/>
                <a:stCxn id="278" idx="4"/>
                <a:endCxn id="285" idx="0"/>
              </p:cNvCxnSpPr>
              <p:nvPr/>
            </p:nvCxnSpPr>
            <p:spPr>
              <a:xfrm>
                <a:off x="6846310" y="5019805"/>
                <a:ext cx="23883" cy="13197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直接连接符 281">
                <a:extLst>
                  <a:ext uri="{FF2B5EF4-FFF2-40B4-BE49-F238E27FC236}">
                    <a16:creationId xmlns:a16="http://schemas.microsoft.com/office/drawing/2014/main" id="{58D4BAC1-F1F9-4C8E-970B-692C1C143E43}"/>
                  </a:ext>
                </a:extLst>
              </p:cNvPr>
              <p:cNvCxnSpPr>
                <a:cxnSpLocks noChangeAspect="1"/>
                <a:stCxn id="278" idx="6"/>
                <a:endCxn id="279" idx="1"/>
              </p:cNvCxnSpPr>
              <p:nvPr/>
            </p:nvCxnSpPr>
            <p:spPr>
              <a:xfrm>
                <a:off x="6881493" y="4984633"/>
                <a:ext cx="89421" cy="6866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直接连接符 282">
                <a:extLst>
                  <a:ext uri="{FF2B5EF4-FFF2-40B4-BE49-F238E27FC236}">
                    <a16:creationId xmlns:a16="http://schemas.microsoft.com/office/drawing/2014/main" id="{FB0DD22D-BBC1-4AEF-8D44-1C995724A4A6}"/>
                  </a:ext>
                </a:extLst>
              </p:cNvPr>
              <p:cNvCxnSpPr>
                <a:cxnSpLocks noChangeAspect="1"/>
                <a:stCxn id="279" idx="3"/>
                <a:endCxn id="285" idx="6"/>
              </p:cNvCxnSpPr>
              <p:nvPr/>
            </p:nvCxnSpPr>
            <p:spPr>
              <a:xfrm flipH="1">
                <a:off x="6905376" y="5103041"/>
                <a:ext cx="65538" cy="8390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直接连接符 283">
                <a:extLst>
                  <a:ext uri="{FF2B5EF4-FFF2-40B4-BE49-F238E27FC236}">
                    <a16:creationId xmlns:a16="http://schemas.microsoft.com/office/drawing/2014/main" id="{4D0B1B6A-30AF-4982-B6E8-29E3FF33C92A}"/>
                  </a:ext>
                </a:extLst>
              </p:cNvPr>
              <p:cNvCxnSpPr>
                <a:cxnSpLocks noChangeAspect="1"/>
                <a:stCxn id="277" idx="6"/>
                <a:endCxn id="279" idx="2"/>
              </p:cNvCxnSpPr>
              <p:nvPr/>
            </p:nvCxnSpPr>
            <p:spPr>
              <a:xfrm flipV="1">
                <a:off x="6755894" y="5078170"/>
                <a:ext cx="204715" cy="719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流程图: 接点 284">
                <a:extLst>
                  <a:ext uri="{FF2B5EF4-FFF2-40B4-BE49-F238E27FC236}">
                    <a16:creationId xmlns:a16="http://schemas.microsoft.com/office/drawing/2014/main" id="{EC9C10DA-92AA-4A12-9D58-F637BC310D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35010" y="5151777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86" name="直接连接符 285">
                <a:extLst>
                  <a:ext uri="{FF2B5EF4-FFF2-40B4-BE49-F238E27FC236}">
                    <a16:creationId xmlns:a16="http://schemas.microsoft.com/office/drawing/2014/main" id="{DA74868F-2706-47F5-A55B-2C35FE4288A8}"/>
                  </a:ext>
                </a:extLst>
              </p:cNvPr>
              <p:cNvCxnSpPr>
                <a:cxnSpLocks noChangeAspect="1"/>
                <a:stCxn id="277" idx="5"/>
                <a:endCxn id="285" idx="2"/>
              </p:cNvCxnSpPr>
              <p:nvPr/>
            </p:nvCxnSpPr>
            <p:spPr>
              <a:xfrm>
                <a:off x="6745589" y="5110233"/>
                <a:ext cx="89421" cy="7671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矩形: 圆角 286">
                <a:extLst>
                  <a:ext uri="{FF2B5EF4-FFF2-40B4-BE49-F238E27FC236}">
                    <a16:creationId xmlns:a16="http://schemas.microsoft.com/office/drawing/2014/main" id="{B8A5EC96-DE3A-4567-ACB7-824EE4882832}"/>
                  </a:ext>
                </a:extLst>
              </p:cNvPr>
              <p:cNvSpPr/>
              <p:nvPr/>
            </p:nvSpPr>
            <p:spPr>
              <a:xfrm>
                <a:off x="6641302" y="4863945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1" name="流程图: 接点 160">
              <a:extLst>
                <a:ext uri="{FF2B5EF4-FFF2-40B4-BE49-F238E27FC236}">
                  <a16:creationId xmlns:a16="http://schemas.microsoft.com/office/drawing/2014/main" id="{30F74423-DB76-4F2E-9C52-45BEE5911A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891" y="3529888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2" name="流程图: 接点 161">
              <a:extLst>
                <a:ext uri="{FF2B5EF4-FFF2-40B4-BE49-F238E27FC236}">
                  <a16:creationId xmlns:a16="http://schemas.microsoft.com/office/drawing/2014/main" id="{D3BC6EDF-3C3E-4924-A62E-5629B26D6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4750" y="3693754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3" name="流程图: 接点 162">
              <a:extLst>
                <a:ext uri="{FF2B5EF4-FFF2-40B4-BE49-F238E27FC236}">
                  <a16:creationId xmlns:a16="http://schemas.microsoft.com/office/drawing/2014/main" id="{DE9A74F3-27CC-4C47-9F74-FCD4128BA1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3437" y="3844762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0D8BED64-287A-424F-8124-AAD6A24E9FC2}"/>
                </a:ext>
              </a:extLst>
            </p:cNvPr>
            <p:cNvCxnSpPr>
              <a:cxnSpLocks noChangeAspect="1"/>
              <a:stCxn id="162" idx="7"/>
              <a:endCxn id="161" idx="3"/>
            </p:cNvCxnSpPr>
            <p:nvPr/>
          </p:nvCxnSpPr>
          <p:spPr>
            <a:xfrm flipV="1">
              <a:off x="10003470" y="3607346"/>
              <a:ext cx="65927" cy="9969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A4BD1265-B5F5-4619-8B16-FDAAF03A2DDB}"/>
                </a:ext>
              </a:extLst>
            </p:cNvPr>
            <p:cNvCxnSpPr>
              <a:cxnSpLocks noChangeAspect="1"/>
              <a:stCxn id="161" idx="5"/>
              <a:endCxn id="163" idx="0"/>
            </p:cNvCxnSpPr>
            <p:nvPr/>
          </p:nvCxnSpPr>
          <p:spPr>
            <a:xfrm>
              <a:off x="10134611" y="3607346"/>
              <a:ext cx="44938" cy="23741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244C7A52-D628-4EBD-8105-5C546F4C12AD}"/>
                </a:ext>
              </a:extLst>
            </p:cNvPr>
            <p:cNvCxnSpPr>
              <a:cxnSpLocks noChangeAspect="1"/>
              <a:stCxn id="161" idx="6"/>
              <a:endCxn id="202" idx="2"/>
            </p:cNvCxnSpPr>
            <p:nvPr/>
          </p:nvCxnSpPr>
          <p:spPr>
            <a:xfrm>
              <a:off x="10148118" y="3575262"/>
              <a:ext cx="109046" cy="25415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FAF6D821-8935-45BC-A66D-582D5EA5AF67}"/>
                </a:ext>
              </a:extLst>
            </p:cNvPr>
            <p:cNvCxnSpPr>
              <a:cxnSpLocks noChangeAspect="1"/>
              <a:stCxn id="163" idx="6"/>
              <a:endCxn id="199" idx="3"/>
            </p:cNvCxnSpPr>
            <p:nvPr/>
          </p:nvCxnSpPr>
          <p:spPr>
            <a:xfrm flipV="1">
              <a:off x="10225662" y="3824201"/>
              <a:ext cx="87159" cy="65934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71B347B4-921C-4BEC-AF45-9A9F73A805C5}"/>
                </a:ext>
              </a:extLst>
            </p:cNvPr>
            <p:cNvCxnSpPr>
              <a:cxnSpLocks noChangeAspect="1"/>
              <a:stCxn id="162" idx="6"/>
              <a:endCxn id="202" idx="3"/>
            </p:cNvCxnSpPr>
            <p:nvPr/>
          </p:nvCxnSpPr>
          <p:spPr>
            <a:xfrm flipV="1">
              <a:off x="10016977" y="3632761"/>
              <a:ext cx="253692" cy="10636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流程图: 接点 168">
              <a:extLst>
                <a:ext uri="{FF2B5EF4-FFF2-40B4-BE49-F238E27FC236}">
                  <a16:creationId xmlns:a16="http://schemas.microsoft.com/office/drawing/2014/main" id="{CE54E41D-55B6-49F8-8DD7-653FE25505B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289924" y="3369459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0" name="流程图: 接点 169">
              <a:extLst>
                <a:ext uri="{FF2B5EF4-FFF2-40B4-BE49-F238E27FC236}">
                  <a16:creationId xmlns:a16="http://schemas.microsoft.com/office/drawing/2014/main" id="{BDF8D949-54D7-4ED5-AF74-966BB59E858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660604" y="3414036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1" name="流程图: 接点 170">
              <a:extLst>
                <a:ext uri="{FF2B5EF4-FFF2-40B4-BE49-F238E27FC236}">
                  <a16:creationId xmlns:a16="http://schemas.microsoft.com/office/drawing/2014/main" id="{B47556B9-2D18-4999-8300-DD139D36A81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486982" y="3317164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2" name="流程图: 接点 171">
              <a:extLst>
                <a:ext uri="{FF2B5EF4-FFF2-40B4-BE49-F238E27FC236}">
                  <a16:creationId xmlns:a16="http://schemas.microsoft.com/office/drawing/2014/main" id="{907E44E1-803D-475A-A7D5-EAB17A180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2294" y="4042513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B07E837C-0BC6-4EC1-965D-260C8C0F6D88}"/>
                </a:ext>
              </a:extLst>
            </p:cNvPr>
            <p:cNvCxnSpPr>
              <a:cxnSpLocks noChangeAspect="1"/>
              <a:stCxn id="169" idx="5"/>
              <a:endCxn id="170" idx="2"/>
            </p:cNvCxnSpPr>
            <p:nvPr/>
          </p:nvCxnSpPr>
          <p:spPr>
            <a:xfrm>
              <a:off x="10374610" y="3439696"/>
              <a:ext cx="286963" cy="2897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436CD69E-5BDA-4900-B625-034A8CF0C4A7}"/>
                </a:ext>
              </a:extLst>
            </p:cNvPr>
            <p:cNvCxnSpPr>
              <a:cxnSpLocks noChangeAspect="1"/>
              <a:stCxn id="169" idx="6"/>
              <a:endCxn id="171" idx="2"/>
            </p:cNvCxnSpPr>
            <p:nvPr/>
          </p:nvCxnSpPr>
          <p:spPr>
            <a:xfrm flipV="1">
              <a:off x="10381179" y="3371796"/>
              <a:ext cx="106773" cy="3377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C811A7AD-2262-44A7-B243-3160FB694D22}"/>
                </a:ext>
              </a:extLst>
            </p:cNvPr>
            <p:cNvCxnSpPr>
              <a:cxnSpLocks noChangeAspect="1"/>
              <a:stCxn id="171" idx="5"/>
              <a:endCxn id="170" idx="1"/>
            </p:cNvCxnSpPr>
            <p:nvPr/>
          </p:nvCxnSpPr>
          <p:spPr>
            <a:xfrm>
              <a:off x="10571669" y="3387402"/>
              <a:ext cx="96472" cy="471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3895CFFE-B7A9-4B7E-AF80-F9E9576F2DBA}"/>
                </a:ext>
              </a:extLst>
            </p:cNvPr>
            <p:cNvCxnSpPr>
              <a:cxnSpLocks noChangeAspect="1"/>
              <a:stCxn id="172" idx="1"/>
              <a:endCxn id="199" idx="4"/>
            </p:cNvCxnSpPr>
            <p:nvPr/>
          </p:nvCxnSpPr>
          <p:spPr>
            <a:xfrm flipV="1">
              <a:off x="10325801" y="3837491"/>
              <a:ext cx="19629" cy="21831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35549A89-E87A-4B42-AD28-B6B47C0AE779}"/>
                </a:ext>
              </a:extLst>
            </p:cNvPr>
            <p:cNvCxnSpPr>
              <a:cxnSpLocks noChangeAspect="1"/>
              <a:stCxn id="172" idx="6"/>
              <a:endCxn id="192" idx="3"/>
            </p:cNvCxnSpPr>
            <p:nvPr/>
          </p:nvCxnSpPr>
          <p:spPr>
            <a:xfrm flipV="1">
              <a:off x="10404521" y="4025927"/>
              <a:ext cx="119923" cy="6195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449BA3ED-CAFA-4C96-9EE5-A076B1576981}"/>
                </a:ext>
              </a:extLst>
            </p:cNvPr>
            <p:cNvCxnSpPr>
              <a:cxnSpLocks noChangeAspect="1"/>
              <a:stCxn id="170" idx="5"/>
              <a:endCxn id="180" idx="1"/>
            </p:cNvCxnSpPr>
            <p:nvPr/>
          </p:nvCxnSpPr>
          <p:spPr>
            <a:xfrm>
              <a:off x="10745290" y="3484272"/>
              <a:ext cx="101047" cy="10474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流程图: 接点 178">
              <a:extLst>
                <a:ext uri="{FF2B5EF4-FFF2-40B4-BE49-F238E27FC236}">
                  <a16:creationId xmlns:a16="http://schemas.microsoft.com/office/drawing/2014/main" id="{E3BF5978-211A-479A-B798-63C7B3D47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68212" y="3705675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0" name="流程图: 接点 179">
              <a:extLst>
                <a:ext uri="{FF2B5EF4-FFF2-40B4-BE49-F238E27FC236}">
                  <a16:creationId xmlns:a16="http://schemas.microsoft.com/office/drawing/2014/main" id="{FED742D2-E0D8-41FC-A3BD-A09B659156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32830" y="3575729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1" name="流程图: 接点 180">
              <a:extLst>
                <a:ext uri="{FF2B5EF4-FFF2-40B4-BE49-F238E27FC236}">
                  <a16:creationId xmlns:a16="http://schemas.microsoft.com/office/drawing/2014/main" id="{B28DF6E2-C2D7-4344-8E33-3798B7B5D1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753" y="3696397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189A0830-5199-453F-AD62-E23890F4ECD9}"/>
                </a:ext>
              </a:extLst>
            </p:cNvPr>
            <p:cNvCxnSpPr>
              <a:cxnSpLocks noChangeAspect="1"/>
              <a:stCxn id="180" idx="2"/>
              <a:endCxn id="179" idx="7"/>
            </p:cNvCxnSpPr>
            <p:nvPr/>
          </p:nvCxnSpPr>
          <p:spPr>
            <a:xfrm flipH="1">
              <a:off x="10746931" y="3621104"/>
              <a:ext cx="85899" cy="97861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21BA72E2-5ED3-4F6E-8DCD-BDE9D6DF5D72}"/>
                </a:ext>
              </a:extLst>
            </p:cNvPr>
            <p:cNvCxnSpPr>
              <a:cxnSpLocks noChangeAspect="1"/>
              <a:stCxn id="180" idx="4"/>
              <a:endCxn id="205" idx="0"/>
            </p:cNvCxnSpPr>
            <p:nvPr/>
          </p:nvCxnSpPr>
          <p:spPr>
            <a:xfrm>
              <a:off x="10878944" y="3666477"/>
              <a:ext cx="31303" cy="170249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8F8BC65C-A903-4543-89BD-A2E349B61749}"/>
                </a:ext>
              </a:extLst>
            </p:cNvPr>
            <p:cNvCxnSpPr>
              <a:cxnSpLocks noChangeAspect="1"/>
              <a:stCxn id="180" idx="6"/>
              <a:endCxn id="181" idx="1"/>
            </p:cNvCxnSpPr>
            <p:nvPr/>
          </p:nvCxnSpPr>
          <p:spPr>
            <a:xfrm>
              <a:off x="10925057" y="3621104"/>
              <a:ext cx="117202" cy="8858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FCC6B04D-D19F-4C91-B3C5-8811F23D1651}"/>
                </a:ext>
              </a:extLst>
            </p:cNvPr>
            <p:cNvCxnSpPr>
              <a:cxnSpLocks noChangeAspect="1"/>
              <a:stCxn id="181" idx="3"/>
              <a:endCxn id="205" idx="6"/>
            </p:cNvCxnSpPr>
            <p:nvPr/>
          </p:nvCxnSpPr>
          <p:spPr>
            <a:xfrm flipH="1">
              <a:off x="10956360" y="3773855"/>
              <a:ext cx="85899" cy="10824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9F9784CB-EC19-4D72-A2DC-980C26057ED5}"/>
                </a:ext>
              </a:extLst>
            </p:cNvPr>
            <p:cNvCxnSpPr>
              <a:cxnSpLocks noChangeAspect="1"/>
              <a:stCxn id="179" idx="6"/>
              <a:endCxn id="181" idx="2"/>
            </p:cNvCxnSpPr>
            <p:nvPr/>
          </p:nvCxnSpPr>
          <p:spPr>
            <a:xfrm flipV="1">
              <a:off x="10760438" y="3741770"/>
              <a:ext cx="268315" cy="927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流程图: 接点 186">
              <a:extLst>
                <a:ext uri="{FF2B5EF4-FFF2-40B4-BE49-F238E27FC236}">
                  <a16:creationId xmlns:a16="http://schemas.microsoft.com/office/drawing/2014/main" id="{FB03B906-4FD2-45A0-AD99-CD5CC4F356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1779" y="3606467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8" name="流程图: 接点 187">
              <a:extLst>
                <a:ext uri="{FF2B5EF4-FFF2-40B4-BE49-F238E27FC236}">
                  <a16:creationId xmlns:a16="http://schemas.microsoft.com/office/drawing/2014/main" id="{E62016F0-1218-456A-847B-EE25F3B304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19194" y="3836726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038ECB75-347C-479D-82DB-5BF260F398FE}"/>
                </a:ext>
              </a:extLst>
            </p:cNvPr>
            <p:cNvCxnSpPr>
              <a:cxnSpLocks noChangeAspect="1"/>
              <a:stCxn id="187" idx="2"/>
              <a:endCxn id="181" idx="7"/>
            </p:cNvCxnSpPr>
            <p:nvPr/>
          </p:nvCxnSpPr>
          <p:spPr>
            <a:xfrm flipH="1">
              <a:off x="11107473" y="3651842"/>
              <a:ext cx="144305" cy="5784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15F5E6E1-14DA-44D6-AC6B-FE9CB5C73CE7}"/>
                </a:ext>
              </a:extLst>
            </p:cNvPr>
            <p:cNvCxnSpPr>
              <a:cxnSpLocks noChangeAspect="1"/>
              <a:stCxn id="188" idx="1"/>
              <a:endCxn id="181" idx="5"/>
            </p:cNvCxnSpPr>
            <p:nvPr/>
          </p:nvCxnSpPr>
          <p:spPr>
            <a:xfrm flipH="1" flipV="1">
              <a:off x="11107473" y="3773855"/>
              <a:ext cx="125227" cy="7616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3A6EF89E-6E1A-49FD-AA4D-4D24561EBC55}"/>
                </a:ext>
              </a:extLst>
            </p:cNvPr>
            <p:cNvCxnSpPr>
              <a:cxnSpLocks noChangeAspect="1"/>
              <a:stCxn id="187" idx="4"/>
              <a:endCxn id="188" idx="0"/>
            </p:cNvCxnSpPr>
            <p:nvPr/>
          </p:nvCxnSpPr>
          <p:spPr>
            <a:xfrm flipH="1">
              <a:off x="11265308" y="3697215"/>
              <a:ext cx="32585" cy="13951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流程图: 接点 191">
              <a:extLst>
                <a:ext uri="{FF2B5EF4-FFF2-40B4-BE49-F238E27FC236}">
                  <a16:creationId xmlns:a16="http://schemas.microsoft.com/office/drawing/2014/main" id="{0E6E2803-1135-4D48-8C49-2396E68F6E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10938" y="3948469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3" name="流程图: 接点 192">
              <a:extLst>
                <a:ext uri="{FF2B5EF4-FFF2-40B4-BE49-F238E27FC236}">
                  <a16:creationId xmlns:a16="http://schemas.microsoft.com/office/drawing/2014/main" id="{902958EC-3D82-4E31-BD1A-F48C538B8D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4145" y="3666477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84FC983E-D256-4C47-98C4-A58836C30FEE}"/>
                </a:ext>
              </a:extLst>
            </p:cNvPr>
            <p:cNvCxnSpPr>
              <a:cxnSpLocks noChangeAspect="1"/>
              <a:stCxn id="193" idx="4"/>
              <a:endCxn id="195" idx="1"/>
            </p:cNvCxnSpPr>
            <p:nvPr/>
          </p:nvCxnSpPr>
          <p:spPr>
            <a:xfrm>
              <a:off x="9730258" y="3757225"/>
              <a:ext cx="37799" cy="9760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流程图: 接点 194">
              <a:extLst>
                <a:ext uri="{FF2B5EF4-FFF2-40B4-BE49-F238E27FC236}">
                  <a16:creationId xmlns:a16="http://schemas.microsoft.com/office/drawing/2014/main" id="{0028188C-2D68-46E6-BF1E-56C1489F17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54550" y="3841538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79FE9397-6244-401D-B29A-D4432F8D89EC}"/>
                </a:ext>
              </a:extLst>
            </p:cNvPr>
            <p:cNvCxnSpPr>
              <a:cxnSpLocks noChangeAspect="1"/>
              <a:stCxn id="193" idx="6"/>
              <a:endCxn id="162" idx="2"/>
            </p:cNvCxnSpPr>
            <p:nvPr/>
          </p:nvCxnSpPr>
          <p:spPr>
            <a:xfrm>
              <a:off x="9776372" y="3711852"/>
              <a:ext cx="148379" cy="2727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CD81B8A2-6164-45D6-9C10-458DFCDFDA91}"/>
                </a:ext>
              </a:extLst>
            </p:cNvPr>
            <p:cNvCxnSpPr>
              <a:cxnSpLocks noChangeAspect="1"/>
              <a:stCxn id="195" idx="7"/>
              <a:endCxn id="162" idx="3"/>
            </p:cNvCxnSpPr>
            <p:nvPr/>
          </p:nvCxnSpPr>
          <p:spPr>
            <a:xfrm flipV="1">
              <a:off x="9833271" y="3771213"/>
              <a:ext cx="104986" cy="8361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12015189-1222-433C-B6DA-52E836AD07AF}"/>
                </a:ext>
              </a:extLst>
            </p:cNvPr>
            <p:cNvCxnSpPr>
              <a:cxnSpLocks noChangeAspect="1"/>
              <a:stCxn id="162" idx="6"/>
              <a:endCxn id="199" idx="2"/>
            </p:cNvCxnSpPr>
            <p:nvPr/>
          </p:nvCxnSpPr>
          <p:spPr>
            <a:xfrm>
              <a:off x="10016977" y="3739128"/>
              <a:ext cx="282339" cy="52990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流程图: 接点 198">
              <a:extLst>
                <a:ext uri="{FF2B5EF4-FFF2-40B4-BE49-F238E27FC236}">
                  <a16:creationId xmlns:a16="http://schemas.microsoft.com/office/drawing/2014/main" id="{FCE75715-48B5-4BD3-9145-AD13A70C18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9316" y="3746743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D47CA1B7-40FB-4DB3-9C4F-EE5B09BE61D5}"/>
                </a:ext>
              </a:extLst>
            </p:cNvPr>
            <p:cNvCxnSpPr>
              <a:cxnSpLocks noChangeAspect="1"/>
              <a:stCxn id="202" idx="4"/>
              <a:endCxn id="199" idx="0"/>
            </p:cNvCxnSpPr>
            <p:nvPr/>
          </p:nvCxnSpPr>
          <p:spPr>
            <a:xfrm>
              <a:off x="10303275" y="3646051"/>
              <a:ext cx="42153" cy="10069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F7AFF31B-C61E-4965-88D2-16D6C5769900}"/>
                </a:ext>
              </a:extLst>
            </p:cNvPr>
            <p:cNvCxnSpPr>
              <a:cxnSpLocks noChangeAspect="1"/>
              <a:stCxn id="192" idx="1"/>
              <a:endCxn id="199" idx="5"/>
            </p:cNvCxnSpPr>
            <p:nvPr/>
          </p:nvCxnSpPr>
          <p:spPr>
            <a:xfrm flipH="1" flipV="1">
              <a:off x="10378035" y="3824201"/>
              <a:ext cx="146408" cy="137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流程图: 接点 201">
              <a:extLst>
                <a:ext uri="{FF2B5EF4-FFF2-40B4-BE49-F238E27FC236}">
                  <a16:creationId xmlns:a16="http://schemas.microsoft.com/office/drawing/2014/main" id="{ACEA94C2-0FBF-4106-B32B-C3DFBC927A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7163" y="3555303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85538D3A-94E6-4873-92F7-A8F014441038}"/>
                </a:ext>
              </a:extLst>
            </p:cNvPr>
            <p:cNvCxnSpPr>
              <a:cxnSpLocks noChangeAspect="1"/>
              <a:stCxn id="202" idx="0"/>
              <a:endCxn id="169" idx="4"/>
            </p:cNvCxnSpPr>
            <p:nvPr/>
          </p:nvCxnSpPr>
          <p:spPr>
            <a:xfrm flipV="1">
              <a:off x="10303275" y="3459252"/>
              <a:ext cx="42170" cy="9605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8D669D05-2A43-4894-8970-27168C4DA266}"/>
                </a:ext>
              </a:extLst>
            </p:cNvPr>
            <p:cNvCxnSpPr>
              <a:cxnSpLocks noChangeAspect="1"/>
              <a:stCxn id="162" idx="5"/>
              <a:endCxn id="163" idx="2"/>
            </p:cNvCxnSpPr>
            <p:nvPr/>
          </p:nvCxnSpPr>
          <p:spPr>
            <a:xfrm>
              <a:off x="10003470" y="3771213"/>
              <a:ext cx="129965" cy="11892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流程图: 接点 204">
              <a:extLst>
                <a:ext uri="{FF2B5EF4-FFF2-40B4-BE49-F238E27FC236}">
                  <a16:creationId xmlns:a16="http://schemas.microsoft.com/office/drawing/2014/main" id="{D1ABCDC1-2A77-4D40-983D-D73B98774B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4133" y="3836726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467B47E3-66A2-4385-8365-89A0E0B82D4F}"/>
                </a:ext>
              </a:extLst>
            </p:cNvPr>
            <p:cNvCxnSpPr>
              <a:cxnSpLocks noChangeAspect="1"/>
              <a:stCxn id="179" idx="5"/>
              <a:endCxn id="205" idx="2"/>
            </p:cNvCxnSpPr>
            <p:nvPr/>
          </p:nvCxnSpPr>
          <p:spPr>
            <a:xfrm>
              <a:off x="10746931" y="3783133"/>
              <a:ext cx="117202" cy="9896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矩形: 圆角 206">
              <a:extLst>
                <a:ext uri="{FF2B5EF4-FFF2-40B4-BE49-F238E27FC236}">
                  <a16:creationId xmlns:a16="http://schemas.microsoft.com/office/drawing/2014/main" id="{783689E4-7375-41C6-BDC2-15956005EFC0}"/>
                </a:ext>
              </a:extLst>
            </p:cNvPr>
            <p:cNvSpPr/>
            <p:nvPr/>
          </p:nvSpPr>
          <p:spPr>
            <a:xfrm>
              <a:off x="9608216" y="3259408"/>
              <a:ext cx="1823769" cy="9405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8" name="组合 207">
              <a:extLst>
                <a:ext uri="{FF2B5EF4-FFF2-40B4-BE49-F238E27FC236}">
                  <a16:creationId xmlns:a16="http://schemas.microsoft.com/office/drawing/2014/main" id="{D6B020B9-6DF5-4DAE-A897-04AB39B03992}"/>
                </a:ext>
              </a:extLst>
            </p:cNvPr>
            <p:cNvGrpSpPr/>
            <p:nvPr/>
          </p:nvGrpSpPr>
          <p:grpSpPr>
            <a:xfrm>
              <a:off x="9612558" y="1970434"/>
              <a:ext cx="1823769" cy="986482"/>
              <a:chOff x="6126432" y="2235915"/>
              <a:chExt cx="1823769" cy="986482"/>
            </a:xfrm>
          </p:grpSpPr>
          <p:sp>
            <p:nvSpPr>
              <p:cNvPr id="212" name="流程图: 接点 211">
                <a:extLst>
                  <a:ext uri="{FF2B5EF4-FFF2-40B4-BE49-F238E27FC236}">
                    <a16:creationId xmlns:a16="http://schemas.microsoft.com/office/drawing/2014/main" id="{83DC32D5-E7F9-43EE-920A-3E194C4E7C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0992" y="256368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3" name="流程图: 接点 212">
                <a:extLst>
                  <a:ext uri="{FF2B5EF4-FFF2-40B4-BE49-F238E27FC236}">
                    <a16:creationId xmlns:a16="http://schemas.microsoft.com/office/drawing/2014/main" id="{C5E4B421-6DD9-4147-B1A7-252932F15E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70936" y="2690711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4" name="流程图: 接点 213">
                <a:extLst>
                  <a:ext uri="{FF2B5EF4-FFF2-40B4-BE49-F238E27FC236}">
                    <a16:creationId xmlns:a16="http://schemas.microsoft.com/office/drawing/2014/main" id="{7CB888E8-B32E-4AD0-B733-4E65741C09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0157" y="2807768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15" name="直接连接符 214">
                <a:extLst>
                  <a:ext uri="{FF2B5EF4-FFF2-40B4-BE49-F238E27FC236}">
                    <a16:creationId xmlns:a16="http://schemas.microsoft.com/office/drawing/2014/main" id="{CD4A1A52-97B2-4F9A-8F9D-F51B1AE8C01C}"/>
                  </a:ext>
                </a:extLst>
              </p:cNvPr>
              <p:cNvCxnSpPr>
                <a:cxnSpLocks noChangeAspect="1"/>
                <a:stCxn id="213" idx="7"/>
                <a:endCxn id="212" idx="3"/>
              </p:cNvCxnSpPr>
              <p:nvPr/>
            </p:nvCxnSpPr>
            <p:spPr>
              <a:xfrm flipV="1">
                <a:off x="6630997" y="2623730"/>
                <a:ext cx="50300" cy="7728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连接符 215">
                <a:extLst>
                  <a:ext uri="{FF2B5EF4-FFF2-40B4-BE49-F238E27FC236}">
                    <a16:creationId xmlns:a16="http://schemas.microsoft.com/office/drawing/2014/main" id="{D915B935-5DAF-4227-86C5-4578DF88AED5}"/>
                  </a:ext>
                </a:extLst>
              </p:cNvPr>
              <p:cNvCxnSpPr>
                <a:cxnSpLocks noChangeAspect="1"/>
                <a:stCxn id="212" idx="5"/>
                <a:endCxn id="214" idx="0"/>
              </p:cNvCxnSpPr>
              <p:nvPr/>
            </p:nvCxnSpPr>
            <p:spPr>
              <a:xfrm>
                <a:off x="6731053" y="2623730"/>
                <a:ext cx="34286" cy="184038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>
                <a:extLst>
                  <a:ext uri="{FF2B5EF4-FFF2-40B4-BE49-F238E27FC236}">
                    <a16:creationId xmlns:a16="http://schemas.microsoft.com/office/drawing/2014/main" id="{EC6FD1A4-2B45-47E6-99DA-10FDE04F98B8}"/>
                  </a:ext>
                </a:extLst>
              </p:cNvPr>
              <p:cNvCxnSpPr>
                <a:cxnSpLocks noChangeAspect="1"/>
                <a:stCxn id="212" idx="6"/>
                <a:endCxn id="271" idx="2"/>
              </p:cNvCxnSpPr>
              <p:nvPr/>
            </p:nvCxnSpPr>
            <p:spPr>
              <a:xfrm>
                <a:off x="6741358" y="2598860"/>
                <a:ext cx="83198" cy="19701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>
                <a:extLst>
                  <a:ext uri="{FF2B5EF4-FFF2-40B4-BE49-F238E27FC236}">
                    <a16:creationId xmlns:a16="http://schemas.microsoft.com/office/drawing/2014/main" id="{249CC08A-5D95-405C-B1B1-16163BA247A4}"/>
                  </a:ext>
                </a:extLst>
              </p:cNvPr>
              <p:cNvCxnSpPr>
                <a:cxnSpLocks noChangeAspect="1"/>
                <a:stCxn id="214" idx="6"/>
                <a:endCxn id="268" idx="3"/>
              </p:cNvCxnSpPr>
              <p:nvPr/>
            </p:nvCxnSpPr>
            <p:spPr>
              <a:xfrm flipV="1">
                <a:off x="6800522" y="2791830"/>
                <a:ext cx="66499" cy="51110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直接连接符 218">
                <a:extLst>
                  <a:ext uri="{FF2B5EF4-FFF2-40B4-BE49-F238E27FC236}">
                    <a16:creationId xmlns:a16="http://schemas.microsoft.com/office/drawing/2014/main" id="{4352F17E-A4B9-47B8-A2E9-F4198F436A66}"/>
                  </a:ext>
                </a:extLst>
              </p:cNvPr>
              <p:cNvCxnSpPr>
                <a:cxnSpLocks noChangeAspect="1"/>
                <a:stCxn id="213" idx="6"/>
                <a:endCxn id="271" idx="3"/>
              </p:cNvCxnSpPr>
              <p:nvPr/>
            </p:nvCxnSpPr>
            <p:spPr>
              <a:xfrm flipV="1">
                <a:off x="6641302" y="2643431"/>
                <a:ext cx="193558" cy="8245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流程图: 接点 219">
                <a:extLst>
                  <a:ext uri="{FF2B5EF4-FFF2-40B4-BE49-F238E27FC236}">
                    <a16:creationId xmlns:a16="http://schemas.microsoft.com/office/drawing/2014/main" id="{BA6C278A-7EC8-4DD4-BFA3-632D6E7FE0D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49551" y="243932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1" name="流程图: 接点 220">
                <a:extLst>
                  <a:ext uri="{FF2B5EF4-FFF2-40B4-BE49-F238E27FC236}">
                    <a16:creationId xmlns:a16="http://schemas.microsoft.com/office/drawing/2014/main" id="{14AC5B27-EB1B-4B93-886A-FF413374039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132367" y="247388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2" name="流程图: 接点 221">
                <a:extLst>
                  <a:ext uri="{FF2B5EF4-FFF2-40B4-BE49-F238E27FC236}">
                    <a16:creationId xmlns:a16="http://schemas.microsoft.com/office/drawing/2014/main" id="{40407AE2-36B8-47DE-BFA5-DADF46F5201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999900" y="2398790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3" name="流程图: 接点 222">
                <a:extLst>
                  <a:ext uri="{FF2B5EF4-FFF2-40B4-BE49-F238E27FC236}">
                    <a16:creationId xmlns:a16="http://schemas.microsoft.com/office/drawing/2014/main" id="{EB4973AC-E833-4EE2-A540-9E820F2DA8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66619" y="296105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24" name="直接连接符 223">
                <a:extLst>
                  <a:ext uri="{FF2B5EF4-FFF2-40B4-BE49-F238E27FC236}">
                    <a16:creationId xmlns:a16="http://schemas.microsoft.com/office/drawing/2014/main" id="{1758EDED-099A-4915-A503-179F5DEB6F46}"/>
                  </a:ext>
                </a:extLst>
              </p:cNvPr>
              <p:cNvCxnSpPr>
                <a:cxnSpLocks noChangeAspect="1"/>
                <a:stCxn id="220" idx="5"/>
                <a:endCxn id="221" idx="2"/>
              </p:cNvCxnSpPr>
              <p:nvPr/>
            </p:nvCxnSpPr>
            <p:spPr>
              <a:xfrm>
                <a:off x="6914164" y="2493773"/>
                <a:ext cx="218943" cy="2245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5" name="直接连接符 224">
                <a:extLst>
                  <a:ext uri="{FF2B5EF4-FFF2-40B4-BE49-F238E27FC236}">
                    <a16:creationId xmlns:a16="http://schemas.microsoft.com/office/drawing/2014/main" id="{4972DE6F-8BBD-4950-B7DE-53B8FF300D69}"/>
                  </a:ext>
                </a:extLst>
              </p:cNvPr>
              <p:cNvCxnSpPr>
                <a:cxnSpLocks noChangeAspect="1"/>
                <a:stCxn id="220" idx="6"/>
                <a:endCxn id="222" idx="2"/>
              </p:cNvCxnSpPr>
              <p:nvPr/>
            </p:nvCxnSpPr>
            <p:spPr>
              <a:xfrm flipV="1">
                <a:off x="6919176" y="2441139"/>
                <a:ext cx="81464" cy="26184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连接符 225">
                <a:extLst>
                  <a:ext uri="{FF2B5EF4-FFF2-40B4-BE49-F238E27FC236}">
                    <a16:creationId xmlns:a16="http://schemas.microsoft.com/office/drawing/2014/main" id="{806981F8-CC45-40E7-9D4A-72FF8B559A8E}"/>
                  </a:ext>
                </a:extLst>
              </p:cNvPr>
              <p:cNvCxnSpPr>
                <a:cxnSpLocks noChangeAspect="1"/>
                <a:stCxn id="222" idx="5"/>
                <a:endCxn id="221" idx="1"/>
              </p:cNvCxnSpPr>
              <p:nvPr/>
            </p:nvCxnSpPr>
            <p:spPr>
              <a:xfrm>
                <a:off x="7064513" y="2453236"/>
                <a:ext cx="73605" cy="3654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接连接符 226">
                <a:extLst>
                  <a:ext uri="{FF2B5EF4-FFF2-40B4-BE49-F238E27FC236}">
                    <a16:creationId xmlns:a16="http://schemas.microsoft.com/office/drawing/2014/main" id="{5DEFF201-E4C2-41F8-81E3-BDEDACB6758E}"/>
                  </a:ext>
                </a:extLst>
              </p:cNvPr>
              <p:cNvCxnSpPr>
                <a:cxnSpLocks noChangeAspect="1"/>
                <a:stCxn id="223" idx="1"/>
                <a:endCxn id="268" idx="4"/>
              </p:cNvCxnSpPr>
              <p:nvPr/>
            </p:nvCxnSpPr>
            <p:spPr>
              <a:xfrm flipV="1">
                <a:off x="6876924" y="2802132"/>
                <a:ext cx="14976" cy="16922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直接连接符 227">
                <a:extLst>
                  <a:ext uri="{FF2B5EF4-FFF2-40B4-BE49-F238E27FC236}">
                    <a16:creationId xmlns:a16="http://schemas.microsoft.com/office/drawing/2014/main" id="{B0591ACB-CEF8-4208-B4BD-64577E039A41}"/>
                  </a:ext>
                </a:extLst>
              </p:cNvPr>
              <p:cNvCxnSpPr>
                <a:cxnSpLocks noChangeAspect="1"/>
                <a:stCxn id="223" idx="6"/>
                <a:endCxn id="243" idx="3"/>
              </p:cNvCxnSpPr>
              <p:nvPr/>
            </p:nvCxnSpPr>
            <p:spPr>
              <a:xfrm flipV="1">
                <a:off x="6936985" y="2948202"/>
                <a:ext cx="91497" cy="48029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直接连接符 228">
                <a:extLst>
                  <a:ext uri="{FF2B5EF4-FFF2-40B4-BE49-F238E27FC236}">
                    <a16:creationId xmlns:a16="http://schemas.microsoft.com/office/drawing/2014/main" id="{8BD8BBFB-92A3-438D-908F-93CFD818EE6B}"/>
                  </a:ext>
                </a:extLst>
              </p:cNvPr>
              <p:cNvCxnSpPr>
                <a:cxnSpLocks noChangeAspect="1"/>
                <a:stCxn id="221" idx="5"/>
                <a:endCxn id="231" idx="1"/>
              </p:cNvCxnSpPr>
              <p:nvPr/>
            </p:nvCxnSpPr>
            <p:spPr>
              <a:xfrm>
                <a:off x="7196980" y="2528327"/>
                <a:ext cx="77095" cy="81197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流程图: 接点 229">
                <a:extLst>
                  <a:ext uri="{FF2B5EF4-FFF2-40B4-BE49-F238E27FC236}">
                    <a16:creationId xmlns:a16="http://schemas.microsoft.com/office/drawing/2014/main" id="{3396D2B5-5F9B-4FC9-AD24-899BFE61E5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38172" y="269995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1" name="流程图: 接点 230">
                <a:extLst>
                  <a:ext uri="{FF2B5EF4-FFF2-40B4-BE49-F238E27FC236}">
                    <a16:creationId xmlns:a16="http://schemas.microsoft.com/office/drawing/2014/main" id="{E8987EB8-108C-4661-9274-910A39C298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3770" y="259922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2" name="流程图: 接点 231">
                <a:extLst>
                  <a:ext uri="{FF2B5EF4-FFF2-40B4-BE49-F238E27FC236}">
                    <a16:creationId xmlns:a16="http://schemas.microsoft.com/office/drawing/2014/main" id="{2273A808-2428-4FA7-B078-035A4F0DA4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13252" y="2692760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4A4C2C34-5F4E-4040-AAF6-50EA6251EED2}"/>
                  </a:ext>
                </a:extLst>
              </p:cNvPr>
              <p:cNvCxnSpPr>
                <a:cxnSpLocks noChangeAspect="1"/>
                <a:stCxn id="231" idx="2"/>
                <a:endCxn id="230" idx="7"/>
              </p:cNvCxnSpPr>
              <p:nvPr/>
            </p:nvCxnSpPr>
            <p:spPr>
              <a:xfrm flipH="1">
                <a:off x="7198232" y="2634395"/>
                <a:ext cx="65538" cy="75859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>
                <a:extLst>
                  <a:ext uri="{FF2B5EF4-FFF2-40B4-BE49-F238E27FC236}">
                    <a16:creationId xmlns:a16="http://schemas.microsoft.com/office/drawing/2014/main" id="{F2C66EAD-BBDA-4B60-93E5-9055E2BC6632}"/>
                  </a:ext>
                </a:extLst>
              </p:cNvPr>
              <p:cNvCxnSpPr>
                <a:cxnSpLocks noChangeAspect="1"/>
                <a:stCxn id="231" idx="4"/>
                <a:endCxn id="274" idx="0"/>
              </p:cNvCxnSpPr>
              <p:nvPr/>
            </p:nvCxnSpPr>
            <p:spPr>
              <a:xfrm>
                <a:off x="7298953" y="2669567"/>
                <a:ext cx="23883" cy="131972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D8C93EAB-2236-458C-8781-ED3AD752D608}"/>
                  </a:ext>
                </a:extLst>
              </p:cNvPr>
              <p:cNvCxnSpPr>
                <a:cxnSpLocks noChangeAspect="1"/>
                <a:stCxn id="231" idx="6"/>
                <a:endCxn id="232" idx="1"/>
              </p:cNvCxnSpPr>
              <p:nvPr/>
            </p:nvCxnSpPr>
            <p:spPr>
              <a:xfrm>
                <a:off x="7334136" y="2634395"/>
                <a:ext cx="89421" cy="68667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30216DBB-D4C3-4AAC-96D2-78211B029FFF}"/>
                  </a:ext>
                </a:extLst>
              </p:cNvPr>
              <p:cNvCxnSpPr>
                <a:cxnSpLocks noChangeAspect="1"/>
                <a:stCxn id="232" idx="3"/>
                <a:endCxn id="274" idx="6"/>
              </p:cNvCxnSpPr>
              <p:nvPr/>
            </p:nvCxnSpPr>
            <p:spPr>
              <a:xfrm flipH="1">
                <a:off x="7358019" y="2752803"/>
                <a:ext cx="65538" cy="83909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>
                <a:extLst>
                  <a:ext uri="{FF2B5EF4-FFF2-40B4-BE49-F238E27FC236}">
                    <a16:creationId xmlns:a16="http://schemas.microsoft.com/office/drawing/2014/main" id="{6C7F4FE7-6B87-4E8D-90BE-F86058D3FDFD}"/>
                  </a:ext>
                </a:extLst>
              </p:cNvPr>
              <p:cNvCxnSpPr>
                <a:cxnSpLocks noChangeAspect="1"/>
                <a:stCxn id="230" idx="6"/>
                <a:endCxn id="232" idx="2"/>
              </p:cNvCxnSpPr>
              <p:nvPr/>
            </p:nvCxnSpPr>
            <p:spPr>
              <a:xfrm flipV="1">
                <a:off x="7208537" y="2727932"/>
                <a:ext cx="204715" cy="7192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流程图: 接点 237">
                <a:extLst>
                  <a:ext uri="{FF2B5EF4-FFF2-40B4-BE49-F238E27FC236}">
                    <a16:creationId xmlns:a16="http://schemas.microsoft.com/office/drawing/2014/main" id="{396406E3-CE4B-4F4B-86BA-7A58A2CFDE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83413" y="262304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9" name="流程图: 接点 238">
                <a:extLst>
                  <a:ext uri="{FF2B5EF4-FFF2-40B4-BE49-F238E27FC236}">
                    <a16:creationId xmlns:a16="http://schemas.microsoft.com/office/drawing/2014/main" id="{12D6714E-362A-4084-99F9-0E04881998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58552" y="280153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40" name="直接连接符 239">
                <a:extLst>
                  <a:ext uri="{FF2B5EF4-FFF2-40B4-BE49-F238E27FC236}">
                    <a16:creationId xmlns:a16="http://schemas.microsoft.com/office/drawing/2014/main" id="{285F92AE-3950-47E8-8409-786FDC4EF561}"/>
                  </a:ext>
                </a:extLst>
              </p:cNvPr>
              <p:cNvCxnSpPr>
                <a:cxnSpLocks noChangeAspect="1"/>
                <a:stCxn id="238" idx="2"/>
                <a:endCxn id="232" idx="7"/>
              </p:cNvCxnSpPr>
              <p:nvPr/>
            </p:nvCxnSpPr>
            <p:spPr>
              <a:xfrm flipH="1">
                <a:off x="7473313" y="2658222"/>
                <a:ext cx="110100" cy="44840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接连接符 240">
                <a:extLst>
                  <a:ext uri="{FF2B5EF4-FFF2-40B4-BE49-F238E27FC236}">
                    <a16:creationId xmlns:a16="http://schemas.microsoft.com/office/drawing/2014/main" id="{27EB3A79-15DD-4683-8608-7E311149DB79}"/>
                  </a:ext>
                </a:extLst>
              </p:cNvPr>
              <p:cNvCxnSpPr>
                <a:cxnSpLocks noChangeAspect="1"/>
                <a:stCxn id="239" idx="1"/>
                <a:endCxn id="232" idx="5"/>
              </p:cNvCxnSpPr>
              <p:nvPr/>
            </p:nvCxnSpPr>
            <p:spPr>
              <a:xfrm flipH="1" flipV="1">
                <a:off x="7473313" y="2752803"/>
                <a:ext cx="95544" cy="5903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直接连接符 241">
                <a:extLst>
                  <a:ext uri="{FF2B5EF4-FFF2-40B4-BE49-F238E27FC236}">
                    <a16:creationId xmlns:a16="http://schemas.microsoft.com/office/drawing/2014/main" id="{71142714-327D-4FE6-A1B3-DB5D917D0B80}"/>
                  </a:ext>
                </a:extLst>
              </p:cNvPr>
              <p:cNvCxnSpPr>
                <a:cxnSpLocks noChangeAspect="1"/>
                <a:stCxn id="238" idx="4"/>
                <a:endCxn id="239" idx="0"/>
              </p:cNvCxnSpPr>
              <p:nvPr/>
            </p:nvCxnSpPr>
            <p:spPr>
              <a:xfrm flipH="1">
                <a:off x="7593735" y="2693394"/>
                <a:ext cx="24861" cy="10814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流程图: 接点 242">
                <a:extLst>
                  <a:ext uri="{FF2B5EF4-FFF2-40B4-BE49-F238E27FC236}">
                    <a16:creationId xmlns:a16="http://schemas.microsoft.com/office/drawing/2014/main" id="{B4A52AFB-C4FD-47A8-8DF4-2015D6EDF6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18177" y="288815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44" name="流程图: 接点 243">
                <a:extLst>
                  <a:ext uri="{FF2B5EF4-FFF2-40B4-BE49-F238E27FC236}">
                    <a16:creationId xmlns:a16="http://schemas.microsoft.com/office/drawing/2014/main" id="{DCF6B599-32C6-413B-A3E9-1291CB968D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7363" y="266956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45" name="直接连接符 244">
                <a:extLst>
                  <a:ext uri="{FF2B5EF4-FFF2-40B4-BE49-F238E27FC236}">
                    <a16:creationId xmlns:a16="http://schemas.microsoft.com/office/drawing/2014/main" id="{C824C50E-33FB-4606-8FAA-09AF38CEC571}"/>
                  </a:ext>
                </a:extLst>
              </p:cNvPr>
              <p:cNvCxnSpPr>
                <a:cxnSpLocks noChangeAspect="1"/>
                <a:stCxn id="244" idx="4"/>
                <a:endCxn id="246" idx="1"/>
              </p:cNvCxnSpPr>
              <p:nvPr/>
            </p:nvCxnSpPr>
            <p:spPr>
              <a:xfrm>
                <a:off x="6422546" y="2739912"/>
                <a:ext cx="28839" cy="7565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流程图: 接点 245">
                <a:extLst>
                  <a:ext uri="{FF2B5EF4-FFF2-40B4-BE49-F238E27FC236}">
                    <a16:creationId xmlns:a16="http://schemas.microsoft.com/office/drawing/2014/main" id="{B078024A-77AA-4411-95A5-C8A9834276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41080" y="280526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47" name="直接连接符 246">
                <a:extLst>
                  <a:ext uri="{FF2B5EF4-FFF2-40B4-BE49-F238E27FC236}">
                    <a16:creationId xmlns:a16="http://schemas.microsoft.com/office/drawing/2014/main" id="{DCE4C8E1-87C1-4BF2-A61A-2E57E116518A}"/>
                  </a:ext>
                </a:extLst>
              </p:cNvPr>
              <p:cNvCxnSpPr>
                <a:cxnSpLocks noChangeAspect="1"/>
                <a:stCxn id="244" idx="6"/>
                <a:endCxn id="213" idx="2"/>
              </p:cNvCxnSpPr>
              <p:nvPr/>
            </p:nvCxnSpPr>
            <p:spPr>
              <a:xfrm>
                <a:off x="6457729" y="2704740"/>
                <a:ext cx="113208" cy="21144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>
                <a:extLst>
                  <a:ext uri="{FF2B5EF4-FFF2-40B4-BE49-F238E27FC236}">
                    <a16:creationId xmlns:a16="http://schemas.microsoft.com/office/drawing/2014/main" id="{831DDECC-8D70-40CD-859D-F1C74B78D0EF}"/>
                  </a:ext>
                </a:extLst>
              </p:cNvPr>
              <p:cNvCxnSpPr>
                <a:cxnSpLocks noChangeAspect="1"/>
                <a:stCxn id="246" idx="7"/>
                <a:endCxn id="213" idx="3"/>
              </p:cNvCxnSpPr>
              <p:nvPr/>
            </p:nvCxnSpPr>
            <p:spPr>
              <a:xfrm flipV="1">
                <a:off x="6501141" y="2750755"/>
                <a:ext cx="80101" cy="64816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9" name="流程图: 接点 248">
                <a:extLst>
                  <a:ext uri="{FF2B5EF4-FFF2-40B4-BE49-F238E27FC236}">
                    <a16:creationId xmlns:a16="http://schemas.microsoft.com/office/drawing/2014/main" id="{D74D7D8A-187A-4848-B359-2D400B64A3B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00455" y="2283182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0" name="流程图: 接点 249">
                <a:extLst>
                  <a:ext uri="{FF2B5EF4-FFF2-40B4-BE49-F238E27FC236}">
                    <a16:creationId xmlns:a16="http://schemas.microsoft.com/office/drawing/2014/main" id="{FA60E7B8-8556-4745-BEEA-54A8D2EB89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273001" y="2551734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1" name="流程图: 接点 250">
                <a:extLst>
                  <a:ext uri="{FF2B5EF4-FFF2-40B4-BE49-F238E27FC236}">
                    <a16:creationId xmlns:a16="http://schemas.microsoft.com/office/drawing/2014/main" id="{F5810C03-C361-4ADB-92B2-C369A2A85EB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223226" y="2785793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2" name="流程图: 接点 251">
                <a:extLst>
                  <a:ext uri="{FF2B5EF4-FFF2-40B4-BE49-F238E27FC236}">
                    <a16:creationId xmlns:a16="http://schemas.microsoft.com/office/drawing/2014/main" id="{C616A5FF-27CD-44EF-AFF6-D259080FF1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399459" y="2982168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3" name="流程图: 接点 252">
                <a:extLst>
                  <a:ext uri="{FF2B5EF4-FFF2-40B4-BE49-F238E27FC236}">
                    <a16:creationId xmlns:a16="http://schemas.microsoft.com/office/drawing/2014/main" id="{77B1A4CD-9B23-4AD0-A259-5EAC8B98C9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02587" y="3091832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4" name="流程图: 接点 253">
                <a:extLst>
                  <a:ext uri="{FF2B5EF4-FFF2-40B4-BE49-F238E27FC236}">
                    <a16:creationId xmlns:a16="http://schemas.microsoft.com/office/drawing/2014/main" id="{C4B93781-4180-4ECF-B789-E4F8964AFC0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041045" y="3099901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5" name="流程图: 接点 254">
                <a:extLst>
                  <a:ext uri="{FF2B5EF4-FFF2-40B4-BE49-F238E27FC236}">
                    <a16:creationId xmlns:a16="http://schemas.microsoft.com/office/drawing/2014/main" id="{187B59F1-704F-4352-B77E-131BA8846A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776717" y="2718265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6" name="流程图: 接点 255">
                <a:extLst>
                  <a:ext uri="{FF2B5EF4-FFF2-40B4-BE49-F238E27FC236}">
                    <a16:creationId xmlns:a16="http://schemas.microsoft.com/office/drawing/2014/main" id="{5C7C1DED-F25D-4152-9A0C-4B99E383AB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703854" y="2495849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7" name="流程图: 接点 256">
                <a:extLst>
                  <a:ext uri="{FF2B5EF4-FFF2-40B4-BE49-F238E27FC236}">
                    <a16:creationId xmlns:a16="http://schemas.microsoft.com/office/drawing/2014/main" id="{70A441C4-A203-4790-9946-A09B772E52D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671653" y="2919450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58" name="直接连接符 257">
                <a:extLst>
                  <a:ext uri="{FF2B5EF4-FFF2-40B4-BE49-F238E27FC236}">
                    <a16:creationId xmlns:a16="http://schemas.microsoft.com/office/drawing/2014/main" id="{277CA62C-3E93-4694-A31F-3ADD7E8AE02B}"/>
                  </a:ext>
                </a:extLst>
              </p:cNvPr>
              <p:cNvCxnSpPr>
                <a:cxnSpLocks noChangeAspect="1"/>
                <a:stCxn id="220" idx="0"/>
                <a:endCxn id="249" idx="4"/>
              </p:cNvCxnSpPr>
              <p:nvPr/>
            </p:nvCxnSpPr>
            <p:spPr>
              <a:xfrm flipH="1" flipV="1">
                <a:off x="6842816" y="2352788"/>
                <a:ext cx="34739" cy="872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>
                <a:extLst>
                  <a:ext uri="{FF2B5EF4-FFF2-40B4-BE49-F238E27FC236}">
                    <a16:creationId xmlns:a16="http://schemas.microsoft.com/office/drawing/2014/main" id="{B795A942-DB32-42F4-8A09-5C4640E5FF27}"/>
                  </a:ext>
                </a:extLst>
              </p:cNvPr>
              <p:cNvCxnSpPr>
                <a:cxnSpLocks noChangeAspect="1"/>
                <a:stCxn id="255" idx="0"/>
                <a:endCxn id="256" idx="4"/>
              </p:cNvCxnSpPr>
              <p:nvPr/>
            </p:nvCxnSpPr>
            <p:spPr>
              <a:xfrm flipH="1" flipV="1">
                <a:off x="7746215" y="2565454"/>
                <a:ext cx="58506" cy="153550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EBFAD282-2BFD-4FAE-B599-6F2FDD6C5A50}"/>
                  </a:ext>
                </a:extLst>
              </p:cNvPr>
              <p:cNvCxnSpPr>
                <a:cxnSpLocks noChangeAspect="1"/>
                <a:stCxn id="255" idx="1"/>
                <a:endCxn id="238" idx="5"/>
              </p:cNvCxnSpPr>
              <p:nvPr/>
            </p:nvCxnSpPr>
            <p:spPr>
              <a:xfrm flipH="1" flipV="1">
                <a:off x="7643474" y="2683092"/>
                <a:ext cx="138995" cy="51072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>
                <a:extLst>
                  <a:ext uri="{FF2B5EF4-FFF2-40B4-BE49-F238E27FC236}">
                    <a16:creationId xmlns:a16="http://schemas.microsoft.com/office/drawing/2014/main" id="{6C0C1152-A6AF-4F64-8237-B4F111988DB0}"/>
                  </a:ext>
                </a:extLst>
              </p:cNvPr>
              <p:cNvCxnSpPr>
                <a:cxnSpLocks noChangeAspect="1"/>
                <a:stCxn id="255" idx="3"/>
                <a:endCxn id="257" idx="7"/>
              </p:cNvCxnSpPr>
              <p:nvPr/>
            </p:nvCxnSpPr>
            <p:spPr>
              <a:xfrm flipH="1">
                <a:off x="7726115" y="2782859"/>
                <a:ext cx="66506" cy="142341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>
                <a:extLst>
                  <a:ext uri="{FF2B5EF4-FFF2-40B4-BE49-F238E27FC236}">
                    <a16:creationId xmlns:a16="http://schemas.microsoft.com/office/drawing/2014/main" id="{84049EF7-8E84-475D-A5C9-AFF2EB4329C9}"/>
                  </a:ext>
                </a:extLst>
              </p:cNvPr>
              <p:cNvCxnSpPr>
                <a:cxnSpLocks noChangeAspect="1"/>
                <a:stCxn id="253" idx="7"/>
                <a:endCxn id="223" idx="4"/>
              </p:cNvCxnSpPr>
              <p:nvPr/>
            </p:nvCxnSpPr>
            <p:spPr>
              <a:xfrm flipV="1">
                <a:off x="6857048" y="3031404"/>
                <a:ext cx="44754" cy="661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直接连接符 262">
                <a:extLst>
                  <a:ext uri="{FF2B5EF4-FFF2-40B4-BE49-F238E27FC236}">
                    <a16:creationId xmlns:a16="http://schemas.microsoft.com/office/drawing/2014/main" id="{54F3D955-3A39-4A36-808E-65EDFB1460AF}"/>
                  </a:ext>
                </a:extLst>
              </p:cNvPr>
              <p:cNvCxnSpPr>
                <a:cxnSpLocks noChangeAspect="1"/>
                <a:stCxn id="254" idx="2"/>
                <a:endCxn id="253" idx="6"/>
              </p:cNvCxnSpPr>
              <p:nvPr/>
            </p:nvCxnSpPr>
            <p:spPr>
              <a:xfrm flipH="1" flipV="1">
                <a:off x="6872212" y="3119829"/>
                <a:ext cx="169573" cy="22422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直接连接符 263">
                <a:extLst>
                  <a:ext uri="{FF2B5EF4-FFF2-40B4-BE49-F238E27FC236}">
                    <a16:creationId xmlns:a16="http://schemas.microsoft.com/office/drawing/2014/main" id="{603CE1A7-5D62-42F3-BB44-F02DD8BA8334}"/>
                  </a:ext>
                </a:extLst>
              </p:cNvPr>
              <p:cNvCxnSpPr>
                <a:cxnSpLocks noChangeAspect="1"/>
                <a:stCxn id="252" idx="7"/>
                <a:endCxn id="246" idx="4"/>
              </p:cNvCxnSpPr>
              <p:nvPr/>
            </p:nvCxnSpPr>
            <p:spPr>
              <a:xfrm flipV="1">
                <a:off x="6453920" y="2875614"/>
                <a:ext cx="22342" cy="112304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直接连接符 264">
                <a:extLst>
                  <a:ext uri="{FF2B5EF4-FFF2-40B4-BE49-F238E27FC236}">
                    <a16:creationId xmlns:a16="http://schemas.microsoft.com/office/drawing/2014/main" id="{60544E28-AA07-4F85-83F4-E355BF34F105}"/>
                  </a:ext>
                </a:extLst>
              </p:cNvPr>
              <p:cNvCxnSpPr>
                <a:cxnSpLocks noChangeAspect="1"/>
                <a:stCxn id="251" idx="6"/>
                <a:endCxn id="244" idx="3"/>
              </p:cNvCxnSpPr>
              <p:nvPr/>
            </p:nvCxnSpPr>
            <p:spPr>
              <a:xfrm flipV="1">
                <a:off x="6292851" y="2729611"/>
                <a:ext cx="104817" cy="841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接连接符 265">
                <a:extLst>
                  <a:ext uri="{FF2B5EF4-FFF2-40B4-BE49-F238E27FC236}">
                    <a16:creationId xmlns:a16="http://schemas.microsoft.com/office/drawing/2014/main" id="{E5414E73-1423-4BA0-932B-5D8622B8034B}"/>
                  </a:ext>
                </a:extLst>
              </p:cNvPr>
              <p:cNvCxnSpPr>
                <a:cxnSpLocks noChangeAspect="1"/>
                <a:endCxn id="250" idx="3"/>
              </p:cNvCxnSpPr>
              <p:nvPr/>
            </p:nvCxnSpPr>
            <p:spPr>
              <a:xfrm flipV="1">
                <a:off x="6258408" y="2616328"/>
                <a:ext cx="30496" cy="196975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接连接符 266">
                <a:extLst>
                  <a:ext uri="{FF2B5EF4-FFF2-40B4-BE49-F238E27FC236}">
                    <a16:creationId xmlns:a16="http://schemas.microsoft.com/office/drawing/2014/main" id="{D30AB0FC-D912-49E7-ABFA-C9C19EC5307E}"/>
                  </a:ext>
                </a:extLst>
              </p:cNvPr>
              <p:cNvCxnSpPr>
                <a:cxnSpLocks noChangeAspect="1"/>
                <a:stCxn id="213" idx="6"/>
                <a:endCxn id="268" idx="2"/>
              </p:cNvCxnSpPr>
              <p:nvPr/>
            </p:nvCxnSpPr>
            <p:spPr>
              <a:xfrm>
                <a:off x="6641302" y="2725884"/>
                <a:ext cx="215415" cy="4107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流程图: 接点 267">
                <a:extLst>
                  <a:ext uri="{FF2B5EF4-FFF2-40B4-BE49-F238E27FC236}">
                    <a16:creationId xmlns:a16="http://schemas.microsoft.com/office/drawing/2014/main" id="{F1823990-8F57-41A4-BCFC-97C1F2168D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56717" y="273178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69" name="直接连接符 268">
                <a:extLst>
                  <a:ext uri="{FF2B5EF4-FFF2-40B4-BE49-F238E27FC236}">
                    <a16:creationId xmlns:a16="http://schemas.microsoft.com/office/drawing/2014/main" id="{5426868B-A43D-4379-9522-6BB13D46E5D9}"/>
                  </a:ext>
                </a:extLst>
              </p:cNvPr>
              <p:cNvCxnSpPr>
                <a:cxnSpLocks noChangeAspect="1"/>
                <a:stCxn id="271" idx="4"/>
                <a:endCxn id="268" idx="0"/>
              </p:cNvCxnSpPr>
              <p:nvPr/>
            </p:nvCxnSpPr>
            <p:spPr>
              <a:xfrm>
                <a:off x="6859738" y="2653733"/>
                <a:ext cx="32161" cy="78054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>
                <a:extLst>
                  <a:ext uri="{FF2B5EF4-FFF2-40B4-BE49-F238E27FC236}">
                    <a16:creationId xmlns:a16="http://schemas.microsoft.com/office/drawing/2014/main" id="{84B8FE1B-6A9C-421D-BA94-97DB416D4688}"/>
                  </a:ext>
                </a:extLst>
              </p:cNvPr>
              <p:cNvCxnSpPr>
                <a:cxnSpLocks noChangeAspect="1"/>
                <a:stCxn id="243" idx="1"/>
                <a:endCxn id="268" idx="5"/>
              </p:cNvCxnSpPr>
              <p:nvPr/>
            </p:nvCxnSpPr>
            <p:spPr>
              <a:xfrm flipH="1" flipV="1">
                <a:off x="6916777" y="2791830"/>
                <a:ext cx="111704" cy="106630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流程图: 接点 270">
                <a:extLst>
                  <a:ext uri="{FF2B5EF4-FFF2-40B4-BE49-F238E27FC236}">
                    <a16:creationId xmlns:a16="http://schemas.microsoft.com/office/drawing/2014/main" id="{4D26E378-CEFF-4E46-80D7-2AD3CE2C2C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4556" y="2583388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72" name="直接连接符 271">
                <a:extLst>
                  <a:ext uri="{FF2B5EF4-FFF2-40B4-BE49-F238E27FC236}">
                    <a16:creationId xmlns:a16="http://schemas.microsoft.com/office/drawing/2014/main" id="{BA0B9605-D418-43E5-9034-9713C84DF656}"/>
                  </a:ext>
                </a:extLst>
              </p:cNvPr>
              <p:cNvCxnSpPr>
                <a:cxnSpLocks noChangeAspect="1"/>
                <a:stCxn id="271" idx="0"/>
                <a:endCxn id="220" idx="4"/>
              </p:cNvCxnSpPr>
              <p:nvPr/>
            </p:nvCxnSpPr>
            <p:spPr>
              <a:xfrm flipV="1">
                <a:off x="6859738" y="2508932"/>
                <a:ext cx="32174" cy="7445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>
                <a:extLst>
                  <a:ext uri="{FF2B5EF4-FFF2-40B4-BE49-F238E27FC236}">
                    <a16:creationId xmlns:a16="http://schemas.microsoft.com/office/drawing/2014/main" id="{D15FACA6-FFD0-4DB5-8778-38B2BC07A78B}"/>
                  </a:ext>
                </a:extLst>
              </p:cNvPr>
              <p:cNvCxnSpPr>
                <a:cxnSpLocks noChangeAspect="1"/>
                <a:stCxn id="213" idx="5"/>
                <a:endCxn id="214" idx="2"/>
              </p:cNvCxnSpPr>
              <p:nvPr/>
            </p:nvCxnSpPr>
            <p:spPr>
              <a:xfrm>
                <a:off x="6630997" y="2750755"/>
                <a:ext cx="99159" cy="9218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流程图: 接点 273">
                <a:extLst>
                  <a:ext uri="{FF2B5EF4-FFF2-40B4-BE49-F238E27FC236}">
                    <a16:creationId xmlns:a16="http://schemas.microsoft.com/office/drawing/2014/main" id="{6B1577D2-FF50-4321-96B1-5B2672978E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7653" y="280153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75" name="直接连接符 274">
                <a:extLst>
                  <a:ext uri="{FF2B5EF4-FFF2-40B4-BE49-F238E27FC236}">
                    <a16:creationId xmlns:a16="http://schemas.microsoft.com/office/drawing/2014/main" id="{2335EE24-55D8-43B0-AC49-7A3B16B88102}"/>
                  </a:ext>
                </a:extLst>
              </p:cNvPr>
              <p:cNvCxnSpPr>
                <a:cxnSpLocks noChangeAspect="1"/>
                <a:stCxn id="230" idx="5"/>
                <a:endCxn id="274" idx="2"/>
              </p:cNvCxnSpPr>
              <p:nvPr/>
            </p:nvCxnSpPr>
            <p:spPr>
              <a:xfrm>
                <a:off x="7198232" y="2759995"/>
                <a:ext cx="89421" cy="76717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" name="矩形: 圆角 275">
                <a:extLst>
                  <a:ext uri="{FF2B5EF4-FFF2-40B4-BE49-F238E27FC236}">
                    <a16:creationId xmlns:a16="http://schemas.microsoft.com/office/drawing/2014/main" id="{A5C255CF-D79C-443F-A283-B6D72B22C597}"/>
                  </a:ext>
                </a:extLst>
              </p:cNvPr>
              <p:cNvSpPr/>
              <p:nvPr/>
            </p:nvSpPr>
            <p:spPr>
              <a:xfrm>
                <a:off x="6126432" y="2235915"/>
                <a:ext cx="1823769" cy="98648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5A6081F9-4294-4A48-852E-D5BD456D6ECC}"/>
                </a:ext>
              </a:extLst>
            </p:cNvPr>
            <p:cNvCxnSpPr>
              <a:cxnSpLocks/>
              <a:stCxn id="207" idx="2"/>
              <a:endCxn id="301" idx="0"/>
            </p:cNvCxnSpPr>
            <p:nvPr/>
          </p:nvCxnSpPr>
          <p:spPr>
            <a:xfrm flipH="1">
              <a:off x="9883683" y="4199935"/>
              <a:ext cx="636418" cy="263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32304DE9-2DBB-443E-9B88-270D8D895565}"/>
                </a:ext>
              </a:extLst>
            </p:cNvPr>
            <p:cNvCxnSpPr>
              <a:cxnSpLocks/>
              <a:stCxn id="207" idx="2"/>
              <a:endCxn id="287" idx="0"/>
            </p:cNvCxnSpPr>
            <p:nvPr/>
          </p:nvCxnSpPr>
          <p:spPr>
            <a:xfrm>
              <a:off x="10520101" y="4199935"/>
              <a:ext cx="606553" cy="255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>
              <a:extLst>
                <a:ext uri="{FF2B5EF4-FFF2-40B4-BE49-F238E27FC236}">
                  <a16:creationId xmlns:a16="http://schemas.microsoft.com/office/drawing/2014/main" id="{E87CC95B-AEB4-4F87-B879-CB8D9EC02412}"/>
                </a:ext>
              </a:extLst>
            </p:cNvPr>
            <p:cNvCxnSpPr>
              <a:cxnSpLocks/>
              <a:stCxn id="276" idx="2"/>
              <a:endCxn id="207" idx="0"/>
            </p:cNvCxnSpPr>
            <p:nvPr/>
          </p:nvCxnSpPr>
          <p:spPr>
            <a:xfrm flipH="1">
              <a:off x="10520101" y="2956916"/>
              <a:ext cx="4342" cy="302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3" name="椭圆 302">
            <a:extLst>
              <a:ext uri="{FF2B5EF4-FFF2-40B4-BE49-F238E27FC236}">
                <a16:creationId xmlns:a16="http://schemas.microsoft.com/office/drawing/2014/main" id="{57F5F306-ABB6-4BD3-A543-C05628C22261}"/>
              </a:ext>
            </a:extLst>
          </p:cNvPr>
          <p:cNvSpPr/>
          <p:nvPr/>
        </p:nvSpPr>
        <p:spPr>
          <a:xfrm>
            <a:off x="7711224" y="4606511"/>
            <a:ext cx="307873" cy="3889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4" name="椭圆 303">
            <a:extLst>
              <a:ext uri="{FF2B5EF4-FFF2-40B4-BE49-F238E27FC236}">
                <a16:creationId xmlns:a16="http://schemas.microsoft.com/office/drawing/2014/main" id="{EAEE938F-6613-4633-AD7D-28FF546BB572}"/>
              </a:ext>
            </a:extLst>
          </p:cNvPr>
          <p:cNvSpPr/>
          <p:nvPr/>
        </p:nvSpPr>
        <p:spPr>
          <a:xfrm>
            <a:off x="8160778" y="4382293"/>
            <a:ext cx="622204" cy="222049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椭圆 304">
            <a:extLst>
              <a:ext uri="{FF2B5EF4-FFF2-40B4-BE49-F238E27FC236}">
                <a16:creationId xmlns:a16="http://schemas.microsoft.com/office/drawing/2014/main" id="{A1A2B5B2-4B82-4C90-9D8A-A2125E4AC94E}"/>
              </a:ext>
            </a:extLst>
          </p:cNvPr>
          <p:cNvSpPr/>
          <p:nvPr/>
        </p:nvSpPr>
        <p:spPr>
          <a:xfrm>
            <a:off x="8975897" y="4562625"/>
            <a:ext cx="256293" cy="44230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椭圆 305">
            <a:extLst>
              <a:ext uri="{FF2B5EF4-FFF2-40B4-BE49-F238E27FC236}">
                <a16:creationId xmlns:a16="http://schemas.microsoft.com/office/drawing/2014/main" id="{FDA160D5-EB5B-40E9-BBEE-872C9BB7D3CF}"/>
              </a:ext>
            </a:extLst>
          </p:cNvPr>
          <p:cNvSpPr/>
          <p:nvPr/>
        </p:nvSpPr>
        <p:spPr>
          <a:xfrm>
            <a:off x="8249739" y="4883387"/>
            <a:ext cx="341211" cy="26527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7" name="组合 306">
            <a:extLst>
              <a:ext uri="{FF2B5EF4-FFF2-40B4-BE49-F238E27FC236}">
                <a16:creationId xmlns:a16="http://schemas.microsoft.com/office/drawing/2014/main" id="{AB430232-CC74-4BD9-952C-7C7AE6CD8F69}"/>
              </a:ext>
            </a:extLst>
          </p:cNvPr>
          <p:cNvGrpSpPr/>
          <p:nvPr/>
        </p:nvGrpSpPr>
        <p:grpSpPr>
          <a:xfrm>
            <a:off x="7729696" y="1897850"/>
            <a:ext cx="1865513" cy="936049"/>
            <a:chOff x="3788476" y="3065231"/>
            <a:chExt cx="2072792" cy="1040055"/>
          </a:xfrm>
        </p:grpSpPr>
        <p:sp>
          <p:nvSpPr>
            <p:cNvPr id="308" name="椭圆 307">
              <a:extLst>
                <a:ext uri="{FF2B5EF4-FFF2-40B4-BE49-F238E27FC236}">
                  <a16:creationId xmlns:a16="http://schemas.microsoft.com/office/drawing/2014/main" id="{36817EF3-E30D-40A8-A601-7D463A7B2D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8476" y="3065231"/>
              <a:ext cx="2072792" cy="1040055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9" name="流程图: 接点 308">
              <a:extLst>
                <a:ext uri="{FF2B5EF4-FFF2-40B4-BE49-F238E27FC236}">
                  <a16:creationId xmlns:a16="http://schemas.microsoft.com/office/drawing/2014/main" id="{B87D06C0-9457-4BB7-9B74-DF8E031A2C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8408" y="332810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0" name="流程图: 接点 309">
              <a:extLst>
                <a:ext uri="{FF2B5EF4-FFF2-40B4-BE49-F238E27FC236}">
                  <a16:creationId xmlns:a16="http://schemas.microsoft.com/office/drawing/2014/main" id="{456225BA-5BC1-4F16-9A3A-88E616DF47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8324" y="3518639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1" name="流程图: 接点 310">
              <a:extLst>
                <a:ext uri="{FF2B5EF4-FFF2-40B4-BE49-F238E27FC236}">
                  <a16:creationId xmlns:a16="http://schemas.microsoft.com/office/drawing/2014/main" id="{6767BDA0-2F85-4FFC-8D1B-352141C0BC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154" y="369422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D972537B-C176-4BE2-ABB8-BCA6EB2B4BCA}"/>
                </a:ext>
              </a:extLst>
            </p:cNvPr>
            <p:cNvCxnSpPr>
              <a:cxnSpLocks noChangeAspect="1"/>
              <a:stCxn id="310" idx="7"/>
              <a:endCxn id="309" idx="3"/>
            </p:cNvCxnSpPr>
            <p:nvPr/>
          </p:nvCxnSpPr>
          <p:spPr>
            <a:xfrm flipV="1">
              <a:off x="4228415" y="3418167"/>
              <a:ext cx="75450" cy="11592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>
              <a:extLst>
                <a:ext uri="{FF2B5EF4-FFF2-40B4-BE49-F238E27FC236}">
                  <a16:creationId xmlns:a16="http://schemas.microsoft.com/office/drawing/2014/main" id="{9EC04A98-26C1-4B4B-B00B-B96150662813}"/>
                </a:ext>
              </a:extLst>
            </p:cNvPr>
            <p:cNvCxnSpPr>
              <a:cxnSpLocks noChangeAspect="1"/>
              <a:stCxn id="309" idx="5"/>
              <a:endCxn id="311" idx="0"/>
            </p:cNvCxnSpPr>
            <p:nvPr/>
          </p:nvCxnSpPr>
          <p:spPr>
            <a:xfrm>
              <a:off x="4378499" y="3418167"/>
              <a:ext cx="51430" cy="27605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>
              <a:extLst>
                <a:ext uri="{FF2B5EF4-FFF2-40B4-BE49-F238E27FC236}">
                  <a16:creationId xmlns:a16="http://schemas.microsoft.com/office/drawing/2014/main" id="{3B4259BE-E726-4907-885F-F8B08CA62E58}"/>
                </a:ext>
              </a:extLst>
            </p:cNvPr>
            <p:cNvCxnSpPr>
              <a:cxnSpLocks noChangeAspect="1"/>
              <a:stCxn id="309" idx="6"/>
              <a:endCxn id="350" idx="2"/>
            </p:cNvCxnSpPr>
            <p:nvPr/>
          </p:nvCxnSpPr>
          <p:spPr>
            <a:xfrm>
              <a:off x="4393956" y="3380861"/>
              <a:ext cx="124797" cy="2955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>
              <a:extLst>
                <a:ext uri="{FF2B5EF4-FFF2-40B4-BE49-F238E27FC236}">
                  <a16:creationId xmlns:a16="http://schemas.microsoft.com/office/drawing/2014/main" id="{7553A815-54D4-484E-A9BC-07C97DE295D1}"/>
                </a:ext>
              </a:extLst>
            </p:cNvPr>
            <p:cNvCxnSpPr>
              <a:cxnSpLocks noChangeAspect="1"/>
              <a:stCxn id="311" idx="6"/>
              <a:endCxn id="347" idx="3"/>
            </p:cNvCxnSpPr>
            <p:nvPr/>
          </p:nvCxnSpPr>
          <p:spPr>
            <a:xfrm flipV="1">
              <a:off x="4482702" y="3670317"/>
              <a:ext cx="99749" cy="7666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>
              <a:extLst>
                <a:ext uri="{FF2B5EF4-FFF2-40B4-BE49-F238E27FC236}">
                  <a16:creationId xmlns:a16="http://schemas.microsoft.com/office/drawing/2014/main" id="{6AFE33D5-410C-40E8-A75B-E29724D3320A}"/>
                </a:ext>
              </a:extLst>
            </p:cNvPr>
            <p:cNvCxnSpPr>
              <a:cxnSpLocks noChangeAspect="1"/>
              <a:stCxn id="310" idx="6"/>
              <a:endCxn id="350" idx="3"/>
            </p:cNvCxnSpPr>
            <p:nvPr/>
          </p:nvCxnSpPr>
          <p:spPr>
            <a:xfrm flipV="1">
              <a:off x="4243872" y="3447718"/>
              <a:ext cx="290338" cy="12368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流程图: 接点 316">
              <a:extLst>
                <a:ext uri="{FF2B5EF4-FFF2-40B4-BE49-F238E27FC236}">
                  <a16:creationId xmlns:a16="http://schemas.microsoft.com/office/drawing/2014/main" id="{A8F1783A-8090-46AA-8CB5-4D57218CD33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556245" y="3141562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8" name="流程图: 接点 317">
              <a:extLst>
                <a:ext uri="{FF2B5EF4-FFF2-40B4-BE49-F238E27FC236}">
                  <a16:creationId xmlns:a16="http://schemas.microsoft.com/office/drawing/2014/main" id="{6473F62C-9DD1-4C5C-8B44-D6D7B4F2D4E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980469" y="3193394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9" name="流程图: 接点 318">
              <a:extLst>
                <a:ext uri="{FF2B5EF4-FFF2-40B4-BE49-F238E27FC236}">
                  <a16:creationId xmlns:a16="http://schemas.microsoft.com/office/drawing/2014/main" id="{D0A4F1B4-8071-46D0-A277-D3F38021F60A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781769" y="3080757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0" name="流程图: 接点 319">
              <a:extLst>
                <a:ext uri="{FF2B5EF4-FFF2-40B4-BE49-F238E27FC236}">
                  <a16:creationId xmlns:a16="http://schemas.microsoft.com/office/drawing/2014/main" id="{395563B8-549D-4ED4-9F96-D4CE96434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848" y="392415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21" name="直接连接符 320">
              <a:extLst>
                <a:ext uri="{FF2B5EF4-FFF2-40B4-BE49-F238E27FC236}">
                  <a16:creationId xmlns:a16="http://schemas.microsoft.com/office/drawing/2014/main" id="{89CB5A19-67DF-43AA-9DA6-CEFF24C7022E}"/>
                </a:ext>
              </a:extLst>
            </p:cNvPr>
            <p:cNvCxnSpPr>
              <a:cxnSpLocks noChangeAspect="1"/>
              <a:stCxn id="317" idx="5"/>
              <a:endCxn id="318" idx="2"/>
            </p:cNvCxnSpPr>
            <p:nvPr/>
          </p:nvCxnSpPr>
          <p:spPr>
            <a:xfrm>
              <a:off x="4653165" y="3223230"/>
              <a:ext cx="328414" cy="336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2" name="直接连接符 321">
              <a:extLst>
                <a:ext uri="{FF2B5EF4-FFF2-40B4-BE49-F238E27FC236}">
                  <a16:creationId xmlns:a16="http://schemas.microsoft.com/office/drawing/2014/main" id="{0D58BDAA-58B2-4B35-B837-271E2981F230}"/>
                </a:ext>
              </a:extLst>
            </p:cNvPr>
            <p:cNvCxnSpPr>
              <a:cxnSpLocks noChangeAspect="1"/>
              <a:stCxn id="317" idx="6"/>
              <a:endCxn id="319" idx="2"/>
            </p:cNvCxnSpPr>
            <p:nvPr/>
          </p:nvCxnSpPr>
          <p:spPr>
            <a:xfrm flipV="1">
              <a:off x="4660683" y="3144281"/>
              <a:ext cx="122196" cy="3927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>
              <a:extLst>
                <a:ext uri="{FF2B5EF4-FFF2-40B4-BE49-F238E27FC236}">
                  <a16:creationId xmlns:a16="http://schemas.microsoft.com/office/drawing/2014/main" id="{444E74CE-CF11-483E-95F4-476728058197}"/>
                </a:ext>
              </a:extLst>
            </p:cNvPr>
            <p:cNvCxnSpPr>
              <a:cxnSpLocks noChangeAspect="1"/>
              <a:stCxn id="319" idx="5"/>
              <a:endCxn id="318" idx="1"/>
            </p:cNvCxnSpPr>
            <p:nvPr/>
          </p:nvCxnSpPr>
          <p:spPr>
            <a:xfrm>
              <a:off x="4878690" y="3162426"/>
              <a:ext cx="110408" cy="548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>
              <a:extLst>
                <a:ext uri="{FF2B5EF4-FFF2-40B4-BE49-F238E27FC236}">
                  <a16:creationId xmlns:a16="http://schemas.microsoft.com/office/drawing/2014/main" id="{87803946-5499-4677-85AE-631661D3AFBC}"/>
                </a:ext>
              </a:extLst>
            </p:cNvPr>
            <p:cNvCxnSpPr>
              <a:cxnSpLocks noChangeAspect="1"/>
              <a:stCxn id="320" idx="1"/>
              <a:endCxn id="347" idx="4"/>
            </p:cNvCxnSpPr>
            <p:nvPr/>
          </p:nvCxnSpPr>
          <p:spPr>
            <a:xfrm flipV="1">
              <a:off x="4597305" y="3685770"/>
              <a:ext cx="22463" cy="2538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>
              <a:extLst>
                <a:ext uri="{FF2B5EF4-FFF2-40B4-BE49-F238E27FC236}">
                  <a16:creationId xmlns:a16="http://schemas.microsoft.com/office/drawing/2014/main" id="{4659758C-1E04-4B1C-98CD-E97D7084CFC7}"/>
                </a:ext>
              </a:extLst>
            </p:cNvPr>
            <p:cNvCxnSpPr>
              <a:cxnSpLocks noChangeAspect="1"/>
              <a:stCxn id="320" idx="6"/>
              <a:endCxn id="340" idx="3"/>
            </p:cNvCxnSpPr>
            <p:nvPr/>
          </p:nvCxnSpPr>
          <p:spPr>
            <a:xfrm flipV="1">
              <a:off x="4687396" y="3904875"/>
              <a:ext cx="137246" cy="720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接连接符 325">
              <a:extLst>
                <a:ext uri="{FF2B5EF4-FFF2-40B4-BE49-F238E27FC236}">
                  <a16:creationId xmlns:a16="http://schemas.microsoft.com/office/drawing/2014/main" id="{F48CB638-B8A5-4A62-98B4-D7C00EE33834}"/>
                </a:ext>
              </a:extLst>
            </p:cNvPr>
            <p:cNvCxnSpPr>
              <a:cxnSpLocks noChangeAspect="1"/>
              <a:stCxn id="318" idx="5"/>
              <a:endCxn id="328" idx="1"/>
            </p:cNvCxnSpPr>
            <p:nvPr/>
          </p:nvCxnSpPr>
          <p:spPr>
            <a:xfrm>
              <a:off x="5077389" y="3275063"/>
              <a:ext cx="115643" cy="12179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流程图: 接点 326">
              <a:extLst>
                <a:ext uri="{FF2B5EF4-FFF2-40B4-BE49-F238E27FC236}">
                  <a16:creationId xmlns:a16="http://schemas.microsoft.com/office/drawing/2014/main" id="{6D277FC4-62D7-414B-9F96-B3979D4367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9177" y="3532500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8" name="流程图: 接点 327">
              <a:extLst>
                <a:ext uri="{FF2B5EF4-FFF2-40B4-BE49-F238E27FC236}">
                  <a16:creationId xmlns:a16="http://schemas.microsoft.com/office/drawing/2014/main" id="{770ACFDF-A0E5-4474-923B-42FFA1FFCE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7575" y="3381405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9" name="流程图: 接点 328">
              <a:extLst>
                <a:ext uri="{FF2B5EF4-FFF2-40B4-BE49-F238E27FC236}">
                  <a16:creationId xmlns:a16="http://schemas.microsoft.com/office/drawing/2014/main" id="{F0C945C7-8E3B-4106-B67D-27D9B8A52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01797" y="352171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30" name="直接连接符 329">
              <a:extLst>
                <a:ext uri="{FF2B5EF4-FFF2-40B4-BE49-F238E27FC236}">
                  <a16:creationId xmlns:a16="http://schemas.microsoft.com/office/drawing/2014/main" id="{32376B8F-F6F8-49EB-BC47-18D0361C128E}"/>
                </a:ext>
              </a:extLst>
            </p:cNvPr>
            <p:cNvCxnSpPr>
              <a:cxnSpLocks noChangeAspect="1"/>
              <a:stCxn id="328" idx="2"/>
              <a:endCxn id="327" idx="7"/>
            </p:cNvCxnSpPr>
            <p:nvPr/>
          </p:nvCxnSpPr>
          <p:spPr>
            <a:xfrm flipH="1">
              <a:off x="5079268" y="3434163"/>
              <a:ext cx="98307" cy="1137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>
              <a:extLst>
                <a:ext uri="{FF2B5EF4-FFF2-40B4-BE49-F238E27FC236}">
                  <a16:creationId xmlns:a16="http://schemas.microsoft.com/office/drawing/2014/main" id="{6D31B5D7-47B2-4631-9ED8-214591866B14}"/>
                </a:ext>
              </a:extLst>
            </p:cNvPr>
            <p:cNvCxnSpPr>
              <a:cxnSpLocks noChangeAspect="1"/>
              <a:stCxn id="328" idx="4"/>
              <a:endCxn id="353" idx="0"/>
            </p:cNvCxnSpPr>
            <p:nvPr/>
          </p:nvCxnSpPr>
          <p:spPr>
            <a:xfrm>
              <a:off x="5230349" y="3486922"/>
              <a:ext cx="35825" cy="1979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>
              <a:extLst>
                <a:ext uri="{FF2B5EF4-FFF2-40B4-BE49-F238E27FC236}">
                  <a16:creationId xmlns:a16="http://schemas.microsoft.com/office/drawing/2014/main" id="{DFB6327B-FACD-44B1-BB4D-800A00902484}"/>
                </a:ext>
              </a:extLst>
            </p:cNvPr>
            <p:cNvCxnSpPr>
              <a:cxnSpLocks noChangeAspect="1"/>
              <a:stCxn id="328" idx="6"/>
              <a:endCxn id="329" idx="1"/>
            </p:cNvCxnSpPr>
            <p:nvPr/>
          </p:nvCxnSpPr>
          <p:spPr>
            <a:xfrm>
              <a:off x="5283123" y="3434163"/>
              <a:ext cx="134132" cy="1030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>
              <a:extLst>
                <a:ext uri="{FF2B5EF4-FFF2-40B4-BE49-F238E27FC236}">
                  <a16:creationId xmlns:a16="http://schemas.microsoft.com/office/drawing/2014/main" id="{4277FCD4-D5C8-44B7-83CB-9185F072452D}"/>
                </a:ext>
              </a:extLst>
            </p:cNvPr>
            <p:cNvCxnSpPr>
              <a:cxnSpLocks noChangeAspect="1"/>
              <a:stCxn id="329" idx="3"/>
              <a:endCxn id="353" idx="6"/>
            </p:cNvCxnSpPr>
            <p:nvPr/>
          </p:nvCxnSpPr>
          <p:spPr>
            <a:xfrm flipH="1">
              <a:off x="5318948" y="3611776"/>
              <a:ext cx="98307" cy="12586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>
              <a:extLst>
                <a:ext uri="{FF2B5EF4-FFF2-40B4-BE49-F238E27FC236}">
                  <a16:creationId xmlns:a16="http://schemas.microsoft.com/office/drawing/2014/main" id="{A6321D91-32A7-4085-AA7A-5D038A44F9E5}"/>
                </a:ext>
              </a:extLst>
            </p:cNvPr>
            <p:cNvCxnSpPr>
              <a:cxnSpLocks noChangeAspect="1"/>
              <a:stCxn id="327" idx="6"/>
              <a:endCxn id="329" idx="2"/>
            </p:cNvCxnSpPr>
            <p:nvPr/>
          </p:nvCxnSpPr>
          <p:spPr>
            <a:xfrm flipV="1">
              <a:off x="5094725" y="3574470"/>
              <a:ext cx="307073" cy="107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流程图: 接点 334">
              <a:extLst>
                <a:ext uri="{FF2B5EF4-FFF2-40B4-BE49-F238E27FC236}">
                  <a16:creationId xmlns:a16="http://schemas.microsoft.com/office/drawing/2014/main" id="{DCBA49ED-824E-4848-952E-3FEB430E86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7039" y="341714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6" name="流程图: 接点 335">
              <a:extLst>
                <a:ext uri="{FF2B5EF4-FFF2-40B4-BE49-F238E27FC236}">
                  <a16:creationId xmlns:a16="http://schemas.microsoft.com/office/drawing/2014/main" id="{1EA3E9DE-8E45-4CB6-8466-9EAE6313B9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9747" y="3684881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37" name="直接连接符 336">
              <a:extLst>
                <a:ext uri="{FF2B5EF4-FFF2-40B4-BE49-F238E27FC236}">
                  <a16:creationId xmlns:a16="http://schemas.microsoft.com/office/drawing/2014/main" id="{114144FA-DADE-4F18-903A-14A1ACCF7E23}"/>
                </a:ext>
              </a:extLst>
            </p:cNvPr>
            <p:cNvCxnSpPr>
              <a:cxnSpLocks noChangeAspect="1"/>
              <a:stCxn id="335" idx="2"/>
              <a:endCxn id="329" idx="7"/>
            </p:cNvCxnSpPr>
            <p:nvPr/>
          </p:nvCxnSpPr>
          <p:spPr>
            <a:xfrm flipH="1">
              <a:off x="5491888" y="3469904"/>
              <a:ext cx="165150" cy="6726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接连接符 337">
              <a:extLst>
                <a:ext uri="{FF2B5EF4-FFF2-40B4-BE49-F238E27FC236}">
                  <a16:creationId xmlns:a16="http://schemas.microsoft.com/office/drawing/2014/main" id="{1462389F-C4DC-4D41-96C8-8DDCC4761329}"/>
                </a:ext>
              </a:extLst>
            </p:cNvPr>
            <p:cNvCxnSpPr>
              <a:cxnSpLocks noChangeAspect="1"/>
              <a:stCxn id="336" idx="1"/>
              <a:endCxn id="329" idx="5"/>
            </p:cNvCxnSpPr>
            <p:nvPr/>
          </p:nvCxnSpPr>
          <p:spPr>
            <a:xfrm flipH="1" flipV="1">
              <a:off x="5491888" y="3611776"/>
              <a:ext cx="143316" cy="88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接连接符 338">
              <a:extLst>
                <a:ext uri="{FF2B5EF4-FFF2-40B4-BE49-F238E27FC236}">
                  <a16:creationId xmlns:a16="http://schemas.microsoft.com/office/drawing/2014/main" id="{5F5C6260-BD05-4FBC-B0F8-8DEE79BD8DF7}"/>
                </a:ext>
              </a:extLst>
            </p:cNvPr>
            <p:cNvCxnSpPr>
              <a:cxnSpLocks noChangeAspect="1"/>
              <a:stCxn id="335" idx="4"/>
              <a:endCxn id="336" idx="0"/>
            </p:cNvCxnSpPr>
            <p:nvPr/>
          </p:nvCxnSpPr>
          <p:spPr>
            <a:xfrm flipH="1">
              <a:off x="5672522" y="3522663"/>
              <a:ext cx="37291" cy="1622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流程图: 接点 339">
              <a:extLst>
                <a:ext uri="{FF2B5EF4-FFF2-40B4-BE49-F238E27FC236}">
                  <a16:creationId xmlns:a16="http://schemas.microsoft.com/office/drawing/2014/main" id="{A84D7652-563F-4D89-9FFD-828AEBA157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9185" y="3814810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1" name="流程图: 接点 340">
              <a:extLst>
                <a:ext uri="{FF2B5EF4-FFF2-40B4-BE49-F238E27FC236}">
                  <a16:creationId xmlns:a16="http://schemas.microsoft.com/office/drawing/2014/main" id="{D4E1528F-3DFD-4F25-91CC-08ED06DC92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2964" y="3486922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42" name="直接连接符 341">
              <a:extLst>
                <a:ext uri="{FF2B5EF4-FFF2-40B4-BE49-F238E27FC236}">
                  <a16:creationId xmlns:a16="http://schemas.microsoft.com/office/drawing/2014/main" id="{9200B65B-8297-4F93-95AD-0672142857D7}"/>
                </a:ext>
              </a:extLst>
            </p:cNvPr>
            <p:cNvCxnSpPr>
              <a:cxnSpLocks noChangeAspect="1"/>
              <a:stCxn id="341" idx="4"/>
              <a:endCxn id="343" idx="1"/>
            </p:cNvCxnSpPr>
            <p:nvPr/>
          </p:nvCxnSpPr>
          <p:spPr>
            <a:xfrm>
              <a:off x="3915738" y="3592440"/>
              <a:ext cx="43258" cy="11348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流程图: 接点 342">
              <a:extLst>
                <a:ext uri="{FF2B5EF4-FFF2-40B4-BE49-F238E27FC236}">
                  <a16:creationId xmlns:a16="http://schemas.microsoft.com/office/drawing/2014/main" id="{6E141630-356C-424B-835F-9911C6528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3539" y="369047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44" name="直接连接符 343">
              <a:extLst>
                <a:ext uri="{FF2B5EF4-FFF2-40B4-BE49-F238E27FC236}">
                  <a16:creationId xmlns:a16="http://schemas.microsoft.com/office/drawing/2014/main" id="{32DF4EDA-D9D2-4262-815C-123F05248197}"/>
                </a:ext>
              </a:extLst>
            </p:cNvPr>
            <p:cNvCxnSpPr>
              <a:cxnSpLocks noChangeAspect="1"/>
              <a:stCxn id="341" idx="6"/>
              <a:endCxn id="310" idx="2"/>
            </p:cNvCxnSpPr>
            <p:nvPr/>
          </p:nvCxnSpPr>
          <p:spPr>
            <a:xfrm>
              <a:off x="3968512" y="3539682"/>
              <a:ext cx="169811" cy="3171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>
              <a:extLst>
                <a:ext uri="{FF2B5EF4-FFF2-40B4-BE49-F238E27FC236}">
                  <a16:creationId xmlns:a16="http://schemas.microsoft.com/office/drawing/2014/main" id="{CC7EAC64-771E-4C88-AAB8-400A41D3178B}"/>
                </a:ext>
              </a:extLst>
            </p:cNvPr>
            <p:cNvCxnSpPr>
              <a:cxnSpLocks noChangeAspect="1"/>
              <a:stCxn id="343" idx="7"/>
              <a:endCxn id="310" idx="3"/>
            </p:cNvCxnSpPr>
            <p:nvPr/>
          </p:nvCxnSpPr>
          <p:spPr>
            <a:xfrm flipV="1">
              <a:off x="4033630" y="3608703"/>
              <a:ext cx="120151" cy="9722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接连接符 345">
              <a:extLst>
                <a:ext uri="{FF2B5EF4-FFF2-40B4-BE49-F238E27FC236}">
                  <a16:creationId xmlns:a16="http://schemas.microsoft.com/office/drawing/2014/main" id="{8A23578A-F56B-4FDD-BCEE-064C5210ED9D}"/>
                </a:ext>
              </a:extLst>
            </p:cNvPr>
            <p:cNvCxnSpPr>
              <a:cxnSpLocks noChangeAspect="1"/>
              <a:stCxn id="310" idx="6"/>
              <a:endCxn id="347" idx="2"/>
            </p:cNvCxnSpPr>
            <p:nvPr/>
          </p:nvCxnSpPr>
          <p:spPr>
            <a:xfrm>
              <a:off x="4243872" y="3571398"/>
              <a:ext cx="323122" cy="6161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流程图: 接点 346">
              <a:extLst>
                <a:ext uri="{FF2B5EF4-FFF2-40B4-BE49-F238E27FC236}">
                  <a16:creationId xmlns:a16="http://schemas.microsoft.com/office/drawing/2014/main" id="{0F9D1F02-F85B-4188-B81A-542A8B836B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6994" y="358025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48" name="直接连接符 347">
              <a:extLst>
                <a:ext uri="{FF2B5EF4-FFF2-40B4-BE49-F238E27FC236}">
                  <a16:creationId xmlns:a16="http://schemas.microsoft.com/office/drawing/2014/main" id="{DB7D04B7-B8C4-438C-819C-DAE760A203CA}"/>
                </a:ext>
              </a:extLst>
            </p:cNvPr>
            <p:cNvCxnSpPr>
              <a:cxnSpLocks noChangeAspect="1"/>
              <a:stCxn id="350" idx="4"/>
              <a:endCxn id="347" idx="0"/>
            </p:cNvCxnSpPr>
            <p:nvPr/>
          </p:nvCxnSpPr>
          <p:spPr>
            <a:xfrm>
              <a:off x="4571527" y="3463170"/>
              <a:ext cx="48242" cy="11708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接连接符 348">
              <a:extLst>
                <a:ext uri="{FF2B5EF4-FFF2-40B4-BE49-F238E27FC236}">
                  <a16:creationId xmlns:a16="http://schemas.microsoft.com/office/drawing/2014/main" id="{C88B3C91-554C-46F2-8174-3A998A0F441B}"/>
                </a:ext>
              </a:extLst>
            </p:cNvPr>
            <p:cNvCxnSpPr>
              <a:cxnSpLocks noChangeAspect="1"/>
              <a:stCxn id="340" idx="1"/>
              <a:endCxn id="347" idx="5"/>
            </p:cNvCxnSpPr>
            <p:nvPr/>
          </p:nvCxnSpPr>
          <p:spPr>
            <a:xfrm flipH="1" flipV="1">
              <a:off x="4657085" y="3670317"/>
              <a:ext cx="167556" cy="1599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流程图: 接点 349">
              <a:extLst>
                <a:ext uri="{FF2B5EF4-FFF2-40B4-BE49-F238E27FC236}">
                  <a16:creationId xmlns:a16="http://schemas.microsoft.com/office/drawing/2014/main" id="{51A1D858-DF31-4047-A55F-386675E36F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8752" y="335765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51" name="直接连接符 350">
              <a:extLst>
                <a:ext uri="{FF2B5EF4-FFF2-40B4-BE49-F238E27FC236}">
                  <a16:creationId xmlns:a16="http://schemas.microsoft.com/office/drawing/2014/main" id="{3A1C547C-778D-4B7B-80E6-84E5EC93DE86}"/>
                </a:ext>
              </a:extLst>
            </p:cNvPr>
            <p:cNvCxnSpPr>
              <a:cxnSpLocks noChangeAspect="1"/>
              <a:stCxn id="350" idx="0"/>
              <a:endCxn id="317" idx="4"/>
            </p:cNvCxnSpPr>
            <p:nvPr/>
          </p:nvCxnSpPr>
          <p:spPr>
            <a:xfrm flipV="1">
              <a:off x="4571527" y="3245970"/>
              <a:ext cx="48260" cy="11168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接连接符 351">
              <a:extLst>
                <a:ext uri="{FF2B5EF4-FFF2-40B4-BE49-F238E27FC236}">
                  <a16:creationId xmlns:a16="http://schemas.microsoft.com/office/drawing/2014/main" id="{4D476DD2-EBB6-4D7A-8490-07645BC401ED}"/>
                </a:ext>
              </a:extLst>
            </p:cNvPr>
            <p:cNvCxnSpPr>
              <a:cxnSpLocks noChangeAspect="1"/>
              <a:stCxn id="310" idx="5"/>
              <a:endCxn id="311" idx="2"/>
            </p:cNvCxnSpPr>
            <p:nvPr/>
          </p:nvCxnSpPr>
          <p:spPr>
            <a:xfrm>
              <a:off x="4228415" y="3608703"/>
              <a:ext cx="148739" cy="1382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流程图: 接点 352">
              <a:extLst>
                <a:ext uri="{FF2B5EF4-FFF2-40B4-BE49-F238E27FC236}">
                  <a16:creationId xmlns:a16="http://schemas.microsoft.com/office/drawing/2014/main" id="{762C5C65-9D14-4C4A-BA29-EAF829A6A5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3400" y="3684881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54" name="直接连接符 353">
              <a:extLst>
                <a:ext uri="{FF2B5EF4-FFF2-40B4-BE49-F238E27FC236}">
                  <a16:creationId xmlns:a16="http://schemas.microsoft.com/office/drawing/2014/main" id="{DA5B250B-3E95-435D-96EF-4690B476A383}"/>
                </a:ext>
              </a:extLst>
            </p:cNvPr>
            <p:cNvCxnSpPr>
              <a:cxnSpLocks noChangeAspect="1"/>
              <a:stCxn id="327" idx="5"/>
              <a:endCxn id="353" idx="2"/>
            </p:cNvCxnSpPr>
            <p:nvPr/>
          </p:nvCxnSpPr>
          <p:spPr>
            <a:xfrm>
              <a:off x="5079268" y="3622565"/>
              <a:ext cx="134132" cy="11507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文本框 354">
                <a:extLst>
                  <a:ext uri="{FF2B5EF4-FFF2-40B4-BE49-F238E27FC236}">
                    <a16:creationId xmlns:a16="http://schemas.microsoft.com/office/drawing/2014/main" id="{14C4A3EB-F70E-49EB-8DD8-B3B8B1E559E6}"/>
                  </a:ext>
                </a:extLst>
              </p:cNvPr>
              <p:cNvSpPr txBox="1"/>
              <p:nvPr/>
            </p:nvSpPr>
            <p:spPr>
              <a:xfrm>
                <a:off x="7949733" y="2737934"/>
                <a:ext cx="1389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/>
                  <a:t>2-core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355" name="文本框 354">
                <a:extLst>
                  <a:ext uri="{FF2B5EF4-FFF2-40B4-BE49-F238E27FC236}">
                    <a16:creationId xmlns:a16="http://schemas.microsoft.com/office/drawing/2014/main" id="{14C4A3EB-F70E-49EB-8DD8-B3B8B1E55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9733" y="2737934"/>
                <a:ext cx="1389355" cy="461665"/>
              </a:xfrm>
              <a:prstGeom prst="rect">
                <a:avLst/>
              </a:prstGeom>
              <a:blipFill>
                <a:blip r:embed="rId7"/>
                <a:stretch>
                  <a:fillRect l="-6579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6" name="组合 355">
            <a:extLst>
              <a:ext uri="{FF2B5EF4-FFF2-40B4-BE49-F238E27FC236}">
                <a16:creationId xmlns:a16="http://schemas.microsoft.com/office/drawing/2014/main" id="{B3EB3DA0-7527-45DD-9A2D-5FECB8C77869}"/>
              </a:ext>
            </a:extLst>
          </p:cNvPr>
          <p:cNvGrpSpPr>
            <a:grpSpLocks noChangeAspect="1"/>
          </p:cNvGrpSpPr>
          <p:nvPr/>
        </p:nvGrpSpPr>
        <p:grpSpPr>
          <a:xfrm>
            <a:off x="9854644" y="1879055"/>
            <a:ext cx="1892619" cy="1021369"/>
            <a:chOff x="6288329" y="2888038"/>
            <a:chExt cx="2628638" cy="1418568"/>
          </a:xfrm>
        </p:grpSpPr>
        <p:sp>
          <p:nvSpPr>
            <p:cNvPr id="357" name="椭圆 356">
              <a:extLst>
                <a:ext uri="{FF2B5EF4-FFF2-40B4-BE49-F238E27FC236}">
                  <a16:creationId xmlns:a16="http://schemas.microsoft.com/office/drawing/2014/main" id="{DB1018B4-718C-4807-988B-FDAAFBAF04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8329" y="2888038"/>
              <a:ext cx="2628638" cy="1418568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8" name="流程图: 接点 357">
              <a:extLst>
                <a:ext uri="{FF2B5EF4-FFF2-40B4-BE49-F238E27FC236}">
                  <a16:creationId xmlns:a16="http://schemas.microsoft.com/office/drawing/2014/main" id="{E0B1C099-DCC8-47A1-A32D-1849175E88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4409" y="334453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9" name="流程图: 接点 358">
              <a:extLst>
                <a:ext uri="{FF2B5EF4-FFF2-40B4-BE49-F238E27FC236}">
                  <a16:creationId xmlns:a16="http://schemas.microsoft.com/office/drawing/2014/main" id="{21653DE4-DA01-47D7-BFAC-25C0228C67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4325" y="353507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0" name="流程图: 接点 359">
              <a:extLst>
                <a:ext uri="{FF2B5EF4-FFF2-40B4-BE49-F238E27FC236}">
                  <a16:creationId xmlns:a16="http://schemas.microsoft.com/office/drawing/2014/main" id="{09E3344E-7CC1-4A2D-BBE6-F25AAB0B7F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53155" y="3710658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1" name="直接连接符 360">
              <a:extLst>
                <a:ext uri="{FF2B5EF4-FFF2-40B4-BE49-F238E27FC236}">
                  <a16:creationId xmlns:a16="http://schemas.microsoft.com/office/drawing/2014/main" id="{97B90BAB-A1EA-48DB-BAED-AD0D1CBCA9D6}"/>
                </a:ext>
              </a:extLst>
            </p:cNvPr>
            <p:cNvCxnSpPr>
              <a:cxnSpLocks noChangeAspect="1"/>
              <a:stCxn id="359" idx="7"/>
              <a:endCxn id="358" idx="3"/>
            </p:cNvCxnSpPr>
            <p:nvPr/>
          </p:nvCxnSpPr>
          <p:spPr>
            <a:xfrm flipV="1">
              <a:off x="7004416" y="3434601"/>
              <a:ext cx="75450" cy="11592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>
              <a:extLst>
                <a:ext uri="{FF2B5EF4-FFF2-40B4-BE49-F238E27FC236}">
                  <a16:creationId xmlns:a16="http://schemas.microsoft.com/office/drawing/2014/main" id="{31095CA9-BCF6-4039-8D2D-ACAC213B50C0}"/>
                </a:ext>
              </a:extLst>
            </p:cNvPr>
            <p:cNvCxnSpPr>
              <a:cxnSpLocks noChangeAspect="1"/>
              <a:stCxn id="358" idx="5"/>
              <a:endCxn id="360" idx="0"/>
            </p:cNvCxnSpPr>
            <p:nvPr/>
          </p:nvCxnSpPr>
          <p:spPr>
            <a:xfrm>
              <a:off x="7154500" y="3434601"/>
              <a:ext cx="51430" cy="27605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>
              <a:extLst>
                <a:ext uri="{FF2B5EF4-FFF2-40B4-BE49-F238E27FC236}">
                  <a16:creationId xmlns:a16="http://schemas.microsoft.com/office/drawing/2014/main" id="{6396DE9B-6767-4E84-B295-F3BB67D9DA9E}"/>
                </a:ext>
              </a:extLst>
            </p:cNvPr>
            <p:cNvCxnSpPr>
              <a:cxnSpLocks noChangeAspect="1"/>
              <a:stCxn id="358" idx="6"/>
              <a:endCxn id="417" idx="2"/>
            </p:cNvCxnSpPr>
            <p:nvPr/>
          </p:nvCxnSpPr>
          <p:spPr>
            <a:xfrm>
              <a:off x="7169957" y="3397295"/>
              <a:ext cx="124797" cy="2955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>
              <a:extLst>
                <a:ext uri="{FF2B5EF4-FFF2-40B4-BE49-F238E27FC236}">
                  <a16:creationId xmlns:a16="http://schemas.microsoft.com/office/drawing/2014/main" id="{4347ECA9-A407-40D8-9C1E-6AB17BD863B1}"/>
                </a:ext>
              </a:extLst>
            </p:cNvPr>
            <p:cNvCxnSpPr>
              <a:cxnSpLocks noChangeAspect="1"/>
              <a:stCxn id="360" idx="6"/>
              <a:endCxn id="414" idx="3"/>
            </p:cNvCxnSpPr>
            <p:nvPr/>
          </p:nvCxnSpPr>
          <p:spPr>
            <a:xfrm flipV="1">
              <a:off x="7258703" y="3686751"/>
              <a:ext cx="99749" cy="7666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直接连接符 364">
              <a:extLst>
                <a:ext uri="{FF2B5EF4-FFF2-40B4-BE49-F238E27FC236}">
                  <a16:creationId xmlns:a16="http://schemas.microsoft.com/office/drawing/2014/main" id="{C95E7DF8-5133-4BC7-8F2D-B202D44F55C6}"/>
                </a:ext>
              </a:extLst>
            </p:cNvPr>
            <p:cNvCxnSpPr>
              <a:cxnSpLocks noChangeAspect="1"/>
              <a:stCxn id="359" idx="6"/>
              <a:endCxn id="417" idx="3"/>
            </p:cNvCxnSpPr>
            <p:nvPr/>
          </p:nvCxnSpPr>
          <p:spPr>
            <a:xfrm flipV="1">
              <a:off x="7019873" y="3464152"/>
              <a:ext cx="290338" cy="12368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流程图: 接点 365">
              <a:extLst>
                <a:ext uri="{FF2B5EF4-FFF2-40B4-BE49-F238E27FC236}">
                  <a16:creationId xmlns:a16="http://schemas.microsoft.com/office/drawing/2014/main" id="{19989D00-0244-4248-BDCE-251650F18B7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332246" y="3157996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7" name="流程图: 接点 366">
              <a:extLst>
                <a:ext uri="{FF2B5EF4-FFF2-40B4-BE49-F238E27FC236}">
                  <a16:creationId xmlns:a16="http://schemas.microsoft.com/office/drawing/2014/main" id="{1AA424C0-A9CB-488A-853F-BA2A3B243E2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756470" y="3209828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8" name="流程图: 接点 367">
              <a:extLst>
                <a:ext uri="{FF2B5EF4-FFF2-40B4-BE49-F238E27FC236}">
                  <a16:creationId xmlns:a16="http://schemas.microsoft.com/office/drawing/2014/main" id="{5AA1BD2D-AA78-4B70-8D33-E5BFD1BD5C2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557770" y="3097191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9" name="流程图: 接点 368">
              <a:extLst>
                <a:ext uri="{FF2B5EF4-FFF2-40B4-BE49-F238E27FC236}">
                  <a16:creationId xmlns:a16="http://schemas.microsoft.com/office/drawing/2014/main" id="{8E24C37A-2B9F-43DB-B87A-62D6B3C342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7849" y="3940593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70" name="直接连接符 369">
              <a:extLst>
                <a:ext uri="{FF2B5EF4-FFF2-40B4-BE49-F238E27FC236}">
                  <a16:creationId xmlns:a16="http://schemas.microsoft.com/office/drawing/2014/main" id="{11F24523-1F28-4850-9A63-95E0CEFEA1E3}"/>
                </a:ext>
              </a:extLst>
            </p:cNvPr>
            <p:cNvCxnSpPr>
              <a:cxnSpLocks noChangeAspect="1"/>
              <a:stCxn id="366" idx="5"/>
              <a:endCxn id="367" idx="2"/>
            </p:cNvCxnSpPr>
            <p:nvPr/>
          </p:nvCxnSpPr>
          <p:spPr>
            <a:xfrm>
              <a:off x="7429166" y="3239664"/>
              <a:ext cx="328414" cy="336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1" name="直接连接符 370">
              <a:extLst>
                <a:ext uri="{FF2B5EF4-FFF2-40B4-BE49-F238E27FC236}">
                  <a16:creationId xmlns:a16="http://schemas.microsoft.com/office/drawing/2014/main" id="{929E8155-4C85-4D9E-B3FF-AB4FC00B82BD}"/>
                </a:ext>
              </a:extLst>
            </p:cNvPr>
            <p:cNvCxnSpPr>
              <a:cxnSpLocks noChangeAspect="1"/>
              <a:stCxn id="366" idx="6"/>
              <a:endCxn id="368" idx="2"/>
            </p:cNvCxnSpPr>
            <p:nvPr/>
          </p:nvCxnSpPr>
          <p:spPr>
            <a:xfrm flipV="1">
              <a:off x="7436684" y="3160715"/>
              <a:ext cx="122196" cy="3927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连接符 371">
              <a:extLst>
                <a:ext uri="{FF2B5EF4-FFF2-40B4-BE49-F238E27FC236}">
                  <a16:creationId xmlns:a16="http://schemas.microsoft.com/office/drawing/2014/main" id="{165A443E-D8FE-49A6-A775-CE0D01BCB2C2}"/>
                </a:ext>
              </a:extLst>
            </p:cNvPr>
            <p:cNvCxnSpPr>
              <a:cxnSpLocks noChangeAspect="1"/>
              <a:stCxn id="368" idx="5"/>
              <a:endCxn id="367" idx="1"/>
            </p:cNvCxnSpPr>
            <p:nvPr/>
          </p:nvCxnSpPr>
          <p:spPr>
            <a:xfrm>
              <a:off x="7654691" y="3178860"/>
              <a:ext cx="110408" cy="548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连接符 372">
              <a:extLst>
                <a:ext uri="{FF2B5EF4-FFF2-40B4-BE49-F238E27FC236}">
                  <a16:creationId xmlns:a16="http://schemas.microsoft.com/office/drawing/2014/main" id="{DB9004BB-6326-4AA4-AB66-66A2D7EEDA7E}"/>
                </a:ext>
              </a:extLst>
            </p:cNvPr>
            <p:cNvCxnSpPr>
              <a:cxnSpLocks noChangeAspect="1"/>
              <a:stCxn id="369" idx="1"/>
              <a:endCxn id="414" idx="4"/>
            </p:cNvCxnSpPr>
            <p:nvPr/>
          </p:nvCxnSpPr>
          <p:spPr>
            <a:xfrm flipV="1">
              <a:off x="7373306" y="3702204"/>
              <a:ext cx="22463" cy="2538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接连接符 373">
              <a:extLst>
                <a:ext uri="{FF2B5EF4-FFF2-40B4-BE49-F238E27FC236}">
                  <a16:creationId xmlns:a16="http://schemas.microsoft.com/office/drawing/2014/main" id="{84EEDA35-BD6B-4EB6-802D-02EC9F8B1EEE}"/>
                </a:ext>
              </a:extLst>
            </p:cNvPr>
            <p:cNvCxnSpPr>
              <a:cxnSpLocks noChangeAspect="1"/>
              <a:stCxn id="369" idx="6"/>
              <a:endCxn id="389" idx="3"/>
            </p:cNvCxnSpPr>
            <p:nvPr/>
          </p:nvCxnSpPr>
          <p:spPr>
            <a:xfrm flipV="1">
              <a:off x="7463397" y="3921309"/>
              <a:ext cx="137246" cy="720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接连接符 374">
              <a:extLst>
                <a:ext uri="{FF2B5EF4-FFF2-40B4-BE49-F238E27FC236}">
                  <a16:creationId xmlns:a16="http://schemas.microsoft.com/office/drawing/2014/main" id="{38FE913A-489C-4763-9AC8-E9A42C10A60A}"/>
                </a:ext>
              </a:extLst>
            </p:cNvPr>
            <p:cNvCxnSpPr>
              <a:cxnSpLocks noChangeAspect="1"/>
              <a:stCxn id="367" idx="5"/>
              <a:endCxn id="377" idx="1"/>
            </p:cNvCxnSpPr>
            <p:nvPr/>
          </p:nvCxnSpPr>
          <p:spPr>
            <a:xfrm>
              <a:off x="7853390" y="3291497"/>
              <a:ext cx="115643" cy="12179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流程图: 接点 375">
              <a:extLst>
                <a:ext uri="{FF2B5EF4-FFF2-40B4-BE49-F238E27FC236}">
                  <a16:creationId xmlns:a16="http://schemas.microsoft.com/office/drawing/2014/main" id="{EF6258D9-4128-42B7-A2B2-53C36CA2CF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5178" y="354893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7" name="流程图: 接点 376">
              <a:extLst>
                <a:ext uri="{FF2B5EF4-FFF2-40B4-BE49-F238E27FC236}">
                  <a16:creationId xmlns:a16="http://schemas.microsoft.com/office/drawing/2014/main" id="{2AA8121E-6969-435D-8B50-F6CC142827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3576" y="3397839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8" name="流程图: 接点 377">
              <a:extLst>
                <a:ext uri="{FF2B5EF4-FFF2-40B4-BE49-F238E27FC236}">
                  <a16:creationId xmlns:a16="http://schemas.microsoft.com/office/drawing/2014/main" id="{EAEA9BF9-6C23-4302-A248-92040E74A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7798" y="353814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79" name="直接连接符 378">
              <a:extLst>
                <a:ext uri="{FF2B5EF4-FFF2-40B4-BE49-F238E27FC236}">
                  <a16:creationId xmlns:a16="http://schemas.microsoft.com/office/drawing/2014/main" id="{F7E0B660-C003-45A3-9855-78FC8FF7EAA7}"/>
                </a:ext>
              </a:extLst>
            </p:cNvPr>
            <p:cNvCxnSpPr>
              <a:cxnSpLocks noChangeAspect="1"/>
              <a:stCxn id="377" idx="2"/>
              <a:endCxn id="376" idx="7"/>
            </p:cNvCxnSpPr>
            <p:nvPr/>
          </p:nvCxnSpPr>
          <p:spPr>
            <a:xfrm flipH="1">
              <a:off x="7855269" y="3450597"/>
              <a:ext cx="98307" cy="1137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直接连接符 379">
              <a:extLst>
                <a:ext uri="{FF2B5EF4-FFF2-40B4-BE49-F238E27FC236}">
                  <a16:creationId xmlns:a16="http://schemas.microsoft.com/office/drawing/2014/main" id="{06B783EE-34D2-47AF-A444-139C7FDDC9B5}"/>
                </a:ext>
              </a:extLst>
            </p:cNvPr>
            <p:cNvCxnSpPr>
              <a:cxnSpLocks noChangeAspect="1"/>
              <a:stCxn id="377" idx="4"/>
              <a:endCxn id="420" idx="0"/>
            </p:cNvCxnSpPr>
            <p:nvPr/>
          </p:nvCxnSpPr>
          <p:spPr>
            <a:xfrm>
              <a:off x="8006350" y="3503356"/>
              <a:ext cx="35825" cy="1979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直接连接符 380">
              <a:extLst>
                <a:ext uri="{FF2B5EF4-FFF2-40B4-BE49-F238E27FC236}">
                  <a16:creationId xmlns:a16="http://schemas.microsoft.com/office/drawing/2014/main" id="{45CBE27E-8A4E-4AB8-80A3-7738E03E688C}"/>
                </a:ext>
              </a:extLst>
            </p:cNvPr>
            <p:cNvCxnSpPr>
              <a:cxnSpLocks noChangeAspect="1"/>
              <a:stCxn id="377" idx="6"/>
              <a:endCxn id="378" idx="1"/>
            </p:cNvCxnSpPr>
            <p:nvPr/>
          </p:nvCxnSpPr>
          <p:spPr>
            <a:xfrm>
              <a:off x="8059124" y="3450597"/>
              <a:ext cx="134132" cy="1030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直接连接符 381">
              <a:extLst>
                <a:ext uri="{FF2B5EF4-FFF2-40B4-BE49-F238E27FC236}">
                  <a16:creationId xmlns:a16="http://schemas.microsoft.com/office/drawing/2014/main" id="{93AA1EC7-5B56-4B5D-BFE2-6FB0CA8324A5}"/>
                </a:ext>
              </a:extLst>
            </p:cNvPr>
            <p:cNvCxnSpPr>
              <a:cxnSpLocks noChangeAspect="1"/>
              <a:stCxn id="378" idx="3"/>
              <a:endCxn id="420" idx="6"/>
            </p:cNvCxnSpPr>
            <p:nvPr/>
          </p:nvCxnSpPr>
          <p:spPr>
            <a:xfrm flipH="1">
              <a:off x="8094949" y="3628210"/>
              <a:ext cx="98307" cy="12586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直接连接符 382">
              <a:extLst>
                <a:ext uri="{FF2B5EF4-FFF2-40B4-BE49-F238E27FC236}">
                  <a16:creationId xmlns:a16="http://schemas.microsoft.com/office/drawing/2014/main" id="{230E344B-8579-4C79-B5AB-75BA84D31112}"/>
                </a:ext>
              </a:extLst>
            </p:cNvPr>
            <p:cNvCxnSpPr>
              <a:cxnSpLocks noChangeAspect="1"/>
              <a:stCxn id="376" idx="6"/>
              <a:endCxn id="378" idx="2"/>
            </p:cNvCxnSpPr>
            <p:nvPr/>
          </p:nvCxnSpPr>
          <p:spPr>
            <a:xfrm flipV="1">
              <a:off x="7870726" y="3590904"/>
              <a:ext cx="307073" cy="107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流程图: 接点 383">
              <a:extLst>
                <a:ext uri="{FF2B5EF4-FFF2-40B4-BE49-F238E27FC236}">
                  <a16:creationId xmlns:a16="http://schemas.microsoft.com/office/drawing/2014/main" id="{7DE3D82C-5C8C-464C-B484-E82F9DF088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3040" y="343357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5" name="流程图: 接点 384">
              <a:extLst>
                <a:ext uri="{FF2B5EF4-FFF2-40B4-BE49-F238E27FC236}">
                  <a16:creationId xmlns:a16="http://schemas.microsoft.com/office/drawing/2014/main" id="{337D4835-C479-444F-B4EA-FAFA30E3EC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5748" y="370131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86" name="直接连接符 385">
              <a:extLst>
                <a:ext uri="{FF2B5EF4-FFF2-40B4-BE49-F238E27FC236}">
                  <a16:creationId xmlns:a16="http://schemas.microsoft.com/office/drawing/2014/main" id="{E295DD81-A412-4E44-B0BE-DC6D97D2EBCB}"/>
                </a:ext>
              </a:extLst>
            </p:cNvPr>
            <p:cNvCxnSpPr>
              <a:cxnSpLocks noChangeAspect="1"/>
              <a:stCxn id="384" idx="2"/>
              <a:endCxn id="378" idx="7"/>
            </p:cNvCxnSpPr>
            <p:nvPr/>
          </p:nvCxnSpPr>
          <p:spPr>
            <a:xfrm flipH="1">
              <a:off x="8267889" y="3486338"/>
              <a:ext cx="165150" cy="6726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直接连接符 386">
              <a:extLst>
                <a:ext uri="{FF2B5EF4-FFF2-40B4-BE49-F238E27FC236}">
                  <a16:creationId xmlns:a16="http://schemas.microsoft.com/office/drawing/2014/main" id="{47B7727C-6D5D-43F6-92BB-8F8D8779762F}"/>
                </a:ext>
              </a:extLst>
            </p:cNvPr>
            <p:cNvCxnSpPr>
              <a:cxnSpLocks noChangeAspect="1"/>
              <a:stCxn id="385" idx="1"/>
              <a:endCxn id="378" idx="5"/>
            </p:cNvCxnSpPr>
            <p:nvPr/>
          </p:nvCxnSpPr>
          <p:spPr>
            <a:xfrm flipH="1" flipV="1">
              <a:off x="8267889" y="3628210"/>
              <a:ext cx="143316" cy="88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直接连接符 387">
              <a:extLst>
                <a:ext uri="{FF2B5EF4-FFF2-40B4-BE49-F238E27FC236}">
                  <a16:creationId xmlns:a16="http://schemas.microsoft.com/office/drawing/2014/main" id="{432D9647-88EC-414B-AD6D-EA2E9105BA10}"/>
                </a:ext>
              </a:extLst>
            </p:cNvPr>
            <p:cNvCxnSpPr>
              <a:cxnSpLocks noChangeAspect="1"/>
              <a:stCxn id="384" idx="4"/>
              <a:endCxn id="385" idx="0"/>
            </p:cNvCxnSpPr>
            <p:nvPr/>
          </p:nvCxnSpPr>
          <p:spPr>
            <a:xfrm flipH="1">
              <a:off x="8448523" y="3539097"/>
              <a:ext cx="37291" cy="1622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流程图: 接点 388">
              <a:extLst>
                <a:ext uri="{FF2B5EF4-FFF2-40B4-BE49-F238E27FC236}">
                  <a16:creationId xmlns:a16="http://schemas.microsoft.com/office/drawing/2014/main" id="{34DECA4F-C231-46C6-BB44-71094B1D7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5186" y="3831244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0" name="流程图: 接点 389">
              <a:extLst>
                <a:ext uri="{FF2B5EF4-FFF2-40B4-BE49-F238E27FC236}">
                  <a16:creationId xmlns:a16="http://schemas.microsoft.com/office/drawing/2014/main" id="{6016CE35-7CD5-41CF-A360-3850F93665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965" y="3503356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91" name="直接连接符 390">
              <a:extLst>
                <a:ext uri="{FF2B5EF4-FFF2-40B4-BE49-F238E27FC236}">
                  <a16:creationId xmlns:a16="http://schemas.microsoft.com/office/drawing/2014/main" id="{100EA002-6305-458E-A3DA-9D470D2CED1B}"/>
                </a:ext>
              </a:extLst>
            </p:cNvPr>
            <p:cNvCxnSpPr>
              <a:cxnSpLocks noChangeAspect="1"/>
              <a:stCxn id="390" idx="4"/>
              <a:endCxn id="392" idx="1"/>
            </p:cNvCxnSpPr>
            <p:nvPr/>
          </p:nvCxnSpPr>
          <p:spPr>
            <a:xfrm>
              <a:off x="6691739" y="3608874"/>
              <a:ext cx="43258" cy="11348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2" name="流程图: 接点 391">
              <a:extLst>
                <a:ext uri="{FF2B5EF4-FFF2-40B4-BE49-F238E27FC236}">
                  <a16:creationId xmlns:a16="http://schemas.microsoft.com/office/drawing/2014/main" id="{0E097234-DB69-4E35-B458-0FD73427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9540" y="370690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93" name="直接连接符 392">
              <a:extLst>
                <a:ext uri="{FF2B5EF4-FFF2-40B4-BE49-F238E27FC236}">
                  <a16:creationId xmlns:a16="http://schemas.microsoft.com/office/drawing/2014/main" id="{6CD6E70C-76B5-437E-853E-A373B5DF7239}"/>
                </a:ext>
              </a:extLst>
            </p:cNvPr>
            <p:cNvCxnSpPr>
              <a:cxnSpLocks noChangeAspect="1"/>
              <a:stCxn id="390" idx="6"/>
              <a:endCxn id="359" idx="2"/>
            </p:cNvCxnSpPr>
            <p:nvPr/>
          </p:nvCxnSpPr>
          <p:spPr>
            <a:xfrm>
              <a:off x="6744513" y="3556116"/>
              <a:ext cx="169811" cy="3171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直接连接符 393">
              <a:extLst>
                <a:ext uri="{FF2B5EF4-FFF2-40B4-BE49-F238E27FC236}">
                  <a16:creationId xmlns:a16="http://schemas.microsoft.com/office/drawing/2014/main" id="{D3A945B1-F4D2-49FD-873A-1A511BFB4CC6}"/>
                </a:ext>
              </a:extLst>
            </p:cNvPr>
            <p:cNvCxnSpPr>
              <a:cxnSpLocks noChangeAspect="1"/>
              <a:stCxn id="392" idx="7"/>
              <a:endCxn id="359" idx="3"/>
            </p:cNvCxnSpPr>
            <p:nvPr/>
          </p:nvCxnSpPr>
          <p:spPr>
            <a:xfrm flipV="1">
              <a:off x="6809631" y="3625137"/>
              <a:ext cx="120151" cy="9722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流程图: 接点 394">
              <a:extLst>
                <a:ext uri="{FF2B5EF4-FFF2-40B4-BE49-F238E27FC236}">
                  <a16:creationId xmlns:a16="http://schemas.microsoft.com/office/drawing/2014/main" id="{55D4042F-21CF-49D7-91FE-0389B34A886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258603" y="2923779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6" name="流程图: 接点 395">
              <a:extLst>
                <a:ext uri="{FF2B5EF4-FFF2-40B4-BE49-F238E27FC236}">
                  <a16:creationId xmlns:a16="http://schemas.microsoft.com/office/drawing/2014/main" id="{691DBB6F-4D5C-41FC-B264-F6549AB9E4D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467421" y="3326606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7" name="流程图: 接点 396">
              <a:extLst>
                <a:ext uri="{FF2B5EF4-FFF2-40B4-BE49-F238E27FC236}">
                  <a16:creationId xmlns:a16="http://schemas.microsoft.com/office/drawing/2014/main" id="{41576560-3E15-479A-BF58-A004811BC31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392758" y="3677695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8" name="流程图: 接点 397">
              <a:extLst>
                <a:ext uri="{FF2B5EF4-FFF2-40B4-BE49-F238E27FC236}">
                  <a16:creationId xmlns:a16="http://schemas.microsoft.com/office/drawing/2014/main" id="{58190E9B-2686-49F7-8719-212FB5B69C1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657109" y="3972257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9" name="流程图: 接点 398">
              <a:extLst>
                <a:ext uri="{FF2B5EF4-FFF2-40B4-BE49-F238E27FC236}">
                  <a16:creationId xmlns:a16="http://schemas.microsoft.com/office/drawing/2014/main" id="{87654894-B76E-4A80-A6CF-D3D4D00D44B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261801" y="4136754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0" name="流程图: 接点 399">
              <a:extLst>
                <a:ext uri="{FF2B5EF4-FFF2-40B4-BE49-F238E27FC236}">
                  <a16:creationId xmlns:a16="http://schemas.microsoft.com/office/drawing/2014/main" id="{3B7C26C8-CB5D-4461-AB34-6EB8A8378B1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619488" y="4148858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1" name="流程图: 接点 400">
              <a:extLst>
                <a:ext uri="{FF2B5EF4-FFF2-40B4-BE49-F238E27FC236}">
                  <a16:creationId xmlns:a16="http://schemas.microsoft.com/office/drawing/2014/main" id="{4373FB78-52C3-4B27-8A27-70F0A4EA2A2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722995" y="3576402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2" name="流程图: 接点 401">
              <a:extLst>
                <a:ext uri="{FF2B5EF4-FFF2-40B4-BE49-F238E27FC236}">
                  <a16:creationId xmlns:a16="http://schemas.microsoft.com/office/drawing/2014/main" id="{D4BC2F1E-A384-40B5-9B32-7117A4CC382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613701" y="3242780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3" name="流程图: 接点 402">
              <a:extLst>
                <a:ext uri="{FF2B5EF4-FFF2-40B4-BE49-F238E27FC236}">
                  <a16:creationId xmlns:a16="http://schemas.microsoft.com/office/drawing/2014/main" id="{F76661ED-E40F-44A8-9F55-416FAE95367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565400" y="3878180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04" name="直接连接符 403">
              <a:extLst>
                <a:ext uri="{FF2B5EF4-FFF2-40B4-BE49-F238E27FC236}">
                  <a16:creationId xmlns:a16="http://schemas.microsoft.com/office/drawing/2014/main" id="{C1E8377E-FF41-4D96-9D08-85C5FDA86462}"/>
                </a:ext>
              </a:extLst>
            </p:cNvPr>
            <p:cNvCxnSpPr>
              <a:cxnSpLocks noChangeAspect="1"/>
              <a:stCxn id="366" idx="0"/>
              <a:endCxn id="395" idx="4"/>
            </p:cNvCxnSpPr>
            <p:nvPr/>
          </p:nvCxnSpPr>
          <p:spPr>
            <a:xfrm flipH="1" flipV="1">
              <a:off x="7322145" y="3028187"/>
              <a:ext cx="52108" cy="13091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接连接符 404">
              <a:extLst>
                <a:ext uri="{FF2B5EF4-FFF2-40B4-BE49-F238E27FC236}">
                  <a16:creationId xmlns:a16="http://schemas.microsoft.com/office/drawing/2014/main" id="{5B2A1520-5796-4A6A-AF1C-2786F3EBD760}"/>
                </a:ext>
              </a:extLst>
            </p:cNvPr>
            <p:cNvCxnSpPr>
              <a:cxnSpLocks noChangeAspect="1"/>
              <a:stCxn id="401" idx="0"/>
              <a:endCxn id="402" idx="4"/>
            </p:cNvCxnSpPr>
            <p:nvPr/>
          </p:nvCxnSpPr>
          <p:spPr>
            <a:xfrm flipH="1" flipV="1">
              <a:off x="8677243" y="3347187"/>
              <a:ext cx="87759" cy="23032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接连接符 405">
              <a:extLst>
                <a:ext uri="{FF2B5EF4-FFF2-40B4-BE49-F238E27FC236}">
                  <a16:creationId xmlns:a16="http://schemas.microsoft.com/office/drawing/2014/main" id="{E8C1D224-7F1A-48AF-BC2F-8941C4482228}"/>
                </a:ext>
              </a:extLst>
            </p:cNvPr>
            <p:cNvCxnSpPr>
              <a:cxnSpLocks noChangeAspect="1"/>
              <a:stCxn id="401" idx="1"/>
              <a:endCxn id="384" idx="5"/>
            </p:cNvCxnSpPr>
            <p:nvPr/>
          </p:nvCxnSpPr>
          <p:spPr>
            <a:xfrm flipH="1" flipV="1">
              <a:off x="8523131" y="3523644"/>
              <a:ext cx="208493" cy="76607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接连接符 406">
              <a:extLst>
                <a:ext uri="{FF2B5EF4-FFF2-40B4-BE49-F238E27FC236}">
                  <a16:creationId xmlns:a16="http://schemas.microsoft.com/office/drawing/2014/main" id="{DB40A582-50B4-42AD-A097-B72846727B37}"/>
                </a:ext>
              </a:extLst>
            </p:cNvPr>
            <p:cNvCxnSpPr>
              <a:cxnSpLocks noChangeAspect="1"/>
              <a:stCxn id="401" idx="3"/>
              <a:endCxn id="403" idx="7"/>
            </p:cNvCxnSpPr>
            <p:nvPr/>
          </p:nvCxnSpPr>
          <p:spPr>
            <a:xfrm flipH="1">
              <a:off x="8647092" y="3673295"/>
              <a:ext cx="99759" cy="213511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接连接符 407">
              <a:extLst>
                <a:ext uri="{FF2B5EF4-FFF2-40B4-BE49-F238E27FC236}">
                  <a16:creationId xmlns:a16="http://schemas.microsoft.com/office/drawing/2014/main" id="{1516A84D-FCFE-4910-9DAF-96281BD6C49F}"/>
                </a:ext>
              </a:extLst>
            </p:cNvPr>
            <p:cNvCxnSpPr>
              <a:cxnSpLocks noChangeAspect="1"/>
              <a:stCxn id="399" idx="7"/>
              <a:endCxn id="369" idx="4"/>
            </p:cNvCxnSpPr>
            <p:nvPr/>
          </p:nvCxnSpPr>
          <p:spPr>
            <a:xfrm flipV="1">
              <a:off x="7343493" y="4046111"/>
              <a:ext cx="67130" cy="9926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接连接符 408">
              <a:extLst>
                <a:ext uri="{FF2B5EF4-FFF2-40B4-BE49-F238E27FC236}">
                  <a16:creationId xmlns:a16="http://schemas.microsoft.com/office/drawing/2014/main" id="{7AE4897C-6895-4760-B1CF-CD30DB2EC2BE}"/>
                </a:ext>
              </a:extLst>
            </p:cNvPr>
            <p:cNvCxnSpPr>
              <a:cxnSpLocks noChangeAspect="1"/>
              <a:stCxn id="400" idx="2"/>
              <a:endCxn id="399" idx="6"/>
            </p:cNvCxnSpPr>
            <p:nvPr/>
          </p:nvCxnSpPr>
          <p:spPr>
            <a:xfrm flipH="1" flipV="1">
              <a:off x="7366238" y="4178748"/>
              <a:ext cx="254360" cy="3363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接连接符 409">
              <a:extLst>
                <a:ext uri="{FF2B5EF4-FFF2-40B4-BE49-F238E27FC236}">
                  <a16:creationId xmlns:a16="http://schemas.microsoft.com/office/drawing/2014/main" id="{7C64B230-3D9C-4E4B-A0E7-6CEC02176C1D}"/>
                </a:ext>
              </a:extLst>
            </p:cNvPr>
            <p:cNvCxnSpPr>
              <a:cxnSpLocks noChangeAspect="1"/>
              <a:stCxn id="398" idx="7"/>
              <a:endCxn id="392" idx="4"/>
            </p:cNvCxnSpPr>
            <p:nvPr/>
          </p:nvCxnSpPr>
          <p:spPr>
            <a:xfrm flipV="1">
              <a:off x="6738801" y="3812427"/>
              <a:ext cx="33513" cy="168456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接连接符 410">
              <a:extLst>
                <a:ext uri="{FF2B5EF4-FFF2-40B4-BE49-F238E27FC236}">
                  <a16:creationId xmlns:a16="http://schemas.microsoft.com/office/drawing/2014/main" id="{829EA1F1-5581-46EA-946E-165D4F453953}"/>
                </a:ext>
              </a:extLst>
            </p:cNvPr>
            <p:cNvCxnSpPr>
              <a:cxnSpLocks noChangeAspect="1"/>
              <a:stCxn id="397" idx="6"/>
              <a:endCxn id="390" idx="3"/>
            </p:cNvCxnSpPr>
            <p:nvPr/>
          </p:nvCxnSpPr>
          <p:spPr>
            <a:xfrm flipV="1">
              <a:off x="6497197" y="3593421"/>
              <a:ext cx="157226" cy="126268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接连接符 411">
              <a:extLst>
                <a:ext uri="{FF2B5EF4-FFF2-40B4-BE49-F238E27FC236}">
                  <a16:creationId xmlns:a16="http://schemas.microsoft.com/office/drawing/2014/main" id="{ACBA772B-EAC0-49E2-8B75-3891F0F09570}"/>
                </a:ext>
              </a:extLst>
            </p:cNvPr>
            <p:cNvCxnSpPr>
              <a:cxnSpLocks noChangeAspect="1"/>
              <a:endCxn id="396" idx="3"/>
            </p:cNvCxnSpPr>
            <p:nvPr/>
          </p:nvCxnSpPr>
          <p:spPr>
            <a:xfrm flipV="1">
              <a:off x="6445533" y="3423498"/>
              <a:ext cx="45744" cy="295463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接连接符 412">
              <a:extLst>
                <a:ext uri="{FF2B5EF4-FFF2-40B4-BE49-F238E27FC236}">
                  <a16:creationId xmlns:a16="http://schemas.microsoft.com/office/drawing/2014/main" id="{2AD90F5F-DB3F-4128-9C2A-5CCB4F973557}"/>
                </a:ext>
              </a:extLst>
            </p:cNvPr>
            <p:cNvCxnSpPr>
              <a:cxnSpLocks noChangeAspect="1"/>
              <a:stCxn id="359" idx="6"/>
              <a:endCxn id="414" idx="2"/>
            </p:cNvCxnSpPr>
            <p:nvPr/>
          </p:nvCxnSpPr>
          <p:spPr>
            <a:xfrm>
              <a:off x="7019873" y="3587832"/>
              <a:ext cx="323122" cy="6161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流程图: 接点 413">
              <a:extLst>
                <a:ext uri="{FF2B5EF4-FFF2-40B4-BE49-F238E27FC236}">
                  <a16:creationId xmlns:a16="http://schemas.microsoft.com/office/drawing/2014/main" id="{7FF9CFCE-9DB3-42F7-A526-D74C504C81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42995" y="359668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15" name="直接连接符 414">
              <a:extLst>
                <a:ext uri="{FF2B5EF4-FFF2-40B4-BE49-F238E27FC236}">
                  <a16:creationId xmlns:a16="http://schemas.microsoft.com/office/drawing/2014/main" id="{9172D713-E20B-4796-9495-88E330A86AEF}"/>
                </a:ext>
              </a:extLst>
            </p:cNvPr>
            <p:cNvCxnSpPr>
              <a:cxnSpLocks noChangeAspect="1"/>
              <a:stCxn id="417" idx="4"/>
              <a:endCxn id="414" idx="0"/>
            </p:cNvCxnSpPr>
            <p:nvPr/>
          </p:nvCxnSpPr>
          <p:spPr>
            <a:xfrm>
              <a:off x="7347528" y="3479604"/>
              <a:ext cx="48242" cy="11708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接连接符 415">
              <a:extLst>
                <a:ext uri="{FF2B5EF4-FFF2-40B4-BE49-F238E27FC236}">
                  <a16:creationId xmlns:a16="http://schemas.microsoft.com/office/drawing/2014/main" id="{DABE4639-6194-4D10-95C1-4E9A3EFF1F63}"/>
                </a:ext>
              </a:extLst>
            </p:cNvPr>
            <p:cNvCxnSpPr>
              <a:cxnSpLocks noChangeAspect="1"/>
              <a:stCxn id="389" idx="1"/>
              <a:endCxn id="414" idx="5"/>
            </p:cNvCxnSpPr>
            <p:nvPr/>
          </p:nvCxnSpPr>
          <p:spPr>
            <a:xfrm flipH="1" flipV="1">
              <a:off x="7433086" y="3686751"/>
              <a:ext cx="167556" cy="1599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流程图: 接点 416">
              <a:extLst>
                <a:ext uri="{FF2B5EF4-FFF2-40B4-BE49-F238E27FC236}">
                  <a16:creationId xmlns:a16="http://schemas.microsoft.com/office/drawing/2014/main" id="{0F995AAE-EEED-4722-AB76-537665D22F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753" y="3374087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18" name="直接连接符 417">
              <a:extLst>
                <a:ext uri="{FF2B5EF4-FFF2-40B4-BE49-F238E27FC236}">
                  <a16:creationId xmlns:a16="http://schemas.microsoft.com/office/drawing/2014/main" id="{3375A24E-17A7-4415-A7D5-DAD282635DE5}"/>
                </a:ext>
              </a:extLst>
            </p:cNvPr>
            <p:cNvCxnSpPr>
              <a:cxnSpLocks noChangeAspect="1"/>
              <a:stCxn id="417" idx="0"/>
              <a:endCxn id="366" idx="4"/>
            </p:cNvCxnSpPr>
            <p:nvPr/>
          </p:nvCxnSpPr>
          <p:spPr>
            <a:xfrm flipV="1">
              <a:off x="7347528" y="3262404"/>
              <a:ext cx="48260" cy="11168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接连接符 418">
              <a:extLst>
                <a:ext uri="{FF2B5EF4-FFF2-40B4-BE49-F238E27FC236}">
                  <a16:creationId xmlns:a16="http://schemas.microsoft.com/office/drawing/2014/main" id="{F8A601BB-A981-4E7D-BEBC-ED5CA71EFB9B}"/>
                </a:ext>
              </a:extLst>
            </p:cNvPr>
            <p:cNvCxnSpPr>
              <a:cxnSpLocks noChangeAspect="1"/>
              <a:stCxn id="359" idx="5"/>
              <a:endCxn id="360" idx="2"/>
            </p:cNvCxnSpPr>
            <p:nvPr/>
          </p:nvCxnSpPr>
          <p:spPr>
            <a:xfrm>
              <a:off x="7004416" y="3625137"/>
              <a:ext cx="148739" cy="1382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流程图: 接点 419">
              <a:extLst>
                <a:ext uri="{FF2B5EF4-FFF2-40B4-BE49-F238E27FC236}">
                  <a16:creationId xmlns:a16="http://schemas.microsoft.com/office/drawing/2014/main" id="{ED993315-2BBE-471E-83CA-42AB7DBD6E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9401" y="3701315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21" name="直接连接符 420">
              <a:extLst>
                <a:ext uri="{FF2B5EF4-FFF2-40B4-BE49-F238E27FC236}">
                  <a16:creationId xmlns:a16="http://schemas.microsoft.com/office/drawing/2014/main" id="{A8786F29-8E4E-41E8-B174-0BC99AF3B184}"/>
                </a:ext>
              </a:extLst>
            </p:cNvPr>
            <p:cNvCxnSpPr>
              <a:cxnSpLocks noChangeAspect="1"/>
              <a:stCxn id="376" idx="5"/>
              <a:endCxn id="420" idx="2"/>
            </p:cNvCxnSpPr>
            <p:nvPr/>
          </p:nvCxnSpPr>
          <p:spPr>
            <a:xfrm>
              <a:off x="7855269" y="3638999"/>
              <a:ext cx="134132" cy="11507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2" name="文本框 421">
                <a:extLst>
                  <a:ext uri="{FF2B5EF4-FFF2-40B4-BE49-F238E27FC236}">
                    <a16:creationId xmlns:a16="http://schemas.microsoft.com/office/drawing/2014/main" id="{BDFA5713-0C22-4B4A-B123-E0F41D2FFE1F}"/>
                  </a:ext>
                </a:extLst>
              </p:cNvPr>
              <p:cNvSpPr txBox="1"/>
              <p:nvPr/>
            </p:nvSpPr>
            <p:spPr>
              <a:xfrm>
                <a:off x="10191048" y="2828834"/>
                <a:ext cx="13822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/>
                  <a:t>1-core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422" name="文本框 421">
                <a:extLst>
                  <a:ext uri="{FF2B5EF4-FFF2-40B4-BE49-F238E27FC236}">
                    <a16:creationId xmlns:a16="http://schemas.microsoft.com/office/drawing/2014/main" id="{BDFA5713-0C22-4B4A-B123-E0F41D2FF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1048" y="2828834"/>
                <a:ext cx="1382238" cy="461665"/>
              </a:xfrm>
              <a:prstGeom prst="rect">
                <a:avLst/>
              </a:prstGeom>
              <a:blipFill>
                <a:blip r:embed="rId8"/>
                <a:stretch>
                  <a:fillRect l="-7048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641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04" grpId="0" animBg="1"/>
      <p:bldP spid="305" grpId="0" animBg="1"/>
      <p:bldP spid="306" grpId="0" animBg="1"/>
      <p:bldP spid="4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47BD5DC9-70FB-441E-995C-0B7E5FD5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Definition: Community Scoring Metric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3E93334-05DA-4A24-90D4-EF25F9FFA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/>
              <a:t>Primary Value </a:t>
            </a:r>
            <a:r>
              <a:rPr lang="en-US" altLang="zh-CN" b="0" dirty="0"/>
              <a:t>(for a subgraph </a:t>
            </a:r>
            <a:r>
              <a:rPr lang="zh-CN" altLang="en-US" b="0" dirty="0"/>
              <a:t>𝑺</a:t>
            </a:r>
            <a:r>
              <a:rPr lang="en-US" altLang="zh-CN" b="0" dirty="0"/>
              <a:t>)</a:t>
            </a:r>
          </a:p>
          <a:p>
            <a:r>
              <a:rPr kumimoji="0" lang="en-US" altLang="zh-CN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Roboto"/>
                <a:ea typeface="+mn-ea"/>
                <a:cs typeface="+mn-cs"/>
              </a:rPr>
              <a:t>Most metrics are based on Primary Values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EC11C4-3A37-457C-95D0-F827D6467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332412" cy="3684588"/>
          </a:xfrm>
        </p:spPr>
        <p:txBody>
          <a:bodyPr>
            <a:normAutofit lnSpcReduction="10000"/>
          </a:bodyPr>
          <a:lstStyle/>
          <a:p>
            <a:endParaRPr lang="en-US" altLang="zh-CN" sz="2000" dirty="0"/>
          </a:p>
          <a:p>
            <a:r>
              <a:rPr lang="zh-CN" altLang="en-US" sz="2000" dirty="0"/>
              <a:t>𝒏</a:t>
            </a:r>
            <a:r>
              <a:rPr lang="en-US" altLang="zh-CN" sz="2000" dirty="0"/>
              <a:t>(</a:t>
            </a:r>
            <a:r>
              <a:rPr lang="zh-CN" altLang="en-US" sz="2000" dirty="0"/>
              <a:t>𝑺</a:t>
            </a:r>
            <a:r>
              <a:rPr lang="en-US" altLang="zh-CN" sz="2000" dirty="0"/>
              <a:t>): # of nodes</a:t>
            </a:r>
          </a:p>
          <a:p>
            <a:r>
              <a:rPr lang="zh-CN" altLang="en-US" sz="2000" dirty="0"/>
              <a:t>𝒎</a:t>
            </a:r>
            <a:r>
              <a:rPr lang="en-US" altLang="zh-CN" sz="2000" dirty="0"/>
              <a:t>(</a:t>
            </a:r>
            <a:r>
              <a:rPr lang="zh-CN" altLang="en-US" sz="2000" dirty="0"/>
              <a:t>𝑺</a:t>
            </a:r>
            <a:r>
              <a:rPr lang="en-US" altLang="zh-CN" sz="2000" dirty="0"/>
              <a:t>): # of edges</a:t>
            </a:r>
          </a:p>
          <a:p>
            <a:r>
              <a:rPr lang="zh-CN" altLang="en-US" sz="2000" dirty="0"/>
              <a:t>𝒃</a:t>
            </a:r>
            <a:r>
              <a:rPr lang="en-US" altLang="zh-CN" sz="2000" dirty="0"/>
              <a:t>(</a:t>
            </a:r>
            <a:r>
              <a:rPr lang="zh-CN" altLang="en-US" sz="2000" dirty="0"/>
              <a:t>𝑺</a:t>
            </a:r>
            <a:r>
              <a:rPr lang="en-US" altLang="zh-CN" sz="2000" dirty="0"/>
              <a:t>): # of boundary edges</a:t>
            </a:r>
          </a:p>
          <a:p>
            <a:r>
              <a:rPr lang="zh-CN" altLang="en-US" sz="2000" dirty="0"/>
              <a:t>𝜟</a:t>
            </a:r>
            <a:r>
              <a:rPr lang="en-US" altLang="zh-CN" sz="2000" dirty="0"/>
              <a:t>(</a:t>
            </a:r>
            <a:r>
              <a:rPr lang="zh-CN" altLang="en-US" sz="2000" dirty="0"/>
              <a:t>𝑺</a:t>
            </a:r>
            <a:r>
              <a:rPr lang="en-US" altLang="zh-CN" sz="2000" dirty="0"/>
              <a:t>): # of triangles</a:t>
            </a:r>
          </a:p>
          <a:p>
            <a:r>
              <a:rPr lang="zh-CN" altLang="en-US" sz="2000" dirty="0"/>
              <a:t>𝒕</a:t>
            </a:r>
            <a:r>
              <a:rPr lang="en-US" altLang="zh-CN" sz="2000" dirty="0"/>
              <a:t>(</a:t>
            </a:r>
            <a:r>
              <a:rPr lang="zh-CN" altLang="en-US" sz="2000" dirty="0"/>
              <a:t>𝑺</a:t>
            </a:r>
            <a:r>
              <a:rPr lang="en-US" altLang="zh-CN" sz="2000" dirty="0"/>
              <a:t>): # of triplets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F53EFD3D-7274-44A4-B7CC-545072F7E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6001721" cy="823912"/>
          </a:xfrm>
        </p:spPr>
        <p:txBody>
          <a:bodyPr>
            <a:normAutofit fontScale="85000" lnSpcReduction="10000"/>
          </a:bodyPr>
          <a:lstStyle/>
          <a:p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Community Scoring Metric </a:t>
            </a:r>
            <a:r>
              <a:rPr lang="en-US" altLang="zh-CN" b="0" dirty="0"/>
              <a:t>(for a subgraph </a:t>
            </a:r>
            <a:r>
              <a:rPr lang="zh-CN" altLang="en-US" b="0" dirty="0"/>
              <a:t>𝑺</a:t>
            </a:r>
            <a:r>
              <a:rPr lang="en-US" altLang="zh-CN" b="0" dirty="0"/>
              <a:t>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To measure community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46CB34BC-C54A-4AA4-B3D4-5198CBC7F4B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200" y="2418450"/>
                <a:ext cx="6019800" cy="368458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altLang="zh-CN" sz="1800" b="1" i="1" dirty="0"/>
              </a:p>
              <a:p>
                <a:pPr marL="0" indent="0">
                  <a:buNone/>
                </a:pPr>
                <a:r>
                  <a:rPr lang="en-US" altLang="zh-CN" sz="2000" b="1" i="1" dirty="0"/>
                  <a:t>Average Degree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b="1" i="1" dirty="0"/>
                  <a:t>Internal Density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b="1" i="1" dirty="0"/>
                  <a:t>Cut Ratio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×(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b="1" i="1" dirty="0"/>
                  <a:t>Modularity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2×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2×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endParaRPr lang="en-US" altLang="zh-CN" sz="2000" dirty="0"/>
              </a:p>
              <a:p>
                <a:pPr>
                  <a:buNone/>
                </a:pPr>
                <a:r>
                  <a:rPr lang="en-US" altLang="zh-CN" sz="2000" b="1" i="1" dirty="0"/>
                  <a:t>Conductance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2×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b="1" i="1" dirty="0"/>
                  <a:t>Clustering Coefficient</a:t>
                </a:r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3×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46CB34BC-C54A-4AA4-B3D4-5198CBC7F4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200" y="2418450"/>
                <a:ext cx="6019800" cy="3684588"/>
              </a:xfrm>
              <a:blipFill>
                <a:blip r:embed="rId6"/>
                <a:stretch>
                  <a:fillRect l="-1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流程图: 接点 8">
            <a:extLst>
              <a:ext uri="{FF2B5EF4-FFF2-40B4-BE49-F238E27FC236}">
                <a16:creationId xmlns:a16="http://schemas.microsoft.com/office/drawing/2014/main" id="{649D3FD2-B97C-426B-8205-2DE38D1E3A27}"/>
              </a:ext>
            </a:extLst>
          </p:cNvPr>
          <p:cNvSpPr>
            <a:spLocks noChangeAspect="1"/>
          </p:cNvSpPr>
          <p:nvPr/>
        </p:nvSpPr>
        <p:spPr>
          <a:xfrm rot="20893624">
            <a:off x="3051418" y="2888681"/>
            <a:ext cx="123728" cy="120838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518E761E-0EDF-4ED4-BC71-9067531C903C}"/>
              </a:ext>
            </a:extLst>
          </p:cNvPr>
          <p:cNvSpPr>
            <a:spLocks noChangeAspect="1"/>
          </p:cNvSpPr>
          <p:nvPr/>
        </p:nvSpPr>
        <p:spPr>
          <a:xfrm rot="20893624">
            <a:off x="3040098" y="3323770"/>
            <a:ext cx="129484" cy="126460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流程图: 接点 10">
            <a:extLst>
              <a:ext uri="{FF2B5EF4-FFF2-40B4-BE49-F238E27FC236}">
                <a16:creationId xmlns:a16="http://schemas.microsoft.com/office/drawing/2014/main" id="{B7AFF4DB-E081-49A5-9D2C-3BD1A2F8821D}"/>
              </a:ext>
            </a:extLst>
          </p:cNvPr>
          <p:cNvSpPr>
            <a:spLocks noChangeAspect="1"/>
          </p:cNvSpPr>
          <p:nvPr/>
        </p:nvSpPr>
        <p:spPr>
          <a:xfrm rot="20893624">
            <a:off x="3356805" y="3229517"/>
            <a:ext cx="129484" cy="126460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2706900-9F3E-4D6A-B024-0507868D1598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 flipV="1">
            <a:off x="3168221" y="3305702"/>
            <a:ext cx="189945" cy="68342"/>
          </a:xfrm>
          <a:prstGeom prst="line">
            <a:avLst/>
          </a:prstGeom>
          <a:ln w="38100">
            <a:solidFill>
              <a:srgbClr val="3F6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接点 12">
            <a:extLst>
              <a:ext uri="{FF2B5EF4-FFF2-40B4-BE49-F238E27FC236}">
                <a16:creationId xmlns:a16="http://schemas.microsoft.com/office/drawing/2014/main" id="{F22EE2B2-9DC5-4D53-8786-4946A49F82EA}"/>
              </a:ext>
            </a:extLst>
          </p:cNvPr>
          <p:cNvSpPr>
            <a:spLocks noChangeAspect="1"/>
          </p:cNvSpPr>
          <p:nvPr/>
        </p:nvSpPr>
        <p:spPr>
          <a:xfrm>
            <a:off x="3233344" y="4231044"/>
            <a:ext cx="123729" cy="120838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流程图: 接点 13">
            <a:extLst>
              <a:ext uri="{FF2B5EF4-FFF2-40B4-BE49-F238E27FC236}">
                <a16:creationId xmlns:a16="http://schemas.microsoft.com/office/drawing/2014/main" id="{AA46FD66-B5A9-4BBA-8507-1280F5E25237}"/>
              </a:ext>
            </a:extLst>
          </p:cNvPr>
          <p:cNvSpPr>
            <a:spLocks noChangeAspect="1"/>
          </p:cNvSpPr>
          <p:nvPr/>
        </p:nvSpPr>
        <p:spPr>
          <a:xfrm>
            <a:off x="3364042" y="4003934"/>
            <a:ext cx="123729" cy="120838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93B267F-E44C-44E1-8B31-69B4BD99D9CE}"/>
              </a:ext>
            </a:extLst>
          </p:cNvPr>
          <p:cNvCxnSpPr>
            <a:cxnSpLocks/>
            <a:stCxn id="13" idx="0"/>
            <a:endCxn id="14" idx="3"/>
          </p:cNvCxnSpPr>
          <p:nvPr/>
        </p:nvCxnSpPr>
        <p:spPr>
          <a:xfrm flipV="1">
            <a:off x="3295209" y="4107075"/>
            <a:ext cx="86954" cy="123969"/>
          </a:xfrm>
          <a:prstGeom prst="line">
            <a:avLst/>
          </a:prstGeom>
          <a:ln w="38100">
            <a:solidFill>
              <a:srgbClr val="3F6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id="{46C34BE0-25C8-4E2A-BC09-45AE7CEA466C}"/>
              </a:ext>
            </a:extLst>
          </p:cNvPr>
          <p:cNvSpPr>
            <a:spLocks noChangeAspect="1"/>
          </p:cNvSpPr>
          <p:nvPr/>
        </p:nvSpPr>
        <p:spPr>
          <a:xfrm>
            <a:off x="3506441" y="4231044"/>
            <a:ext cx="123729" cy="120838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5535BAAA-C845-426B-AA80-28AEEAC06FB2}"/>
              </a:ext>
            </a:extLst>
          </p:cNvPr>
          <p:cNvCxnSpPr>
            <a:cxnSpLocks/>
            <a:stCxn id="16" idx="0"/>
            <a:endCxn id="14" idx="5"/>
          </p:cNvCxnSpPr>
          <p:nvPr/>
        </p:nvCxnSpPr>
        <p:spPr>
          <a:xfrm flipH="1" flipV="1">
            <a:off x="3469651" y="4107075"/>
            <a:ext cx="98654" cy="123969"/>
          </a:xfrm>
          <a:prstGeom prst="line">
            <a:avLst/>
          </a:prstGeom>
          <a:ln w="38100">
            <a:solidFill>
              <a:srgbClr val="3F6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C176CA7-C6A2-4423-880B-D2A8C0708384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3357073" y="4291463"/>
            <a:ext cx="149368" cy="0"/>
          </a:xfrm>
          <a:prstGeom prst="line">
            <a:avLst/>
          </a:prstGeom>
          <a:ln w="38100">
            <a:solidFill>
              <a:srgbClr val="3F6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8C3762BC-4339-4B3E-8C56-C62C5AD51650}"/>
              </a:ext>
            </a:extLst>
          </p:cNvPr>
          <p:cNvSpPr>
            <a:spLocks noChangeAspect="1"/>
          </p:cNvSpPr>
          <p:nvPr/>
        </p:nvSpPr>
        <p:spPr>
          <a:xfrm rot="16048226">
            <a:off x="3290937" y="4685293"/>
            <a:ext cx="117819" cy="119633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0" name="流程图: 接点 19">
            <a:extLst>
              <a:ext uri="{FF2B5EF4-FFF2-40B4-BE49-F238E27FC236}">
                <a16:creationId xmlns:a16="http://schemas.microsoft.com/office/drawing/2014/main" id="{3A58B0B5-5D2D-4E8A-8CEF-11BA3A45DA30}"/>
              </a:ext>
            </a:extLst>
          </p:cNvPr>
          <p:cNvSpPr>
            <a:spLocks noChangeAspect="1"/>
          </p:cNvSpPr>
          <p:nvPr/>
        </p:nvSpPr>
        <p:spPr>
          <a:xfrm rot="16048226">
            <a:off x="3060711" y="4570691"/>
            <a:ext cx="117819" cy="119633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5D67A58-FBD8-4E63-8543-84C30CB8A044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rot="16048226" flipV="1">
            <a:off x="3185519" y="4647629"/>
            <a:ext cx="82800" cy="122732"/>
          </a:xfrm>
          <a:prstGeom prst="line">
            <a:avLst/>
          </a:prstGeom>
          <a:ln w="38100">
            <a:solidFill>
              <a:srgbClr val="3F6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流程图: 接点 21">
            <a:extLst>
              <a:ext uri="{FF2B5EF4-FFF2-40B4-BE49-F238E27FC236}">
                <a16:creationId xmlns:a16="http://schemas.microsoft.com/office/drawing/2014/main" id="{5EE14BF2-48F5-4270-8E74-89FC4EDEA248}"/>
              </a:ext>
            </a:extLst>
          </p:cNvPr>
          <p:cNvSpPr>
            <a:spLocks noChangeAspect="1"/>
          </p:cNvSpPr>
          <p:nvPr/>
        </p:nvSpPr>
        <p:spPr>
          <a:xfrm rot="16048226">
            <a:off x="3279234" y="4425493"/>
            <a:ext cx="117819" cy="119633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498C9F60-D77E-431F-93B5-6E0DA8140C3A}"/>
              </a:ext>
            </a:extLst>
          </p:cNvPr>
          <p:cNvCxnSpPr>
            <a:cxnSpLocks/>
            <a:stCxn id="22" idx="0"/>
            <a:endCxn id="20" idx="5"/>
          </p:cNvCxnSpPr>
          <p:nvPr/>
        </p:nvCxnSpPr>
        <p:spPr>
          <a:xfrm rot="16048226" flipH="1" flipV="1">
            <a:off x="3172222" y="4476114"/>
            <a:ext cx="93943" cy="122732"/>
          </a:xfrm>
          <a:prstGeom prst="line">
            <a:avLst/>
          </a:prstGeom>
          <a:ln w="38100">
            <a:solidFill>
              <a:srgbClr val="3F6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EBA3F38-713F-470B-A9BB-9233ADA272BA}"/>
                  </a:ext>
                </a:extLst>
              </p:cNvPr>
              <p:cNvSpPr txBox="1"/>
              <p:nvPr/>
            </p:nvSpPr>
            <p:spPr>
              <a:xfrm>
                <a:off x="3928266" y="3627428"/>
                <a:ext cx="335295" cy="35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8EBA3F38-713F-470B-A9BB-9233ADA27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266" y="3627428"/>
                <a:ext cx="335295" cy="3528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流程图: 接点 24">
            <a:extLst>
              <a:ext uri="{FF2B5EF4-FFF2-40B4-BE49-F238E27FC236}">
                <a16:creationId xmlns:a16="http://schemas.microsoft.com/office/drawing/2014/main" id="{6A5927DC-E6FB-42EE-A050-E8CAEBA285C8}"/>
              </a:ext>
            </a:extLst>
          </p:cNvPr>
          <p:cNvSpPr>
            <a:spLocks noChangeAspect="1"/>
          </p:cNvSpPr>
          <p:nvPr/>
        </p:nvSpPr>
        <p:spPr>
          <a:xfrm rot="20893624">
            <a:off x="4283114" y="3705056"/>
            <a:ext cx="129180" cy="133362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6" name="流程图: 接点 25">
            <a:extLst>
              <a:ext uri="{FF2B5EF4-FFF2-40B4-BE49-F238E27FC236}">
                <a16:creationId xmlns:a16="http://schemas.microsoft.com/office/drawing/2014/main" id="{63BFF89B-985F-43E5-8FB0-6A31820E87C7}"/>
              </a:ext>
            </a:extLst>
          </p:cNvPr>
          <p:cNvSpPr>
            <a:spLocks noChangeAspect="1"/>
          </p:cNvSpPr>
          <p:nvPr/>
        </p:nvSpPr>
        <p:spPr>
          <a:xfrm rot="20893624">
            <a:off x="4570326" y="3482291"/>
            <a:ext cx="129180" cy="133362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AFF33DD-97D0-4450-9EFB-880341CF9739}"/>
              </a:ext>
            </a:extLst>
          </p:cNvPr>
          <p:cNvCxnSpPr>
            <a:cxnSpLocks/>
            <a:stCxn id="25" idx="7"/>
            <a:endCxn id="26" idx="2"/>
          </p:cNvCxnSpPr>
          <p:nvPr/>
        </p:nvCxnSpPr>
        <p:spPr>
          <a:xfrm flipV="1">
            <a:off x="4382795" y="3562151"/>
            <a:ext cx="188890" cy="154108"/>
          </a:xfrm>
          <a:prstGeom prst="line">
            <a:avLst/>
          </a:prstGeom>
          <a:ln w="63500">
            <a:solidFill>
              <a:srgbClr val="3F61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AF85CC15-E63C-41B7-BAA5-47AC64E92828}"/>
              </a:ext>
            </a:extLst>
          </p:cNvPr>
          <p:cNvSpPr/>
          <p:nvPr/>
        </p:nvSpPr>
        <p:spPr>
          <a:xfrm>
            <a:off x="3895861" y="3496582"/>
            <a:ext cx="735401" cy="610493"/>
          </a:xfrm>
          <a:custGeom>
            <a:avLst/>
            <a:gdLst>
              <a:gd name="connsiteX0" fmla="*/ 154587 w 1596197"/>
              <a:gd name="connsiteY0" fmla="*/ 478204 h 897628"/>
              <a:gd name="connsiteX1" fmla="*/ 126012 w 1596197"/>
              <a:gd name="connsiteY1" fmla="*/ 402004 h 897628"/>
              <a:gd name="connsiteX2" fmla="*/ 354612 w 1596197"/>
              <a:gd name="connsiteY2" fmla="*/ 249604 h 897628"/>
              <a:gd name="connsiteX3" fmla="*/ 459387 w 1596197"/>
              <a:gd name="connsiteY3" fmla="*/ 21004 h 897628"/>
              <a:gd name="connsiteX4" fmla="*/ 935637 w 1596197"/>
              <a:gd name="connsiteY4" fmla="*/ 182929 h 897628"/>
              <a:gd name="connsiteX5" fmla="*/ 1192812 w 1596197"/>
              <a:gd name="connsiteY5" fmla="*/ 1954 h 897628"/>
              <a:gd name="connsiteX6" fmla="*/ 1373787 w 1596197"/>
              <a:gd name="connsiteY6" fmla="*/ 325804 h 897628"/>
              <a:gd name="connsiteX7" fmla="*/ 1592862 w 1596197"/>
              <a:gd name="connsiteY7" fmla="*/ 544879 h 897628"/>
              <a:gd name="connsiteX8" fmla="*/ 1192812 w 1596197"/>
              <a:gd name="connsiteY8" fmla="*/ 706804 h 897628"/>
              <a:gd name="connsiteX9" fmla="*/ 745137 w 1596197"/>
              <a:gd name="connsiteY9" fmla="*/ 897304 h 897628"/>
              <a:gd name="connsiteX10" fmla="*/ 287937 w 1596197"/>
              <a:gd name="connsiteY10" fmla="*/ 659179 h 897628"/>
              <a:gd name="connsiteX11" fmla="*/ 2187 w 1596197"/>
              <a:gd name="connsiteY11" fmla="*/ 592504 h 897628"/>
              <a:gd name="connsiteX12" fmla="*/ 154587 w 1596197"/>
              <a:gd name="connsiteY12" fmla="*/ 478204 h 89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197" h="897628">
                <a:moveTo>
                  <a:pt x="154587" y="478204"/>
                </a:moveTo>
                <a:cubicBezTo>
                  <a:pt x="175224" y="446454"/>
                  <a:pt x="92675" y="440104"/>
                  <a:pt x="126012" y="402004"/>
                </a:cubicBezTo>
                <a:cubicBezTo>
                  <a:pt x="159349" y="363904"/>
                  <a:pt x="299050" y="313104"/>
                  <a:pt x="354612" y="249604"/>
                </a:cubicBezTo>
                <a:cubicBezTo>
                  <a:pt x="410174" y="186104"/>
                  <a:pt x="362550" y="32116"/>
                  <a:pt x="459387" y="21004"/>
                </a:cubicBezTo>
                <a:cubicBezTo>
                  <a:pt x="556224" y="9892"/>
                  <a:pt x="813400" y="186104"/>
                  <a:pt x="935637" y="182929"/>
                </a:cubicBezTo>
                <a:cubicBezTo>
                  <a:pt x="1057874" y="179754"/>
                  <a:pt x="1119787" y="-21859"/>
                  <a:pt x="1192812" y="1954"/>
                </a:cubicBezTo>
                <a:cubicBezTo>
                  <a:pt x="1265837" y="25766"/>
                  <a:pt x="1307112" y="235316"/>
                  <a:pt x="1373787" y="325804"/>
                </a:cubicBezTo>
                <a:cubicBezTo>
                  <a:pt x="1440462" y="416291"/>
                  <a:pt x="1623024" y="481379"/>
                  <a:pt x="1592862" y="544879"/>
                </a:cubicBezTo>
                <a:cubicBezTo>
                  <a:pt x="1562700" y="608379"/>
                  <a:pt x="1192812" y="706804"/>
                  <a:pt x="1192812" y="706804"/>
                </a:cubicBezTo>
                <a:cubicBezTo>
                  <a:pt x="1051525" y="765542"/>
                  <a:pt x="895949" y="905241"/>
                  <a:pt x="745137" y="897304"/>
                </a:cubicBezTo>
                <a:cubicBezTo>
                  <a:pt x="594325" y="889367"/>
                  <a:pt x="411762" y="709979"/>
                  <a:pt x="287937" y="659179"/>
                </a:cubicBezTo>
                <a:cubicBezTo>
                  <a:pt x="164112" y="608379"/>
                  <a:pt x="24412" y="622666"/>
                  <a:pt x="2187" y="592504"/>
                </a:cubicBezTo>
                <a:cubicBezTo>
                  <a:pt x="-20038" y="562342"/>
                  <a:pt x="133950" y="509954"/>
                  <a:pt x="154587" y="478204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D774C4-DE64-45D6-ADB6-FBF14042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11</a:t>
            </a:fld>
            <a:endParaRPr lang="en-AU"/>
          </a:p>
        </p:txBody>
      </p:sp>
      <p:sp>
        <p:nvSpPr>
          <p:cNvPr id="184" name="左大括号 183">
            <a:extLst>
              <a:ext uri="{FF2B5EF4-FFF2-40B4-BE49-F238E27FC236}">
                <a16:creationId xmlns:a16="http://schemas.microsoft.com/office/drawing/2014/main" id="{AF6EB251-D7CF-40B6-8E01-19492011CBC1}"/>
              </a:ext>
            </a:extLst>
          </p:cNvPr>
          <p:cNvSpPr/>
          <p:nvPr/>
        </p:nvSpPr>
        <p:spPr>
          <a:xfrm>
            <a:off x="734827" y="2971800"/>
            <a:ext cx="155448" cy="914400"/>
          </a:xfrm>
          <a:prstGeom prst="leftBrace">
            <a:avLst/>
          </a:prstGeom>
          <a:ln w="22225">
            <a:solidFill>
              <a:srgbClr val="3F61C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5" name="左大括号 184">
            <a:extLst>
              <a:ext uri="{FF2B5EF4-FFF2-40B4-BE49-F238E27FC236}">
                <a16:creationId xmlns:a16="http://schemas.microsoft.com/office/drawing/2014/main" id="{44B138C8-4664-4615-B75F-6D53A4ED7A2A}"/>
              </a:ext>
            </a:extLst>
          </p:cNvPr>
          <p:cNvSpPr/>
          <p:nvPr/>
        </p:nvSpPr>
        <p:spPr>
          <a:xfrm>
            <a:off x="6078512" y="2865203"/>
            <a:ext cx="123729" cy="2311633"/>
          </a:xfrm>
          <a:prstGeom prst="leftBrace">
            <a:avLst/>
          </a:prstGeom>
          <a:ln w="22225">
            <a:solidFill>
              <a:srgbClr val="3F61C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635D"/>
              </a:solidFill>
            </a:endParaRP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98A20144-1B81-41B9-BDD6-FC95464D07D0}"/>
              </a:ext>
            </a:extLst>
          </p:cNvPr>
          <p:cNvSpPr txBox="1"/>
          <p:nvPr/>
        </p:nvSpPr>
        <p:spPr>
          <a:xfrm>
            <a:off x="5134023" y="3799727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3F61C4"/>
                </a:solidFill>
              </a:rPr>
              <a:t>Type-A</a:t>
            </a:r>
            <a:endParaRPr lang="zh-CN" altLang="en-US" b="1" dirty="0">
              <a:solidFill>
                <a:srgbClr val="3F61C4"/>
              </a:solidFill>
            </a:endParaRPr>
          </a:p>
        </p:txBody>
      </p:sp>
      <p:sp>
        <p:nvSpPr>
          <p:cNvPr id="187" name="左大括号 186">
            <a:extLst>
              <a:ext uri="{FF2B5EF4-FFF2-40B4-BE49-F238E27FC236}">
                <a16:creationId xmlns:a16="http://schemas.microsoft.com/office/drawing/2014/main" id="{DCBEE3ED-0E14-4913-9A04-A8AE35A67ACD}"/>
              </a:ext>
            </a:extLst>
          </p:cNvPr>
          <p:cNvSpPr/>
          <p:nvPr/>
        </p:nvSpPr>
        <p:spPr>
          <a:xfrm>
            <a:off x="729657" y="3966617"/>
            <a:ext cx="179073" cy="698309"/>
          </a:xfrm>
          <a:prstGeom prst="leftBrace">
            <a:avLst/>
          </a:prstGeom>
          <a:ln w="22225">
            <a:solidFill>
              <a:srgbClr val="0078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8" name="左大括号 187">
            <a:extLst>
              <a:ext uri="{FF2B5EF4-FFF2-40B4-BE49-F238E27FC236}">
                <a16:creationId xmlns:a16="http://schemas.microsoft.com/office/drawing/2014/main" id="{7B52C544-9F0C-4570-B5D2-FCD0FE82C9C3}"/>
              </a:ext>
            </a:extLst>
          </p:cNvPr>
          <p:cNvSpPr/>
          <p:nvPr/>
        </p:nvSpPr>
        <p:spPr>
          <a:xfrm>
            <a:off x="6056287" y="5449711"/>
            <a:ext cx="145954" cy="304654"/>
          </a:xfrm>
          <a:prstGeom prst="leftBrace">
            <a:avLst/>
          </a:prstGeom>
          <a:ln w="22225">
            <a:solidFill>
              <a:srgbClr val="00788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635D"/>
              </a:solidFill>
            </a:endParaRPr>
          </a:p>
        </p:txBody>
      </p:sp>
      <p:sp>
        <p:nvSpPr>
          <p:cNvPr id="189" name="文本框 188">
            <a:extLst>
              <a:ext uri="{FF2B5EF4-FFF2-40B4-BE49-F238E27FC236}">
                <a16:creationId xmlns:a16="http://schemas.microsoft.com/office/drawing/2014/main" id="{C779E37D-44A7-4FCB-965E-EF6E52B498F4}"/>
              </a:ext>
            </a:extLst>
          </p:cNvPr>
          <p:cNvSpPr txBox="1"/>
          <p:nvPr/>
        </p:nvSpPr>
        <p:spPr>
          <a:xfrm>
            <a:off x="5151511" y="5417372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882"/>
                </a:solidFill>
              </a:rPr>
              <a:t>Type-B</a:t>
            </a:r>
            <a:endParaRPr lang="zh-CN" altLang="en-US" b="1" dirty="0">
              <a:solidFill>
                <a:srgbClr val="007882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6A6A957-84B5-43C1-BD81-38B3BC0E497D}"/>
              </a:ext>
            </a:extLst>
          </p:cNvPr>
          <p:cNvSpPr txBox="1"/>
          <p:nvPr/>
        </p:nvSpPr>
        <p:spPr>
          <a:xfrm>
            <a:off x="729657" y="4777713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007882"/>
                </a:solidFill>
              </a:rPr>
              <a:t>Higher-Order</a:t>
            </a:r>
            <a:endParaRPr lang="zh-CN" altLang="en-US" b="1" dirty="0">
              <a:solidFill>
                <a:srgbClr val="00788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9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84" grpId="0" animBg="1"/>
      <p:bldP spid="185" grpId="0" animBg="1"/>
      <p:bldP spid="186" grpId="0"/>
      <p:bldP spid="187" grpId="0" animBg="1"/>
      <p:bldP spid="188" grpId="0" animBg="1"/>
      <p:bldP spid="189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EC732BBF-2210-4920-BC04-193B2687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Subgraph Search on HCD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AB44B5C3-49A9-4D09-B1D7-85D1713445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b="1" i="1" dirty="0"/>
                  <a:t>Given: </a:t>
                </a:r>
                <a:r>
                  <a:rPr lang="en-US" altLang="zh-CN" sz="2800" dirty="0"/>
                  <a:t>Graph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2800" dirty="0"/>
                  <a:t>, Community Scoring Metric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dirty="0"/>
              </a:p>
              <a:p>
                <a:endParaRPr lang="en-US" altLang="zh-CN" b="1" i="1" dirty="0"/>
              </a:p>
              <a:p>
                <a:r>
                  <a:rPr lang="en-US" altLang="zh-CN" b="1" i="1" dirty="0"/>
                  <a:t>Subgraph Search: </a:t>
                </a:r>
                <a:r>
                  <a:rPr lang="en-US" altLang="zh-CN" dirty="0"/>
                  <a:t>find the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/>
                  <a:t>-core with the highest score </a:t>
                </a:r>
                <a:r>
                  <a:rPr lang="en-US" altLang="zh-CN" sz="2800" dirty="0" err="1"/>
                  <a:t>w.r.t.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among all k-cores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AB44B5C3-49A9-4D09-B1D7-85D1713445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495538-EC47-4482-AF81-9FE59DE5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12</a:t>
            </a:fld>
            <a:endParaRPr lang="en-AU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BE2DC40-7610-4077-913A-D763C133D742}"/>
              </a:ext>
            </a:extLst>
          </p:cNvPr>
          <p:cNvGrpSpPr>
            <a:grpSpLocks noChangeAspect="1"/>
          </p:cNvGrpSpPr>
          <p:nvPr/>
        </p:nvGrpSpPr>
        <p:grpSpPr>
          <a:xfrm>
            <a:off x="2507514" y="4116242"/>
            <a:ext cx="7176972" cy="1357180"/>
            <a:chOff x="478090" y="2729796"/>
            <a:chExt cx="7974413" cy="150797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364FC60-EAAA-4F95-B0A9-11A30110D1D3}"/>
                </a:ext>
              </a:extLst>
            </p:cNvPr>
            <p:cNvGrpSpPr/>
            <p:nvPr/>
          </p:nvGrpSpPr>
          <p:grpSpPr>
            <a:xfrm>
              <a:off x="3853069" y="2822774"/>
              <a:ext cx="2072792" cy="1040055"/>
              <a:chOff x="3788476" y="3065231"/>
              <a:chExt cx="2072792" cy="1040055"/>
            </a:xfrm>
          </p:grpSpPr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BFC55B02-AC10-4207-8942-499B4DC7BAB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88476" y="3065231"/>
                <a:ext cx="2072792" cy="1040055"/>
              </a:xfrm>
              <a:prstGeom prst="ellips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0" name="流程图: 接点 109">
                <a:extLst>
                  <a:ext uri="{FF2B5EF4-FFF2-40B4-BE49-F238E27FC236}">
                    <a16:creationId xmlns:a16="http://schemas.microsoft.com/office/drawing/2014/main" id="{89A38CC0-E888-4736-B7CF-CF748ADB60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88408" y="3328102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1" name="流程图: 接点 110">
                <a:extLst>
                  <a:ext uri="{FF2B5EF4-FFF2-40B4-BE49-F238E27FC236}">
                    <a16:creationId xmlns:a16="http://schemas.microsoft.com/office/drawing/2014/main" id="{E672636C-928A-4CDD-B404-F2305BA342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38324" y="3518639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2" name="流程图: 接点 111">
                <a:extLst>
                  <a:ext uri="{FF2B5EF4-FFF2-40B4-BE49-F238E27FC236}">
                    <a16:creationId xmlns:a16="http://schemas.microsoft.com/office/drawing/2014/main" id="{F83CFCCB-9033-4901-A4A1-6330EF4B40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77154" y="3694224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7878ECCC-7CEE-42A4-B95F-13787F1A6BE3}"/>
                  </a:ext>
                </a:extLst>
              </p:cNvPr>
              <p:cNvCxnSpPr>
                <a:cxnSpLocks noChangeAspect="1"/>
                <a:stCxn id="111" idx="7"/>
                <a:endCxn id="110" idx="3"/>
              </p:cNvCxnSpPr>
              <p:nvPr/>
            </p:nvCxnSpPr>
            <p:spPr>
              <a:xfrm flipV="1">
                <a:off x="4228415" y="3418167"/>
                <a:ext cx="75450" cy="115924"/>
              </a:xfrm>
              <a:prstGeom prst="line">
                <a:avLst/>
              </a:prstGeom>
              <a:ln w="3175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C24230A6-A100-4C4F-827B-DC91132EE212}"/>
                  </a:ext>
                </a:extLst>
              </p:cNvPr>
              <p:cNvCxnSpPr>
                <a:cxnSpLocks noChangeAspect="1"/>
                <a:stCxn id="110" idx="5"/>
                <a:endCxn id="112" idx="0"/>
              </p:cNvCxnSpPr>
              <p:nvPr/>
            </p:nvCxnSpPr>
            <p:spPr>
              <a:xfrm>
                <a:off x="4378499" y="3418167"/>
                <a:ext cx="51430" cy="27605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>
                <a:extLst>
                  <a:ext uri="{FF2B5EF4-FFF2-40B4-BE49-F238E27FC236}">
                    <a16:creationId xmlns:a16="http://schemas.microsoft.com/office/drawing/2014/main" id="{F97F9BC7-9A4B-44F5-B650-F5FF9321C24F}"/>
                  </a:ext>
                </a:extLst>
              </p:cNvPr>
              <p:cNvCxnSpPr>
                <a:cxnSpLocks noChangeAspect="1"/>
                <a:stCxn id="110" idx="6"/>
                <a:endCxn id="151" idx="2"/>
              </p:cNvCxnSpPr>
              <p:nvPr/>
            </p:nvCxnSpPr>
            <p:spPr>
              <a:xfrm>
                <a:off x="4393956" y="3380861"/>
                <a:ext cx="124797" cy="29551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>
                <a:extLst>
                  <a:ext uri="{FF2B5EF4-FFF2-40B4-BE49-F238E27FC236}">
                    <a16:creationId xmlns:a16="http://schemas.microsoft.com/office/drawing/2014/main" id="{2B11E609-383C-4FF2-B6DE-80E6EEB61CEE}"/>
                  </a:ext>
                </a:extLst>
              </p:cNvPr>
              <p:cNvCxnSpPr>
                <a:cxnSpLocks noChangeAspect="1"/>
                <a:stCxn id="112" idx="6"/>
                <a:endCxn id="148" idx="3"/>
              </p:cNvCxnSpPr>
              <p:nvPr/>
            </p:nvCxnSpPr>
            <p:spPr>
              <a:xfrm flipV="1">
                <a:off x="4482702" y="3670317"/>
                <a:ext cx="99749" cy="76665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>
                <a:extLst>
                  <a:ext uri="{FF2B5EF4-FFF2-40B4-BE49-F238E27FC236}">
                    <a16:creationId xmlns:a16="http://schemas.microsoft.com/office/drawing/2014/main" id="{917EE3D1-693D-4F93-9B7F-26DD25E3C60E}"/>
                  </a:ext>
                </a:extLst>
              </p:cNvPr>
              <p:cNvCxnSpPr>
                <a:cxnSpLocks noChangeAspect="1"/>
                <a:stCxn id="111" idx="6"/>
                <a:endCxn id="151" idx="3"/>
              </p:cNvCxnSpPr>
              <p:nvPr/>
            </p:nvCxnSpPr>
            <p:spPr>
              <a:xfrm flipV="1">
                <a:off x="4243872" y="3447718"/>
                <a:ext cx="290338" cy="123680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流程图: 接点 117">
                <a:extLst>
                  <a:ext uri="{FF2B5EF4-FFF2-40B4-BE49-F238E27FC236}">
                    <a16:creationId xmlns:a16="http://schemas.microsoft.com/office/drawing/2014/main" id="{4268D68B-690C-4DC7-B4E1-76D867F067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4556245" y="3141562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9" name="流程图: 接点 118">
                <a:extLst>
                  <a:ext uri="{FF2B5EF4-FFF2-40B4-BE49-F238E27FC236}">
                    <a16:creationId xmlns:a16="http://schemas.microsoft.com/office/drawing/2014/main" id="{7CB5DF31-5AF8-4423-9705-BDE1B70D4A7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4980469" y="3193394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0" name="流程图: 接点 119">
                <a:extLst>
                  <a:ext uri="{FF2B5EF4-FFF2-40B4-BE49-F238E27FC236}">
                    <a16:creationId xmlns:a16="http://schemas.microsoft.com/office/drawing/2014/main" id="{F04D2EC0-23CB-4A4B-B98C-436D150B5F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4781769" y="3080757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1" name="流程图: 接点 120">
                <a:extLst>
                  <a:ext uri="{FF2B5EF4-FFF2-40B4-BE49-F238E27FC236}">
                    <a16:creationId xmlns:a16="http://schemas.microsoft.com/office/drawing/2014/main" id="{A13DB200-4F09-46EB-AF11-6006A16078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81848" y="3924159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id="{0E9DA9BF-BAAC-4BE5-86F0-B46A1DEDF4BB}"/>
                  </a:ext>
                </a:extLst>
              </p:cNvPr>
              <p:cNvCxnSpPr>
                <a:cxnSpLocks noChangeAspect="1"/>
                <a:stCxn id="118" idx="5"/>
                <a:endCxn id="119" idx="2"/>
              </p:cNvCxnSpPr>
              <p:nvPr/>
            </p:nvCxnSpPr>
            <p:spPr>
              <a:xfrm>
                <a:off x="4653165" y="3223230"/>
                <a:ext cx="328414" cy="33687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9154B831-76CC-4EC1-8A97-C177E1B83E20}"/>
                  </a:ext>
                </a:extLst>
              </p:cNvPr>
              <p:cNvCxnSpPr>
                <a:cxnSpLocks noChangeAspect="1"/>
                <a:stCxn id="118" idx="6"/>
                <a:endCxn id="120" idx="2"/>
              </p:cNvCxnSpPr>
              <p:nvPr/>
            </p:nvCxnSpPr>
            <p:spPr>
              <a:xfrm flipV="1">
                <a:off x="4660683" y="3144281"/>
                <a:ext cx="122196" cy="39275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>
                <a:extLst>
                  <a:ext uri="{FF2B5EF4-FFF2-40B4-BE49-F238E27FC236}">
                    <a16:creationId xmlns:a16="http://schemas.microsoft.com/office/drawing/2014/main" id="{C5E793F1-62DA-4F4C-9554-FA50B1E949C8}"/>
                  </a:ext>
                </a:extLst>
              </p:cNvPr>
              <p:cNvCxnSpPr>
                <a:cxnSpLocks noChangeAspect="1"/>
                <a:stCxn id="120" idx="5"/>
                <a:endCxn id="119" idx="1"/>
              </p:cNvCxnSpPr>
              <p:nvPr/>
            </p:nvCxnSpPr>
            <p:spPr>
              <a:xfrm>
                <a:off x="4878690" y="3162426"/>
                <a:ext cx="110408" cy="54818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A8CA2273-BFD4-4684-BB5A-7E28DA65E695}"/>
                  </a:ext>
                </a:extLst>
              </p:cNvPr>
              <p:cNvCxnSpPr>
                <a:cxnSpLocks noChangeAspect="1"/>
                <a:stCxn id="121" idx="1"/>
                <a:endCxn id="148" idx="4"/>
              </p:cNvCxnSpPr>
              <p:nvPr/>
            </p:nvCxnSpPr>
            <p:spPr>
              <a:xfrm flipV="1">
                <a:off x="4597305" y="3685770"/>
                <a:ext cx="22463" cy="253842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>
                <a:extLst>
                  <a:ext uri="{FF2B5EF4-FFF2-40B4-BE49-F238E27FC236}">
                    <a16:creationId xmlns:a16="http://schemas.microsoft.com/office/drawing/2014/main" id="{CAB62651-C845-4281-B30D-D459EFF2AA4D}"/>
                  </a:ext>
                </a:extLst>
              </p:cNvPr>
              <p:cNvCxnSpPr>
                <a:cxnSpLocks noChangeAspect="1"/>
                <a:stCxn id="121" idx="6"/>
                <a:endCxn id="141" idx="3"/>
              </p:cNvCxnSpPr>
              <p:nvPr/>
            </p:nvCxnSpPr>
            <p:spPr>
              <a:xfrm flipV="1">
                <a:off x="4687396" y="3904875"/>
                <a:ext cx="137246" cy="72044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>
                <a:extLst>
                  <a:ext uri="{FF2B5EF4-FFF2-40B4-BE49-F238E27FC236}">
                    <a16:creationId xmlns:a16="http://schemas.microsoft.com/office/drawing/2014/main" id="{6BC9B111-107E-460A-A83F-87A2411BEC3E}"/>
                  </a:ext>
                </a:extLst>
              </p:cNvPr>
              <p:cNvCxnSpPr>
                <a:cxnSpLocks noChangeAspect="1"/>
                <a:stCxn id="119" idx="5"/>
                <a:endCxn id="129" idx="1"/>
              </p:cNvCxnSpPr>
              <p:nvPr/>
            </p:nvCxnSpPr>
            <p:spPr>
              <a:xfrm>
                <a:off x="5077389" y="3275063"/>
                <a:ext cx="115643" cy="121795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流程图: 接点 127">
                <a:extLst>
                  <a:ext uri="{FF2B5EF4-FFF2-40B4-BE49-F238E27FC236}">
                    <a16:creationId xmlns:a16="http://schemas.microsoft.com/office/drawing/2014/main" id="{1A341CEB-6AA4-4320-85F7-2AFAD317BE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89177" y="3532500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9" name="流程图: 接点 128">
                <a:extLst>
                  <a:ext uri="{FF2B5EF4-FFF2-40B4-BE49-F238E27FC236}">
                    <a16:creationId xmlns:a16="http://schemas.microsoft.com/office/drawing/2014/main" id="{DB9E97E3-D521-492E-96AD-BB25065815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7575" y="3381405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0" name="流程图: 接点 129">
                <a:extLst>
                  <a:ext uri="{FF2B5EF4-FFF2-40B4-BE49-F238E27FC236}">
                    <a16:creationId xmlns:a16="http://schemas.microsoft.com/office/drawing/2014/main" id="{DB84E63D-C302-4E9C-A4C5-14C9DFE096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01797" y="3521712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8F4CE91A-5E15-455E-9C30-1D0A93E6C35B}"/>
                  </a:ext>
                </a:extLst>
              </p:cNvPr>
              <p:cNvCxnSpPr>
                <a:cxnSpLocks noChangeAspect="1"/>
                <a:stCxn id="129" idx="2"/>
                <a:endCxn id="128" idx="7"/>
              </p:cNvCxnSpPr>
              <p:nvPr/>
            </p:nvCxnSpPr>
            <p:spPr>
              <a:xfrm flipH="1">
                <a:off x="5079268" y="3434163"/>
                <a:ext cx="98307" cy="11378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9EA0C4AC-4C46-468C-B242-4E0F89D02305}"/>
                  </a:ext>
                </a:extLst>
              </p:cNvPr>
              <p:cNvCxnSpPr>
                <a:cxnSpLocks noChangeAspect="1"/>
                <a:stCxn id="129" idx="4"/>
                <a:endCxn id="154" idx="0"/>
              </p:cNvCxnSpPr>
              <p:nvPr/>
            </p:nvCxnSpPr>
            <p:spPr>
              <a:xfrm>
                <a:off x="5230349" y="3486922"/>
                <a:ext cx="35825" cy="19795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14B8E084-8983-4EE0-A7FE-52F3CF500102}"/>
                  </a:ext>
                </a:extLst>
              </p:cNvPr>
              <p:cNvCxnSpPr>
                <a:cxnSpLocks noChangeAspect="1"/>
                <a:stCxn id="129" idx="6"/>
                <a:endCxn id="130" idx="1"/>
              </p:cNvCxnSpPr>
              <p:nvPr/>
            </p:nvCxnSpPr>
            <p:spPr>
              <a:xfrm>
                <a:off x="5283123" y="3434163"/>
                <a:ext cx="134132" cy="103001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2D2AFCFF-D2C2-4D78-AD33-B6BE2BC3E67D}"/>
                  </a:ext>
                </a:extLst>
              </p:cNvPr>
              <p:cNvCxnSpPr>
                <a:cxnSpLocks noChangeAspect="1"/>
                <a:stCxn id="130" idx="3"/>
                <a:endCxn id="154" idx="6"/>
              </p:cNvCxnSpPr>
              <p:nvPr/>
            </p:nvCxnSpPr>
            <p:spPr>
              <a:xfrm flipH="1">
                <a:off x="5318948" y="3611776"/>
                <a:ext cx="98307" cy="125864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17EE1C40-2CD1-4252-B478-EDD2B1CF9E93}"/>
                  </a:ext>
                </a:extLst>
              </p:cNvPr>
              <p:cNvCxnSpPr>
                <a:cxnSpLocks noChangeAspect="1"/>
                <a:stCxn id="128" idx="6"/>
                <a:endCxn id="130" idx="2"/>
              </p:cNvCxnSpPr>
              <p:nvPr/>
            </p:nvCxnSpPr>
            <p:spPr>
              <a:xfrm flipV="1">
                <a:off x="5094725" y="3574470"/>
                <a:ext cx="307073" cy="10788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流程图: 接点 135">
                <a:extLst>
                  <a:ext uri="{FF2B5EF4-FFF2-40B4-BE49-F238E27FC236}">
                    <a16:creationId xmlns:a16="http://schemas.microsoft.com/office/drawing/2014/main" id="{E7B367DD-F12E-47C7-BA0D-990B4301AC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57039" y="3417145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7" name="流程图: 接点 136">
                <a:extLst>
                  <a:ext uri="{FF2B5EF4-FFF2-40B4-BE49-F238E27FC236}">
                    <a16:creationId xmlns:a16="http://schemas.microsoft.com/office/drawing/2014/main" id="{3FC1980A-680E-41A2-8B0D-1D25888104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19747" y="3684881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2916D483-206E-4B0E-AC3F-84FF77D70369}"/>
                  </a:ext>
                </a:extLst>
              </p:cNvPr>
              <p:cNvCxnSpPr>
                <a:cxnSpLocks noChangeAspect="1"/>
                <a:stCxn id="136" idx="2"/>
                <a:endCxn id="130" idx="7"/>
              </p:cNvCxnSpPr>
              <p:nvPr/>
            </p:nvCxnSpPr>
            <p:spPr>
              <a:xfrm flipH="1">
                <a:off x="5491888" y="3469904"/>
                <a:ext cx="165150" cy="67260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:a16="http://schemas.microsoft.com/office/drawing/2014/main" id="{F5EA783B-6D13-4D7B-991C-8E125EC28775}"/>
                  </a:ext>
                </a:extLst>
              </p:cNvPr>
              <p:cNvCxnSpPr>
                <a:cxnSpLocks noChangeAspect="1"/>
                <a:stCxn id="137" idx="1"/>
                <a:endCxn id="130" idx="5"/>
              </p:cNvCxnSpPr>
              <p:nvPr/>
            </p:nvCxnSpPr>
            <p:spPr>
              <a:xfrm flipH="1" flipV="1">
                <a:off x="5491888" y="3611776"/>
                <a:ext cx="143316" cy="88557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9BC4DB91-D49F-4DDC-8F32-EE467DE810AC}"/>
                  </a:ext>
                </a:extLst>
              </p:cNvPr>
              <p:cNvCxnSpPr>
                <a:cxnSpLocks noChangeAspect="1"/>
                <a:stCxn id="136" idx="4"/>
                <a:endCxn id="137" idx="0"/>
              </p:cNvCxnSpPr>
              <p:nvPr/>
            </p:nvCxnSpPr>
            <p:spPr>
              <a:xfrm flipH="1">
                <a:off x="5672522" y="3522663"/>
                <a:ext cx="37291" cy="162218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流程图: 接点 140">
                <a:extLst>
                  <a:ext uri="{FF2B5EF4-FFF2-40B4-BE49-F238E27FC236}">
                    <a16:creationId xmlns:a16="http://schemas.microsoft.com/office/drawing/2014/main" id="{84A9B378-DF32-44F3-B9ED-3F4F1284A5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09185" y="3814810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2" name="流程图: 接点 141">
                <a:extLst>
                  <a:ext uri="{FF2B5EF4-FFF2-40B4-BE49-F238E27FC236}">
                    <a16:creationId xmlns:a16="http://schemas.microsoft.com/office/drawing/2014/main" id="{3FED2C30-8A6F-4D7B-A35F-9BA298F3A4B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62964" y="3486922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id="{E6DD04CD-199F-4E4F-881E-B25F90568CB1}"/>
                  </a:ext>
                </a:extLst>
              </p:cNvPr>
              <p:cNvCxnSpPr>
                <a:cxnSpLocks noChangeAspect="1"/>
                <a:stCxn id="142" idx="4"/>
                <a:endCxn id="144" idx="1"/>
              </p:cNvCxnSpPr>
              <p:nvPr/>
            </p:nvCxnSpPr>
            <p:spPr>
              <a:xfrm>
                <a:off x="3915738" y="3592440"/>
                <a:ext cx="43258" cy="113488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流程图: 接点 143">
                <a:extLst>
                  <a:ext uri="{FF2B5EF4-FFF2-40B4-BE49-F238E27FC236}">
                    <a16:creationId xmlns:a16="http://schemas.microsoft.com/office/drawing/2014/main" id="{F2426ABB-D889-4022-8675-11724B60A0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43539" y="3690475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id="{AD1C7870-1312-4F0E-8EE7-8F0B0D42E409}"/>
                  </a:ext>
                </a:extLst>
              </p:cNvPr>
              <p:cNvCxnSpPr>
                <a:cxnSpLocks noChangeAspect="1"/>
                <a:stCxn id="142" idx="6"/>
                <a:endCxn id="111" idx="2"/>
              </p:cNvCxnSpPr>
              <p:nvPr/>
            </p:nvCxnSpPr>
            <p:spPr>
              <a:xfrm>
                <a:off x="3968512" y="3539682"/>
                <a:ext cx="169811" cy="31716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2D1B4299-256B-47C7-80B2-60AFE822D6D8}"/>
                  </a:ext>
                </a:extLst>
              </p:cNvPr>
              <p:cNvCxnSpPr>
                <a:cxnSpLocks noChangeAspect="1"/>
                <a:stCxn id="144" idx="7"/>
                <a:endCxn id="111" idx="3"/>
              </p:cNvCxnSpPr>
              <p:nvPr/>
            </p:nvCxnSpPr>
            <p:spPr>
              <a:xfrm flipV="1">
                <a:off x="4033630" y="3608703"/>
                <a:ext cx="120151" cy="97224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>
                <a:extLst>
                  <a:ext uri="{FF2B5EF4-FFF2-40B4-BE49-F238E27FC236}">
                    <a16:creationId xmlns:a16="http://schemas.microsoft.com/office/drawing/2014/main" id="{09873AD1-3F8F-4BE3-9252-BF0CDC1D3B27}"/>
                  </a:ext>
                </a:extLst>
              </p:cNvPr>
              <p:cNvCxnSpPr>
                <a:cxnSpLocks noChangeAspect="1"/>
                <a:stCxn id="111" idx="6"/>
                <a:endCxn id="148" idx="2"/>
              </p:cNvCxnSpPr>
              <p:nvPr/>
            </p:nvCxnSpPr>
            <p:spPr>
              <a:xfrm>
                <a:off x="4243872" y="3571398"/>
                <a:ext cx="323122" cy="61614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流程图: 接点 147">
                <a:extLst>
                  <a:ext uri="{FF2B5EF4-FFF2-40B4-BE49-F238E27FC236}">
                    <a16:creationId xmlns:a16="http://schemas.microsoft.com/office/drawing/2014/main" id="{E07E5ADB-2180-452B-9006-C0FCFDD618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66994" y="3580252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49" name="直接连接符 148">
                <a:extLst>
                  <a:ext uri="{FF2B5EF4-FFF2-40B4-BE49-F238E27FC236}">
                    <a16:creationId xmlns:a16="http://schemas.microsoft.com/office/drawing/2014/main" id="{E1FD1A5A-F834-45EF-99A4-3B64D114198F}"/>
                  </a:ext>
                </a:extLst>
              </p:cNvPr>
              <p:cNvCxnSpPr>
                <a:cxnSpLocks noChangeAspect="1"/>
                <a:stCxn id="151" idx="4"/>
                <a:endCxn id="148" idx="0"/>
              </p:cNvCxnSpPr>
              <p:nvPr/>
            </p:nvCxnSpPr>
            <p:spPr>
              <a:xfrm>
                <a:off x="4571527" y="3463170"/>
                <a:ext cx="48242" cy="11708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8DB75EA6-86F1-4A11-BE7C-B3B48C6DBEBD}"/>
                  </a:ext>
                </a:extLst>
              </p:cNvPr>
              <p:cNvCxnSpPr>
                <a:cxnSpLocks noChangeAspect="1"/>
                <a:stCxn id="141" idx="1"/>
                <a:endCxn id="148" idx="5"/>
              </p:cNvCxnSpPr>
              <p:nvPr/>
            </p:nvCxnSpPr>
            <p:spPr>
              <a:xfrm flipH="1" flipV="1">
                <a:off x="4657085" y="3670317"/>
                <a:ext cx="167556" cy="159946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流程图: 接点 150">
                <a:extLst>
                  <a:ext uri="{FF2B5EF4-FFF2-40B4-BE49-F238E27FC236}">
                    <a16:creationId xmlns:a16="http://schemas.microsoft.com/office/drawing/2014/main" id="{F47C3725-7670-45B9-BEFC-72338AB9A1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18752" y="3357653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12368635-36C9-454C-A81E-2CAC9446C372}"/>
                  </a:ext>
                </a:extLst>
              </p:cNvPr>
              <p:cNvCxnSpPr>
                <a:cxnSpLocks noChangeAspect="1"/>
                <a:stCxn id="151" idx="0"/>
                <a:endCxn id="118" idx="4"/>
              </p:cNvCxnSpPr>
              <p:nvPr/>
            </p:nvCxnSpPr>
            <p:spPr>
              <a:xfrm flipV="1">
                <a:off x="4571527" y="3245970"/>
                <a:ext cx="48260" cy="111683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7A4E79ED-29BB-45BE-A3D0-4C42C99687D6}"/>
                  </a:ext>
                </a:extLst>
              </p:cNvPr>
              <p:cNvCxnSpPr>
                <a:cxnSpLocks noChangeAspect="1"/>
                <a:stCxn id="111" idx="5"/>
                <a:endCxn id="112" idx="2"/>
              </p:cNvCxnSpPr>
              <p:nvPr/>
            </p:nvCxnSpPr>
            <p:spPr>
              <a:xfrm>
                <a:off x="4228415" y="3608703"/>
                <a:ext cx="148739" cy="13827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流程图: 接点 153">
                <a:extLst>
                  <a:ext uri="{FF2B5EF4-FFF2-40B4-BE49-F238E27FC236}">
                    <a16:creationId xmlns:a16="http://schemas.microsoft.com/office/drawing/2014/main" id="{39A3D5E9-715D-411F-8A19-37A03C009A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13400" y="3684881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E294F65C-7B85-43C3-92ED-10631F3E69C7}"/>
                  </a:ext>
                </a:extLst>
              </p:cNvPr>
              <p:cNvCxnSpPr>
                <a:cxnSpLocks noChangeAspect="1"/>
                <a:stCxn id="128" idx="5"/>
                <a:endCxn id="154" idx="2"/>
              </p:cNvCxnSpPr>
              <p:nvPr/>
            </p:nvCxnSpPr>
            <p:spPr>
              <a:xfrm>
                <a:off x="5079268" y="3622565"/>
                <a:ext cx="134132" cy="115075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C89EDB2D-8332-4B90-BFCB-9B31CF3BA5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49593" y="2729796"/>
              <a:ext cx="2102910" cy="1134855"/>
              <a:chOff x="6288329" y="2888038"/>
              <a:chExt cx="2628638" cy="1418568"/>
            </a:xfrm>
          </p:grpSpPr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3602416D-35E5-4A10-8B80-64390DF65F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88329" y="2888038"/>
                <a:ext cx="2628638" cy="1418568"/>
              </a:xfrm>
              <a:prstGeom prst="ellips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5" name="流程图: 接点 44">
                <a:extLst>
                  <a:ext uri="{FF2B5EF4-FFF2-40B4-BE49-F238E27FC236}">
                    <a16:creationId xmlns:a16="http://schemas.microsoft.com/office/drawing/2014/main" id="{0A55E1CE-965A-42E4-A530-CA5E8E73DB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64409" y="3344536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6" name="流程图: 接点 45">
                <a:extLst>
                  <a:ext uri="{FF2B5EF4-FFF2-40B4-BE49-F238E27FC236}">
                    <a16:creationId xmlns:a16="http://schemas.microsoft.com/office/drawing/2014/main" id="{54132B09-378D-41B8-92B5-DF2363D4A2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14325" y="3535073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7" name="流程图: 接点 46">
                <a:extLst>
                  <a:ext uri="{FF2B5EF4-FFF2-40B4-BE49-F238E27FC236}">
                    <a16:creationId xmlns:a16="http://schemas.microsoft.com/office/drawing/2014/main" id="{F90F16DD-6E53-427C-9B10-BAF13DB993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53155" y="3710658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7F3359A9-5A48-4566-9BEB-14553EFBD7D4}"/>
                  </a:ext>
                </a:extLst>
              </p:cNvPr>
              <p:cNvCxnSpPr>
                <a:cxnSpLocks noChangeAspect="1"/>
                <a:stCxn id="46" idx="7"/>
                <a:endCxn id="45" idx="3"/>
              </p:cNvCxnSpPr>
              <p:nvPr/>
            </p:nvCxnSpPr>
            <p:spPr>
              <a:xfrm flipV="1">
                <a:off x="7004416" y="3434601"/>
                <a:ext cx="75450" cy="115924"/>
              </a:xfrm>
              <a:prstGeom prst="line">
                <a:avLst/>
              </a:prstGeom>
              <a:ln w="3175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>
                <a:extLst>
                  <a:ext uri="{FF2B5EF4-FFF2-40B4-BE49-F238E27FC236}">
                    <a16:creationId xmlns:a16="http://schemas.microsoft.com/office/drawing/2014/main" id="{7B7256A2-0141-435F-9BD8-03C4F9050B67}"/>
                  </a:ext>
                </a:extLst>
              </p:cNvPr>
              <p:cNvCxnSpPr>
                <a:cxnSpLocks noChangeAspect="1"/>
                <a:stCxn id="45" idx="5"/>
                <a:endCxn id="47" idx="0"/>
              </p:cNvCxnSpPr>
              <p:nvPr/>
            </p:nvCxnSpPr>
            <p:spPr>
              <a:xfrm>
                <a:off x="7154500" y="3434601"/>
                <a:ext cx="51430" cy="27605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E8206555-AED2-4CE5-8F53-550C61D336D8}"/>
                  </a:ext>
                </a:extLst>
              </p:cNvPr>
              <p:cNvCxnSpPr>
                <a:cxnSpLocks noChangeAspect="1"/>
                <a:stCxn id="45" idx="6"/>
                <a:endCxn id="104" idx="2"/>
              </p:cNvCxnSpPr>
              <p:nvPr/>
            </p:nvCxnSpPr>
            <p:spPr>
              <a:xfrm>
                <a:off x="7169957" y="3397295"/>
                <a:ext cx="124797" cy="29551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272F9337-9DED-4F6E-9E1A-004CF24F2618}"/>
                  </a:ext>
                </a:extLst>
              </p:cNvPr>
              <p:cNvCxnSpPr>
                <a:cxnSpLocks noChangeAspect="1"/>
                <a:stCxn id="47" idx="6"/>
                <a:endCxn id="101" idx="3"/>
              </p:cNvCxnSpPr>
              <p:nvPr/>
            </p:nvCxnSpPr>
            <p:spPr>
              <a:xfrm flipV="1">
                <a:off x="7258703" y="3686751"/>
                <a:ext cx="99749" cy="76665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E6587460-7AD5-45F3-A61A-9DA1EC91845F}"/>
                  </a:ext>
                </a:extLst>
              </p:cNvPr>
              <p:cNvCxnSpPr>
                <a:cxnSpLocks noChangeAspect="1"/>
                <a:stCxn id="46" idx="6"/>
                <a:endCxn id="104" idx="3"/>
              </p:cNvCxnSpPr>
              <p:nvPr/>
            </p:nvCxnSpPr>
            <p:spPr>
              <a:xfrm flipV="1">
                <a:off x="7019873" y="3464152"/>
                <a:ext cx="290338" cy="123680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流程图: 接点 52">
                <a:extLst>
                  <a:ext uri="{FF2B5EF4-FFF2-40B4-BE49-F238E27FC236}">
                    <a16:creationId xmlns:a16="http://schemas.microsoft.com/office/drawing/2014/main" id="{623A857B-0149-4F69-9905-B41E3DC82F4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332246" y="3157996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4" name="流程图: 接点 53">
                <a:extLst>
                  <a:ext uri="{FF2B5EF4-FFF2-40B4-BE49-F238E27FC236}">
                    <a16:creationId xmlns:a16="http://schemas.microsoft.com/office/drawing/2014/main" id="{E7E792E5-7E28-458D-AB4A-6C4F8E473C0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756470" y="3209828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5" name="流程图: 接点 54">
                <a:extLst>
                  <a:ext uri="{FF2B5EF4-FFF2-40B4-BE49-F238E27FC236}">
                    <a16:creationId xmlns:a16="http://schemas.microsoft.com/office/drawing/2014/main" id="{49D300A6-4023-43EE-A996-2411946712C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557770" y="3097191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6" name="流程图: 接点 55">
                <a:extLst>
                  <a:ext uri="{FF2B5EF4-FFF2-40B4-BE49-F238E27FC236}">
                    <a16:creationId xmlns:a16="http://schemas.microsoft.com/office/drawing/2014/main" id="{28FDF07C-CB10-4547-925F-C87743FD65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57849" y="3940593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E5239414-9B7D-463B-A647-878907A19B27}"/>
                  </a:ext>
                </a:extLst>
              </p:cNvPr>
              <p:cNvCxnSpPr>
                <a:cxnSpLocks noChangeAspect="1"/>
                <a:stCxn id="53" idx="5"/>
                <a:endCxn id="54" idx="2"/>
              </p:cNvCxnSpPr>
              <p:nvPr/>
            </p:nvCxnSpPr>
            <p:spPr>
              <a:xfrm>
                <a:off x="7429166" y="3239664"/>
                <a:ext cx="328414" cy="33687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BF9A8BC5-00D9-424C-B0C5-24BFF2ECBEA3}"/>
                  </a:ext>
                </a:extLst>
              </p:cNvPr>
              <p:cNvCxnSpPr>
                <a:cxnSpLocks noChangeAspect="1"/>
                <a:stCxn id="53" idx="6"/>
                <a:endCxn id="55" idx="2"/>
              </p:cNvCxnSpPr>
              <p:nvPr/>
            </p:nvCxnSpPr>
            <p:spPr>
              <a:xfrm flipV="1">
                <a:off x="7436684" y="3160715"/>
                <a:ext cx="122196" cy="39275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E5296CE6-7CBB-480C-9BAF-8863A8D1DF33}"/>
                  </a:ext>
                </a:extLst>
              </p:cNvPr>
              <p:cNvCxnSpPr>
                <a:cxnSpLocks noChangeAspect="1"/>
                <a:stCxn id="55" idx="5"/>
                <a:endCxn id="54" idx="1"/>
              </p:cNvCxnSpPr>
              <p:nvPr/>
            </p:nvCxnSpPr>
            <p:spPr>
              <a:xfrm>
                <a:off x="7654691" y="3178860"/>
                <a:ext cx="110408" cy="54818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166A82A9-C393-4244-952E-97AA94412BFD}"/>
                  </a:ext>
                </a:extLst>
              </p:cNvPr>
              <p:cNvCxnSpPr>
                <a:cxnSpLocks noChangeAspect="1"/>
                <a:stCxn id="56" idx="1"/>
                <a:endCxn id="101" idx="4"/>
              </p:cNvCxnSpPr>
              <p:nvPr/>
            </p:nvCxnSpPr>
            <p:spPr>
              <a:xfrm flipV="1">
                <a:off x="7373306" y="3702204"/>
                <a:ext cx="22463" cy="253842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5A8B9450-9A58-493B-9B73-0123588A4BB6}"/>
                  </a:ext>
                </a:extLst>
              </p:cNvPr>
              <p:cNvCxnSpPr>
                <a:cxnSpLocks noChangeAspect="1"/>
                <a:stCxn id="56" idx="6"/>
                <a:endCxn id="76" idx="3"/>
              </p:cNvCxnSpPr>
              <p:nvPr/>
            </p:nvCxnSpPr>
            <p:spPr>
              <a:xfrm flipV="1">
                <a:off x="7463397" y="3921309"/>
                <a:ext cx="137246" cy="72044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086E9585-6641-4DB9-9262-82CC35FE97A0}"/>
                  </a:ext>
                </a:extLst>
              </p:cNvPr>
              <p:cNvCxnSpPr>
                <a:cxnSpLocks noChangeAspect="1"/>
                <a:stCxn id="54" idx="5"/>
                <a:endCxn id="64" idx="1"/>
              </p:cNvCxnSpPr>
              <p:nvPr/>
            </p:nvCxnSpPr>
            <p:spPr>
              <a:xfrm>
                <a:off x="7853390" y="3291497"/>
                <a:ext cx="115643" cy="121795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流程图: 接点 62">
                <a:extLst>
                  <a:ext uri="{FF2B5EF4-FFF2-40B4-BE49-F238E27FC236}">
                    <a16:creationId xmlns:a16="http://schemas.microsoft.com/office/drawing/2014/main" id="{CE88A529-DB8C-4CBE-A300-D8D4B67172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65178" y="3548934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4" name="流程图: 接点 63">
                <a:extLst>
                  <a:ext uri="{FF2B5EF4-FFF2-40B4-BE49-F238E27FC236}">
                    <a16:creationId xmlns:a16="http://schemas.microsoft.com/office/drawing/2014/main" id="{33905AC1-6548-422E-A70E-498C839662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53576" y="3397839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5" name="流程图: 接点 64">
                <a:extLst>
                  <a:ext uri="{FF2B5EF4-FFF2-40B4-BE49-F238E27FC236}">
                    <a16:creationId xmlns:a16="http://schemas.microsoft.com/office/drawing/2014/main" id="{23242515-7E2F-4D63-85E8-5037C38E8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77798" y="3538146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D561FF7F-B770-4888-9030-F082C1A88E05}"/>
                  </a:ext>
                </a:extLst>
              </p:cNvPr>
              <p:cNvCxnSpPr>
                <a:cxnSpLocks noChangeAspect="1"/>
                <a:stCxn id="64" idx="2"/>
                <a:endCxn id="63" idx="7"/>
              </p:cNvCxnSpPr>
              <p:nvPr/>
            </p:nvCxnSpPr>
            <p:spPr>
              <a:xfrm flipH="1">
                <a:off x="7855269" y="3450597"/>
                <a:ext cx="98307" cy="11378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C16AF21F-E7BB-43B6-B512-D0C79734171E}"/>
                  </a:ext>
                </a:extLst>
              </p:cNvPr>
              <p:cNvCxnSpPr>
                <a:cxnSpLocks noChangeAspect="1"/>
                <a:stCxn id="64" idx="4"/>
                <a:endCxn id="107" idx="0"/>
              </p:cNvCxnSpPr>
              <p:nvPr/>
            </p:nvCxnSpPr>
            <p:spPr>
              <a:xfrm>
                <a:off x="8006350" y="3503356"/>
                <a:ext cx="35825" cy="19795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EF6CF3A5-0565-41EA-961B-15AA298A0FDE}"/>
                  </a:ext>
                </a:extLst>
              </p:cNvPr>
              <p:cNvCxnSpPr>
                <a:cxnSpLocks noChangeAspect="1"/>
                <a:stCxn id="64" idx="6"/>
                <a:endCxn id="65" idx="1"/>
              </p:cNvCxnSpPr>
              <p:nvPr/>
            </p:nvCxnSpPr>
            <p:spPr>
              <a:xfrm>
                <a:off x="8059124" y="3450597"/>
                <a:ext cx="134132" cy="103001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F1312345-4978-4F5C-9B06-9FC35333D358}"/>
                  </a:ext>
                </a:extLst>
              </p:cNvPr>
              <p:cNvCxnSpPr>
                <a:cxnSpLocks noChangeAspect="1"/>
                <a:stCxn id="65" idx="3"/>
                <a:endCxn id="107" idx="6"/>
              </p:cNvCxnSpPr>
              <p:nvPr/>
            </p:nvCxnSpPr>
            <p:spPr>
              <a:xfrm flipH="1">
                <a:off x="8094949" y="3628210"/>
                <a:ext cx="98307" cy="125864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C0EF46A7-6E65-4FBE-892B-6F1B1C659388}"/>
                  </a:ext>
                </a:extLst>
              </p:cNvPr>
              <p:cNvCxnSpPr>
                <a:cxnSpLocks noChangeAspect="1"/>
                <a:stCxn id="63" idx="6"/>
                <a:endCxn id="65" idx="2"/>
              </p:cNvCxnSpPr>
              <p:nvPr/>
            </p:nvCxnSpPr>
            <p:spPr>
              <a:xfrm flipV="1">
                <a:off x="7870726" y="3590904"/>
                <a:ext cx="307073" cy="10788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流程图: 接点 70">
                <a:extLst>
                  <a:ext uri="{FF2B5EF4-FFF2-40B4-BE49-F238E27FC236}">
                    <a16:creationId xmlns:a16="http://schemas.microsoft.com/office/drawing/2014/main" id="{0D8CD184-33C0-463B-9977-920DE903E0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33040" y="3433579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2" name="流程图: 接点 71">
                <a:extLst>
                  <a:ext uri="{FF2B5EF4-FFF2-40B4-BE49-F238E27FC236}">
                    <a16:creationId xmlns:a16="http://schemas.microsoft.com/office/drawing/2014/main" id="{A04B7659-6DB3-41A1-888E-305E78540D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95748" y="3701315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6D397B5A-33F6-4268-8D6F-7E4DC8674F52}"/>
                  </a:ext>
                </a:extLst>
              </p:cNvPr>
              <p:cNvCxnSpPr>
                <a:cxnSpLocks noChangeAspect="1"/>
                <a:stCxn id="71" idx="2"/>
                <a:endCxn id="65" idx="7"/>
              </p:cNvCxnSpPr>
              <p:nvPr/>
            </p:nvCxnSpPr>
            <p:spPr>
              <a:xfrm flipH="1">
                <a:off x="8267889" y="3486338"/>
                <a:ext cx="165150" cy="67260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56A52217-95DF-48FC-B852-D83AAF1F49F3}"/>
                  </a:ext>
                </a:extLst>
              </p:cNvPr>
              <p:cNvCxnSpPr>
                <a:cxnSpLocks noChangeAspect="1"/>
                <a:stCxn id="72" idx="1"/>
                <a:endCxn id="65" idx="5"/>
              </p:cNvCxnSpPr>
              <p:nvPr/>
            </p:nvCxnSpPr>
            <p:spPr>
              <a:xfrm flipH="1" flipV="1">
                <a:off x="8267889" y="3628210"/>
                <a:ext cx="143316" cy="88557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D117DAF4-ED89-4A6E-9C57-5B9BD4C30138}"/>
                  </a:ext>
                </a:extLst>
              </p:cNvPr>
              <p:cNvCxnSpPr>
                <a:cxnSpLocks noChangeAspect="1"/>
                <a:stCxn id="71" idx="4"/>
                <a:endCxn id="72" idx="0"/>
              </p:cNvCxnSpPr>
              <p:nvPr/>
            </p:nvCxnSpPr>
            <p:spPr>
              <a:xfrm flipH="1">
                <a:off x="8448523" y="3539097"/>
                <a:ext cx="37291" cy="162218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流程图: 接点 75">
                <a:extLst>
                  <a:ext uri="{FF2B5EF4-FFF2-40B4-BE49-F238E27FC236}">
                    <a16:creationId xmlns:a16="http://schemas.microsoft.com/office/drawing/2014/main" id="{C802052F-5DFD-4289-9365-E86050B4C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85186" y="3831244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7" name="流程图: 接点 76">
                <a:extLst>
                  <a:ext uri="{FF2B5EF4-FFF2-40B4-BE49-F238E27FC236}">
                    <a16:creationId xmlns:a16="http://schemas.microsoft.com/office/drawing/2014/main" id="{9C130B51-4268-4B14-807E-2B62F6F831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38965" y="3503356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1917D8B5-BA94-4419-ACBA-F98BF749D018}"/>
                  </a:ext>
                </a:extLst>
              </p:cNvPr>
              <p:cNvCxnSpPr>
                <a:cxnSpLocks noChangeAspect="1"/>
                <a:stCxn id="77" idx="4"/>
                <a:endCxn id="79" idx="1"/>
              </p:cNvCxnSpPr>
              <p:nvPr/>
            </p:nvCxnSpPr>
            <p:spPr>
              <a:xfrm>
                <a:off x="6691739" y="3608874"/>
                <a:ext cx="43258" cy="113488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流程图: 接点 78">
                <a:extLst>
                  <a:ext uri="{FF2B5EF4-FFF2-40B4-BE49-F238E27FC236}">
                    <a16:creationId xmlns:a16="http://schemas.microsoft.com/office/drawing/2014/main" id="{FFF92DA4-6315-471E-BE57-36A75741330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19540" y="3706909"/>
                <a:ext cx="105548" cy="10551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997A231C-575F-4091-9417-83F8DD6F4C48}"/>
                  </a:ext>
                </a:extLst>
              </p:cNvPr>
              <p:cNvCxnSpPr>
                <a:cxnSpLocks noChangeAspect="1"/>
                <a:stCxn id="77" idx="6"/>
                <a:endCxn id="46" idx="2"/>
              </p:cNvCxnSpPr>
              <p:nvPr/>
            </p:nvCxnSpPr>
            <p:spPr>
              <a:xfrm>
                <a:off x="6744513" y="3556116"/>
                <a:ext cx="169811" cy="31716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B0A4E041-995E-496F-80F3-72E1D356DC88}"/>
                  </a:ext>
                </a:extLst>
              </p:cNvPr>
              <p:cNvCxnSpPr>
                <a:cxnSpLocks noChangeAspect="1"/>
                <a:stCxn id="79" idx="7"/>
                <a:endCxn id="46" idx="3"/>
              </p:cNvCxnSpPr>
              <p:nvPr/>
            </p:nvCxnSpPr>
            <p:spPr>
              <a:xfrm flipV="1">
                <a:off x="6809631" y="3625137"/>
                <a:ext cx="120151" cy="97224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流程图: 接点 81">
                <a:extLst>
                  <a:ext uri="{FF2B5EF4-FFF2-40B4-BE49-F238E27FC236}">
                    <a16:creationId xmlns:a16="http://schemas.microsoft.com/office/drawing/2014/main" id="{EE66DD9B-816B-460E-9E31-743FF13F64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258603" y="2923779"/>
                <a:ext cx="105548" cy="105518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3" name="流程图: 接点 82">
                <a:extLst>
                  <a:ext uri="{FF2B5EF4-FFF2-40B4-BE49-F238E27FC236}">
                    <a16:creationId xmlns:a16="http://schemas.microsoft.com/office/drawing/2014/main" id="{8AD5FD80-AD7D-49ED-AC83-DF93CA21AC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467421" y="3326606"/>
                <a:ext cx="105548" cy="105518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4" name="流程图: 接点 83">
                <a:extLst>
                  <a:ext uri="{FF2B5EF4-FFF2-40B4-BE49-F238E27FC236}">
                    <a16:creationId xmlns:a16="http://schemas.microsoft.com/office/drawing/2014/main" id="{7956A97F-D3A0-463A-B4FB-41CC87CA1C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392758" y="3677695"/>
                <a:ext cx="105548" cy="105518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5" name="流程图: 接点 84">
                <a:extLst>
                  <a:ext uri="{FF2B5EF4-FFF2-40B4-BE49-F238E27FC236}">
                    <a16:creationId xmlns:a16="http://schemas.microsoft.com/office/drawing/2014/main" id="{684D5FD7-A31B-41DD-AD10-9D199D7A90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657109" y="3972257"/>
                <a:ext cx="105548" cy="105518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6" name="流程图: 接点 85">
                <a:extLst>
                  <a:ext uri="{FF2B5EF4-FFF2-40B4-BE49-F238E27FC236}">
                    <a16:creationId xmlns:a16="http://schemas.microsoft.com/office/drawing/2014/main" id="{C9E8D988-DEED-454E-9F45-F71E54FF2AF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261801" y="4136754"/>
                <a:ext cx="105548" cy="105518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7" name="流程图: 接点 86">
                <a:extLst>
                  <a:ext uri="{FF2B5EF4-FFF2-40B4-BE49-F238E27FC236}">
                    <a16:creationId xmlns:a16="http://schemas.microsoft.com/office/drawing/2014/main" id="{CD3AAA56-2B4B-46A5-A734-50FA7D91572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619488" y="4148858"/>
                <a:ext cx="105548" cy="105518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8" name="流程图: 接点 87">
                <a:extLst>
                  <a:ext uri="{FF2B5EF4-FFF2-40B4-BE49-F238E27FC236}">
                    <a16:creationId xmlns:a16="http://schemas.microsoft.com/office/drawing/2014/main" id="{F7A8E4CE-A25D-4272-BF14-E73F9B6D5A5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8722995" y="3576402"/>
                <a:ext cx="105548" cy="105518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9" name="流程图: 接点 88">
                <a:extLst>
                  <a:ext uri="{FF2B5EF4-FFF2-40B4-BE49-F238E27FC236}">
                    <a16:creationId xmlns:a16="http://schemas.microsoft.com/office/drawing/2014/main" id="{D35B243C-8DD5-40C2-B0D7-D18286E6A4B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8613701" y="3242780"/>
                <a:ext cx="105548" cy="105518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0" name="流程图: 接点 89">
                <a:extLst>
                  <a:ext uri="{FF2B5EF4-FFF2-40B4-BE49-F238E27FC236}">
                    <a16:creationId xmlns:a16="http://schemas.microsoft.com/office/drawing/2014/main" id="{0FC9D6B2-E395-4DE3-AE89-8C819CA5842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8565400" y="3878180"/>
                <a:ext cx="105548" cy="105518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F2D1585B-8237-45B0-87EF-CE9C29500163}"/>
                  </a:ext>
                </a:extLst>
              </p:cNvPr>
              <p:cNvCxnSpPr>
                <a:cxnSpLocks noChangeAspect="1"/>
                <a:stCxn id="53" idx="0"/>
                <a:endCxn id="82" idx="4"/>
              </p:cNvCxnSpPr>
              <p:nvPr/>
            </p:nvCxnSpPr>
            <p:spPr>
              <a:xfrm flipH="1" flipV="1">
                <a:off x="7322145" y="3028187"/>
                <a:ext cx="52108" cy="13091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>
                <a:extLst>
                  <a:ext uri="{FF2B5EF4-FFF2-40B4-BE49-F238E27FC236}">
                    <a16:creationId xmlns:a16="http://schemas.microsoft.com/office/drawing/2014/main" id="{CECFE856-ED1F-448B-9DF6-0ED4E6B8E074}"/>
                  </a:ext>
                </a:extLst>
              </p:cNvPr>
              <p:cNvCxnSpPr>
                <a:cxnSpLocks noChangeAspect="1"/>
                <a:stCxn id="88" idx="0"/>
                <a:endCxn id="89" idx="4"/>
              </p:cNvCxnSpPr>
              <p:nvPr/>
            </p:nvCxnSpPr>
            <p:spPr>
              <a:xfrm flipH="1" flipV="1">
                <a:off x="8677243" y="3347187"/>
                <a:ext cx="87759" cy="230325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D8823B50-0F02-4A37-B69E-0536B1A1B787}"/>
                  </a:ext>
                </a:extLst>
              </p:cNvPr>
              <p:cNvCxnSpPr>
                <a:cxnSpLocks noChangeAspect="1"/>
                <a:stCxn id="88" idx="1"/>
                <a:endCxn id="71" idx="5"/>
              </p:cNvCxnSpPr>
              <p:nvPr/>
            </p:nvCxnSpPr>
            <p:spPr>
              <a:xfrm flipH="1" flipV="1">
                <a:off x="8523131" y="3523644"/>
                <a:ext cx="208493" cy="76607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71AC26D3-1E46-4090-8ADE-711B96BE2538}"/>
                  </a:ext>
                </a:extLst>
              </p:cNvPr>
              <p:cNvCxnSpPr>
                <a:cxnSpLocks noChangeAspect="1"/>
                <a:stCxn id="88" idx="3"/>
                <a:endCxn id="90" idx="7"/>
              </p:cNvCxnSpPr>
              <p:nvPr/>
            </p:nvCxnSpPr>
            <p:spPr>
              <a:xfrm flipH="1">
                <a:off x="8647092" y="3673295"/>
                <a:ext cx="99759" cy="213511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52A8BAB4-F202-4B83-839B-6AC4F508E474}"/>
                  </a:ext>
                </a:extLst>
              </p:cNvPr>
              <p:cNvCxnSpPr>
                <a:cxnSpLocks noChangeAspect="1"/>
                <a:stCxn id="86" idx="7"/>
                <a:endCxn id="56" idx="4"/>
              </p:cNvCxnSpPr>
              <p:nvPr/>
            </p:nvCxnSpPr>
            <p:spPr>
              <a:xfrm flipV="1">
                <a:off x="7343493" y="4046111"/>
                <a:ext cx="67130" cy="9926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69487DE8-8885-4227-8AD6-8E19C8C2A8AA}"/>
                  </a:ext>
                </a:extLst>
              </p:cNvPr>
              <p:cNvCxnSpPr>
                <a:cxnSpLocks noChangeAspect="1"/>
                <a:stCxn id="87" idx="2"/>
                <a:endCxn id="86" idx="6"/>
              </p:cNvCxnSpPr>
              <p:nvPr/>
            </p:nvCxnSpPr>
            <p:spPr>
              <a:xfrm flipH="1" flipV="1">
                <a:off x="7366238" y="4178748"/>
                <a:ext cx="254360" cy="33632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516AA50B-067A-49E0-B25A-393FB75CF882}"/>
                  </a:ext>
                </a:extLst>
              </p:cNvPr>
              <p:cNvCxnSpPr>
                <a:cxnSpLocks noChangeAspect="1"/>
                <a:stCxn id="85" idx="7"/>
                <a:endCxn id="79" idx="4"/>
              </p:cNvCxnSpPr>
              <p:nvPr/>
            </p:nvCxnSpPr>
            <p:spPr>
              <a:xfrm flipV="1">
                <a:off x="6738801" y="3812427"/>
                <a:ext cx="33513" cy="168456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29DE0979-0E53-4575-8EE3-6E0FD7559E23}"/>
                  </a:ext>
                </a:extLst>
              </p:cNvPr>
              <p:cNvCxnSpPr>
                <a:cxnSpLocks noChangeAspect="1"/>
                <a:stCxn id="84" idx="6"/>
                <a:endCxn id="77" idx="3"/>
              </p:cNvCxnSpPr>
              <p:nvPr/>
            </p:nvCxnSpPr>
            <p:spPr>
              <a:xfrm flipV="1">
                <a:off x="6497197" y="3593421"/>
                <a:ext cx="157226" cy="126268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接连接符 98">
                <a:extLst>
                  <a:ext uri="{FF2B5EF4-FFF2-40B4-BE49-F238E27FC236}">
                    <a16:creationId xmlns:a16="http://schemas.microsoft.com/office/drawing/2014/main" id="{D26E8246-A895-42B9-A0F1-12AF5B698C2C}"/>
                  </a:ext>
                </a:extLst>
              </p:cNvPr>
              <p:cNvCxnSpPr>
                <a:cxnSpLocks noChangeAspect="1"/>
                <a:endCxn id="83" idx="3"/>
              </p:cNvCxnSpPr>
              <p:nvPr/>
            </p:nvCxnSpPr>
            <p:spPr>
              <a:xfrm flipV="1">
                <a:off x="6445533" y="3423498"/>
                <a:ext cx="45744" cy="295463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>
                <a:extLst>
                  <a:ext uri="{FF2B5EF4-FFF2-40B4-BE49-F238E27FC236}">
                    <a16:creationId xmlns:a16="http://schemas.microsoft.com/office/drawing/2014/main" id="{7D025323-A612-42F8-8439-26C22B5778A8}"/>
                  </a:ext>
                </a:extLst>
              </p:cNvPr>
              <p:cNvCxnSpPr>
                <a:cxnSpLocks noChangeAspect="1"/>
                <a:stCxn id="46" idx="6"/>
                <a:endCxn id="101" idx="2"/>
              </p:cNvCxnSpPr>
              <p:nvPr/>
            </p:nvCxnSpPr>
            <p:spPr>
              <a:xfrm>
                <a:off x="7019873" y="3587832"/>
                <a:ext cx="323122" cy="61614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流程图: 接点 100">
                <a:extLst>
                  <a:ext uri="{FF2B5EF4-FFF2-40B4-BE49-F238E27FC236}">
                    <a16:creationId xmlns:a16="http://schemas.microsoft.com/office/drawing/2014/main" id="{066D8F26-CA77-4B56-A953-A5FE06090B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42995" y="3596686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02" name="直接连接符 101">
                <a:extLst>
                  <a:ext uri="{FF2B5EF4-FFF2-40B4-BE49-F238E27FC236}">
                    <a16:creationId xmlns:a16="http://schemas.microsoft.com/office/drawing/2014/main" id="{F378663E-0762-4D8E-A9DD-ECB027BDE14C}"/>
                  </a:ext>
                </a:extLst>
              </p:cNvPr>
              <p:cNvCxnSpPr>
                <a:cxnSpLocks noChangeAspect="1"/>
                <a:stCxn id="104" idx="4"/>
                <a:endCxn id="101" idx="0"/>
              </p:cNvCxnSpPr>
              <p:nvPr/>
            </p:nvCxnSpPr>
            <p:spPr>
              <a:xfrm>
                <a:off x="7347528" y="3479604"/>
                <a:ext cx="48242" cy="11708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>
                <a:extLst>
                  <a:ext uri="{FF2B5EF4-FFF2-40B4-BE49-F238E27FC236}">
                    <a16:creationId xmlns:a16="http://schemas.microsoft.com/office/drawing/2014/main" id="{FF7F9CF8-A004-4540-8C20-7037EDF2A86A}"/>
                  </a:ext>
                </a:extLst>
              </p:cNvPr>
              <p:cNvCxnSpPr>
                <a:cxnSpLocks noChangeAspect="1"/>
                <a:stCxn id="76" idx="1"/>
                <a:endCxn id="101" idx="5"/>
              </p:cNvCxnSpPr>
              <p:nvPr/>
            </p:nvCxnSpPr>
            <p:spPr>
              <a:xfrm flipH="1" flipV="1">
                <a:off x="7433086" y="3686751"/>
                <a:ext cx="167556" cy="159946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流程图: 接点 103">
                <a:extLst>
                  <a:ext uri="{FF2B5EF4-FFF2-40B4-BE49-F238E27FC236}">
                    <a16:creationId xmlns:a16="http://schemas.microsoft.com/office/drawing/2014/main" id="{D2427E10-FF4A-44B6-A356-3C5DAC498FD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4753" y="3374087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05" name="直接连接符 104">
                <a:extLst>
                  <a:ext uri="{FF2B5EF4-FFF2-40B4-BE49-F238E27FC236}">
                    <a16:creationId xmlns:a16="http://schemas.microsoft.com/office/drawing/2014/main" id="{93DAE2AE-E32F-4B67-9640-9C62E56F77DD}"/>
                  </a:ext>
                </a:extLst>
              </p:cNvPr>
              <p:cNvCxnSpPr>
                <a:cxnSpLocks noChangeAspect="1"/>
                <a:stCxn id="104" idx="0"/>
                <a:endCxn id="53" idx="4"/>
              </p:cNvCxnSpPr>
              <p:nvPr/>
            </p:nvCxnSpPr>
            <p:spPr>
              <a:xfrm flipV="1">
                <a:off x="7347528" y="3262404"/>
                <a:ext cx="48260" cy="111683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41091253-EEAB-4B1C-A48A-E7E1078BC155}"/>
                  </a:ext>
                </a:extLst>
              </p:cNvPr>
              <p:cNvCxnSpPr>
                <a:cxnSpLocks noChangeAspect="1"/>
                <a:stCxn id="46" idx="5"/>
                <a:endCxn id="47" idx="2"/>
              </p:cNvCxnSpPr>
              <p:nvPr/>
            </p:nvCxnSpPr>
            <p:spPr>
              <a:xfrm>
                <a:off x="7004416" y="3625137"/>
                <a:ext cx="148739" cy="13827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流程图: 接点 106">
                <a:extLst>
                  <a:ext uri="{FF2B5EF4-FFF2-40B4-BE49-F238E27FC236}">
                    <a16:creationId xmlns:a16="http://schemas.microsoft.com/office/drawing/2014/main" id="{83F47D82-C502-4188-8367-2CC4B55AA3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89401" y="3701315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08" name="直接连接符 107">
                <a:extLst>
                  <a:ext uri="{FF2B5EF4-FFF2-40B4-BE49-F238E27FC236}">
                    <a16:creationId xmlns:a16="http://schemas.microsoft.com/office/drawing/2014/main" id="{D5280435-5DCD-47AE-9987-EE74AD810095}"/>
                  </a:ext>
                </a:extLst>
              </p:cNvPr>
              <p:cNvCxnSpPr>
                <a:cxnSpLocks noChangeAspect="1"/>
                <a:stCxn id="63" idx="5"/>
                <a:endCxn id="107" idx="2"/>
              </p:cNvCxnSpPr>
              <p:nvPr/>
            </p:nvCxnSpPr>
            <p:spPr>
              <a:xfrm>
                <a:off x="7855269" y="3638999"/>
                <a:ext cx="134132" cy="115075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1C627D0-95F6-43FD-A872-AFE5E13C04B2}"/>
                    </a:ext>
                  </a:extLst>
                </p:cNvPr>
                <p:cNvSpPr txBox="1"/>
                <p:nvPr/>
              </p:nvSpPr>
              <p:spPr>
                <a:xfrm>
                  <a:off x="478090" y="3724442"/>
                  <a:ext cx="15451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i="1" dirty="0"/>
                    <a:t>3-core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3.1</m:t>
                          </m:r>
                        </m:sub>
                      </m:sSub>
                    </m:oMath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304" name="文本框 303">
                  <a:extLst>
                    <a:ext uri="{FF2B5EF4-FFF2-40B4-BE49-F238E27FC236}">
                      <a16:creationId xmlns:a16="http://schemas.microsoft.com/office/drawing/2014/main" id="{53805DC0-F5BE-4055-9A39-C84CD9021E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090" y="3724442"/>
                  <a:ext cx="1545167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7018" t="-11765" r="-8333" b="-441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69887590-6604-4E94-946C-454D31AD1CDE}"/>
                    </a:ext>
                  </a:extLst>
                </p:cNvPr>
                <p:cNvSpPr txBox="1"/>
                <p:nvPr/>
              </p:nvSpPr>
              <p:spPr>
                <a:xfrm>
                  <a:off x="4184855" y="3776109"/>
                  <a:ext cx="13688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i="1" dirty="0"/>
                    <a:t>2-core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305" name="文本框 304">
                  <a:extLst>
                    <a:ext uri="{FF2B5EF4-FFF2-40B4-BE49-F238E27FC236}">
                      <a16:creationId xmlns:a16="http://schemas.microsoft.com/office/drawing/2014/main" id="{09E9EBD5-9938-47A8-87C1-C8E2E67CD8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4855" y="3776109"/>
                  <a:ext cx="136883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7921" t="-11765" r="-7921" b="-441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D642F7FB-3F95-4C24-A65A-30BACC8A4BC1}"/>
                    </a:ext>
                  </a:extLst>
                </p:cNvPr>
                <p:cNvSpPr txBox="1"/>
                <p:nvPr/>
              </p:nvSpPr>
              <p:spPr>
                <a:xfrm>
                  <a:off x="6736779" y="3747812"/>
                  <a:ext cx="13617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i="1" dirty="0"/>
                    <a:t>1-core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306" name="文本框 305">
                  <a:extLst>
                    <a:ext uri="{FF2B5EF4-FFF2-40B4-BE49-F238E27FC236}">
                      <a16:creationId xmlns:a16="http://schemas.microsoft.com/office/drawing/2014/main" id="{40AFEA74-3AB5-4E76-AD36-3D0A969B3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6779" y="3747812"/>
                  <a:ext cx="1361719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7960" t="-11765" r="-7960" b="-441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067CC7C6-6D04-4CC4-B93B-77A7B17B82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6020" y="2901824"/>
              <a:ext cx="1032117" cy="923330"/>
              <a:chOff x="8803886" y="3215075"/>
              <a:chExt cx="666307" cy="596077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B6B73ABE-C9E5-4C4B-9478-6F290940A9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03886" y="3215075"/>
                <a:ext cx="666307" cy="596077"/>
              </a:xfrm>
              <a:prstGeom prst="ellips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" name="流程图: 接点 30">
                <a:extLst>
                  <a:ext uri="{FF2B5EF4-FFF2-40B4-BE49-F238E27FC236}">
                    <a16:creationId xmlns:a16="http://schemas.microsoft.com/office/drawing/2014/main" id="{7A4C77F8-80E4-4E0F-8016-6439B0E42A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09677" y="3273662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2" name="流程图: 接点 31">
                <a:extLst>
                  <a:ext uri="{FF2B5EF4-FFF2-40B4-BE49-F238E27FC236}">
                    <a16:creationId xmlns:a16="http://schemas.microsoft.com/office/drawing/2014/main" id="{BC6D10EF-7DE1-4860-A5A7-DA39082A19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59593" y="3464198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" name="流程图: 接点 32">
                <a:extLst>
                  <a:ext uri="{FF2B5EF4-FFF2-40B4-BE49-F238E27FC236}">
                    <a16:creationId xmlns:a16="http://schemas.microsoft.com/office/drawing/2014/main" id="{8A111420-F8E2-4BC5-BCB0-B94FD8040F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98423" y="3639784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C4DF2C66-1B0B-400C-9F3A-1C5926560A2D}"/>
                  </a:ext>
                </a:extLst>
              </p:cNvPr>
              <p:cNvCxnSpPr>
                <a:cxnSpLocks noChangeAspect="1"/>
                <a:stCxn id="32" idx="7"/>
                <a:endCxn id="31" idx="3"/>
              </p:cNvCxnSpPr>
              <p:nvPr/>
            </p:nvCxnSpPr>
            <p:spPr>
              <a:xfrm flipV="1">
                <a:off x="8949684" y="3363727"/>
                <a:ext cx="75450" cy="115924"/>
              </a:xfrm>
              <a:prstGeom prst="line">
                <a:avLst/>
              </a:prstGeom>
              <a:ln w="3175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A40A297A-29BD-4BE8-AECC-CAC941C9C369}"/>
                  </a:ext>
                </a:extLst>
              </p:cNvPr>
              <p:cNvCxnSpPr>
                <a:cxnSpLocks noChangeAspect="1"/>
                <a:stCxn id="31" idx="5"/>
                <a:endCxn id="33" idx="0"/>
              </p:cNvCxnSpPr>
              <p:nvPr/>
            </p:nvCxnSpPr>
            <p:spPr>
              <a:xfrm>
                <a:off x="9099768" y="3363727"/>
                <a:ext cx="51429" cy="27605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F9ECFC82-8CC7-413A-A6F3-9382021F4172}"/>
                  </a:ext>
                </a:extLst>
              </p:cNvPr>
              <p:cNvCxnSpPr>
                <a:cxnSpLocks noChangeAspect="1"/>
                <a:stCxn id="31" idx="6"/>
                <a:endCxn id="42" idx="2"/>
              </p:cNvCxnSpPr>
              <p:nvPr/>
            </p:nvCxnSpPr>
            <p:spPr>
              <a:xfrm>
                <a:off x="9115225" y="3326421"/>
                <a:ext cx="124797" cy="29551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531997B2-72A9-4849-953B-11EB3CC94BA0}"/>
                  </a:ext>
                </a:extLst>
              </p:cNvPr>
              <p:cNvCxnSpPr>
                <a:cxnSpLocks noChangeAspect="1"/>
                <a:stCxn id="33" idx="6"/>
                <a:endCxn id="40" idx="3"/>
              </p:cNvCxnSpPr>
              <p:nvPr/>
            </p:nvCxnSpPr>
            <p:spPr>
              <a:xfrm flipV="1">
                <a:off x="9203971" y="3615877"/>
                <a:ext cx="99749" cy="76665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51C3B9B1-39E7-4A90-8606-6180F232CDF8}"/>
                  </a:ext>
                </a:extLst>
              </p:cNvPr>
              <p:cNvCxnSpPr>
                <a:cxnSpLocks noChangeAspect="1"/>
                <a:stCxn id="32" idx="6"/>
                <a:endCxn id="42" idx="3"/>
              </p:cNvCxnSpPr>
              <p:nvPr/>
            </p:nvCxnSpPr>
            <p:spPr>
              <a:xfrm flipV="1">
                <a:off x="8965141" y="3393278"/>
                <a:ext cx="290338" cy="12367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88EF3E52-B9CD-4588-9BB5-5308B9C6E65A}"/>
                  </a:ext>
                </a:extLst>
              </p:cNvPr>
              <p:cNvCxnSpPr>
                <a:cxnSpLocks noChangeAspect="1"/>
                <a:stCxn id="32" idx="6"/>
                <a:endCxn id="40" idx="2"/>
              </p:cNvCxnSpPr>
              <p:nvPr/>
            </p:nvCxnSpPr>
            <p:spPr>
              <a:xfrm>
                <a:off x="8965141" y="3516957"/>
                <a:ext cx="323122" cy="61614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流程图: 接点 39">
                <a:extLst>
                  <a:ext uri="{FF2B5EF4-FFF2-40B4-BE49-F238E27FC236}">
                    <a16:creationId xmlns:a16="http://schemas.microsoft.com/office/drawing/2014/main" id="{46FCCBCF-7054-4925-9DD5-3DAC3175D48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8263" y="3525812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D18DF2F6-23F0-43F2-852F-DDE4B0F7AC64}"/>
                  </a:ext>
                </a:extLst>
              </p:cNvPr>
              <p:cNvCxnSpPr>
                <a:cxnSpLocks noChangeAspect="1"/>
                <a:stCxn id="42" idx="4"/>
                <a:endCxn id="40" idx="0"/>
              </p:cNvCxnSpPr>
              <p:nvPr/>
            </p:nvCxnSpPr>
            <p:spPr>
              <a:xfrm>
                <a:off x="9292796" y="3408730"/>
                <a:ext cx="48242" cy="11708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流程图: 接点 41">
                <a:extLst>
                  <a:ext uri="{FF2B5EF4-FFF2-40B4-BE49-F238E27FC236}">
                    <a16:creationId xmlns:a16="http://schemas.microsoft.com/office/drawing/2014/main" id="{720914C0-CA08-4279-9932-B45F6F04C6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40022" y="3303213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354ABCEF-A9B3-4DE1-9B17-7478FCB1FF0A}"/>
                  </a:ext>
                </a:extLst>
              </p:cNvPr>
              <p:cNvCxnSpPr>
                <a:cxnSpLocks noChangeAspect="1"/>
                <a:stCxn id="32" idx="5"/>
                <a:endCxn id="33" idx="2"/>
              </p:cNvCxnSpPr>
              <p:nvPr/>
            </p:nvCxnSpPr>
            <p:spPr>
              <a:xfrm>
                <a:off x="8949684" y="3554264"/>
                <a:ext cx="148739" cy="13827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5ED7874B-A29B-4DF5-B968-D021237D8AC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89862" y="2941375"/>
              <a:ext cx="1004060" cy="829601"/>
              <a:chOff x="9636002" y="3273858"/>
              <a:chExt cx="648194" cy="535568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78B363BA-4453-4B7D-9373-7C7DC0BF4C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36002" y="3273858"/>
                <a:ext cx="648194" cy="535568"/>
              </a:xfrm>
              <a:prstGeom prst="ellips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流程图: 接点 19">
                <a:extLst>
                  <a:ext uri="{FF2B5EF4-FFF2-40B4-BE49-F238E27FC236}">
                    <a16:creationId xmlns:a16="http://schemas.microsoft.com/office/drawing/2014/main" id="{E4344E86-93A0-4DF1-9508-E2A25C1827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10446" y="3478059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1" name="流程图: 接点 20">
                <a:extLst>
                  <a:ext uri="{FF2B5EF4-FFF2-40B4-BE49-F238E27FC236}">
                    <a16:creationId xmlns:a16="http://schemas.microsoft.com/office/drawing/2014/main" id="{2557E898-6EB2-4ECB-8FAC-345FE356DA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98844" y="3326965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" name="流程图: 接点 21">
                <a:extLst>
                  <a:ext uri="{FF2B5EF4-FFF2-40B4-BE49-F238E27FC236}">
                    <a16:creationId xmlns:a16="http://schemas.microsoft.com/office/drawing/2014/main" id="{BA08F9CB-541C-49EB-A0C6-646144B088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23066" y="3467271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9BD0C50D-77E8-4F00-9E8E-9B7AB77989AB}"/>
                  </a:ext>
                </a:extLst>
              </p:cNvPr>
              <p:cNvCxnSpPr>
                <a:cxnSpLocks noChangeAspect="1"/>
                <a:stCxn id="21" idx="2"/>
                <a:endCxn id="20" idx="7"/>
              </p:cNvCxnSpPr>
              <p:nvPr/>
            </p:nvCxnSpPr>
            <p:spPr>
              <a:xfrm flipH="1">
                <a:off x="9800537" y="3379723"/>
                <a:ext cx="98307" cy="11378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08486749-16C4-4817-98B5-1C763556A146}"/>
                  </a:ext>
                </a:extLst>
              </p:cNvPr>
              <p:cNvCxnSpPr>
                <a:cxnSpLocks noChangeAspect="1"/>
                <a:stCxn id="21" idx="4"/>
                <a:endCxn id="28" idx="0"/>
              </p:cNvCxnSpPr>
              <p:nvPr/>
            </p:nvCxnSpPr>
            <p:spPr>
              <a:xfrm>
                <a:off x="9951618" y="3432482"/>
                <a:ext cx="35825" cy="197958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8E3A40FF-286B-4689-AC67-45E8434E6108}"/>
                  </a:ext>
                </a:extLst>
              </p:cNvPr>
              <p:cNvCxnSpPr>
                <a:cxnSpLocks noChangeAspect="1"/>
                <a:stCxn id="21" idx="6"/>
                <a:endCxn id="22" idx="1"/>
              </p:cNvCxnSpPr>
              <p:nvPr/>
            </p:nvCxnSpPr>
            <p:spPr>
              <a:xfrm>
                <a:off x="10004392" y="3379723"/>
                <a:ext cx="134131" cy="103000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AF96B66-1CAD-487C-890D-5945363898AE}"/>
                  </a:ext>
                </a:extLst>
              </p:cNvPr>
              <p:cNvCxnSpPr>
                <a:cxnSpLocks noChangeAspect="1"/>
                <a:stCxn id="22" idx="3"/>
                <a:endCxn id="28" idx="6"/>
              </p:cNvCxnSpPr>
              <p:nvPr/>
            </p:nvCxnSpPr>
            <p:spPr>
              <a:xfrm flipH="1">
                <a:off x="10040217" y="3557336"/>
                <a:ext cx="98307" cy="125863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1D343A6B-BAB7-4019-BFF8-6B60A00CA8D7}"/>
                  </a:ext>
                </a:extLst>
              </p:cNvPr>
              <p:cNvCxnSpPr>
                <a:cxnSpLocks noChangeAspect="1"/>
                <a:stCxn id="20" idx="6"/>
                <a:endCxn id="22" idx="2"/>
              </p:cNvCxnSpPr>
              <p:nvPr/>
            </p:nvCxnSpPr>
            <p:spPr>
              <a:xfrm flipV="1">
                <a:off x="9815994" y="3520030"/>
                <a:ext cx="307072" cy="10788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流程图: 接点 27">
                <a:extLst>
                  <a:ext uri="{FF2B5EF4-FFF2-40B4-BE49-F238E27FC236}">
                    <a16:creationId xmlns:a16="http://schemas.microsoft.com/office/drawing/2014/main" id="{02CFD701-394D-48D0-A68E-C5C95C06435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34668" y="3630441"/>
                <a:ext cx="105548" cy="105518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E102F24D-6EF9-4D62-8A88-5D0EE8859713}"/>
                  </a:ext>
                </a:extLst>
              </p:cNvPr>
              <p:cNvCxnSpPr>
                <a:cxnSpLocks noChangeAspect="1"/>
                <a:stCxn id="20" idx="5"/>
                <a:endCxn id="28" idx="2"/>
              </p:cNvCxnSpPr>
              <p:nvPr/>
            </p:nvCxnSpPr>
            <p:spPr>
              <a:xfrm>
                <a:off x="9800537" y="3568125"/>
                <a:ext cx="134131" cy="115075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53BC4F1B-485E-4E29-A9A2-05AE5FB18F39}"/>
                    </a:ext>
                  </a:extLst>
                </p:cNvPr>
                <p:cNvSpPr txBox="1"/>
                <p:nvPr/>
              </p:nvSpPr>
              <p:spPr>
                <a:xfrm>
                  <a:off x="2181206" y="3723939"/>
                  <a:ext cx="154516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400" i="1" dirty="0"/>
                    <a:t>3-core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3.2</m:t>
                          </m:r>
                        </m:sub>
                      </m:sSub>
                    </m:oMath>
                  </a14:m>
                  <a:endParaRPr lang="zh-CN" altLang="en-US" sz="2400" i="1" dirty="0"/>
                </a:p>
              </p:txBody>
            </p:sp>
          </mc:Choice>
          <mc:Fallback xmlns="">
            <p:sp>
              <p:nvSpPr>
                <p:cNvPr id="309" name="文本框 308">
                  <a:extLst>
                    <a:ext uri="{FF2B5EF4-FFF2-40B4-BE49-F238E27FC236}">
                      <a16:creationId xmlns:a16="http://schemas.microsoft.com/office/drawing/2014/main" id="{5FF9E43D-25AD-413E-80EB-A272F6BC2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1206" y="3723939"/>
                  <a:ext cx="1545167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7018" t="-11765" r="-8333" b="-4411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5536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7C52FC04-25AB-47E8-8711-3DC9907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8800" dirty="0"/>
              <a:t>Roadmap</a:t>
            </a:r>
            <a:endParaRPr lang="zh-CN" altLang="en-US" sz="8800" dirty="0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96738449-2133-48B1-890F-E8F2D846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Problem Definition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C00000"/>
                </a:solidFill>
              </a:rPr>
              <a:t>Parallel Construction of HCD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Parallel Subgraph Search on HCD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Experimental Results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Conclusion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1AD151-113D-46C0-9717-C9710E37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117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0B12D827-4477-4488-9DD9-EDF8F542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Works of HCD Construction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F6A42AB4-4569-4751-8E3C-B814AB88B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LCPS [1]: SOTA serial algorithm,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CN" dirty="0"/>
                  <a:t>: #edges</a:t>
                </a:r>
              </a:p>
              <a:p>
                <a:pPr lvl="2" indent="0">
                  <a:buNone/>
                </a:pPr>
                <a:r>
                  <a:rPr lang="en-US" altLang="zh-CN" dirty="0"/>
                  <a:t>Concurrent visits of vertices -&gt; inconsistent priority orderings and results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Other serial methods are much slower</a:t>
                </a:r>
              </a:p>
              <a:p>
                <a:pPr>
                  <a:buNone/>
                </a:pPr>
                <a:r>
                  <a:rPr lang="en-US" altLang="zh-CN" b="1" dirty="0">
                    <a:solidFill>
                      <a:srgbClr val="C00000"/>
                    </a:solidFill>
                  </a:rPr>
                  <a:t>Existing works are hard to parallelize</a:t>
                </a:r>
              </a:p>
              <a:p>
                <a:pPr>
                  <a:buNone/>
                </a:pPr>
                <a:r>
                  <a:rPr lang="en-US" altLang="zh-CN" b="1" dirty="0">
                    <a:solidFill>
                      <a:srgbClr val="C00000"/>
                    </a:solidFill>
                  </a:rPr>
                  <a:t>Divide &amp; Conquer method is infeasible (in experiments)</a:t>
                </a:r>
              </a:p>
              <a:p>
                <a:pPr>
                  <a:buNone/>
                </a:pPr>
                <a:r>
                  <a:rPr lang="en-US" altLang="zh-CN" b="1" dirty="0">
                    <a:solidFill>
                      <a:srgbClr val="C00000"/>
                    </a:solidFill>
                  </a:rPr>
                  <a:t>Design a new union-find-based solution</a:t>
                </a:r>
              </a:p>
              <a:p>
                <a:pPr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F6A42AB4-4569-4751-8E3C-B814AB88B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0506E5-8BE0-4A04-8A96-DCDC597D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14</a:t>
            </a:fld>
            <a:endParaRPr lang="en-AU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F57E13-63BE-42FC-A79A-4F69EF2F4499}"/>
              </a:ext>
            </a:extLst>
          </p:cNvPr>
          <p:cNvSpPr txBox="1"/>
          <p:nvPr/>
        </p:nvSpPr>
        <p:spPr>
          <a:xfrm>
            <a:off x="838201" y="5410874"/>
            <a:ext cx="840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b="0" i="0" u="none" strike="noStrike" baseline="0" dirty="0"/>
              <a:t>[1] D. W. </a:t>
            </a:r>
            <a:r>
              <a:rPr lang="en-US" altLang="zh-CN" sz="1200" b="0" i="0" u="none" strike="noStrike" baseline="0" dirty="0" err="1"/>
              <a:t>Matula</a:t>
            </a:r>
            <a:r>
              <a:rPr lang="en-US" altLang="zh-CN" sz="1200" b="0" i="0" u="none" strike="noStrike" baseline="0" dirty="0"/>
              <a:t> and L. L. Beck, “Smallest-last ordering and clustering and graph coloring algorithms,” J. ACM, vol. 30, no. 3, pp. 417–427, 1983.</a:t>
            </a:r>
            <a:endParaRPr lang="zh-CN" alt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7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92566-1247-4483-B8D2-92DEEDE6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 of Our Solution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1150B84F-F742-49C7-B202-DA09CB442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Add vertices to union-find in decreasing </a:t>
            </a:r>
            <a:r>
              <a:rPr lang="en-US" altLang="zh-CN" dirty="0" err="1"/>
              <a:t>coreness</a:t>
            </a:r>
            <a:endParaRPr lang="en-US" altLang="zh-CN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Meanwhile, build HCD from bottom to up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Use </a:t>
            </a:r>
            <a:r>
              <a:rPr lang="en-US" altLang="zh-CN" dirty="0">
                <a:solidFill>
                  <a:srgbClr val="C00000"/>
                </a:solidFill>
              </a:rPr>
              <a:t>pivot</a:t>
            </a:r>
            <a:r>
              <a:rPr lang="en-US" altLang="zh-CN" dirty="0"/>
              <a:t> to identify tree node and its parent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D0ED94-9596-47E9-8D2B-FBF4EA3F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B7E39D7-7B6E-46EF-9C74-E3A3AA3BF716}"/>
              </a:ext>
            </a:extLst>
          </p:cNvPr>
          <p:cNvGrpSpPr>
            <a:grpSpLocks noChangeAspect="1"/>
          </p:cNvGrpSpPr>
          <p:nvPr/>
        </p:nvGrpSpPr>
        <p:grpSpPr>
          <a:xfrm>
            <a:off x="814289" y="3785509"/>
            <a:ext cx="2252260" cy="1210474"/>
            <a:chOff x="2642085" y="3945154"/>
            <a:chExt cx="2766721" cy="1493950"/>
          </a:xfrm>
        </p:grpSpPr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7F73F8D9-22A8-419D-A01D-AC0B094C44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2085" y="3945154"/>
              <a:ext cx="2766721" cy="1493950"/>
            </a:xfrm>
            <a:prstGeom prst="ellips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E69EBDBC-3D9E-4087-B689-82735A2E4B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2738" y="4149071"/>
              <a:ext cx="2181676" cy="1095323"/>
            </a:xfrm>
            <a:prstGeom prst="ellipse">
              <a:avLst/>
            </a:prstGeom>
            <a:ln w="25400">
              <a:solidFill>
                <a:srgbClr val="979797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4" name="流程图: 接点 83">
              <a:extLst>
                <a:ext uri="{FF2B5EF4-FFF2-40B4-BE49-F238E27FC236}">
                  <a16:creationId xmlns:a16="http://schemas.microsoft.com/office/drawing/2014/main" id="{46988B6F-E92C-4F4B-A27A-F06AD39182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8933" y="4425911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6" name="流程图: 接点 85">
              <a:extLst>
                <a:ext uri="{FF2B5EF4-FFF2-40B4-BE49-F238E27FC236}">
                  <a16:creationId xmlns:a16="http://schemas.microsoft.com/office/drawing/2014/main" id="{C93FEFF2-B611-4F95-98AD-4ECC1DD9D8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965" y="4626573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7" name="流程图: 接点 86">
              <a:extLst>
                <a:ext uri="{FF2B5EF4-FFF2-40B4-BE49-F238E27FC236}">
                  <a16:creationId xmlns:a16="http://schemas.microsoft.com/office/drawing/2014/main" id="{F4193931-C39E-4A42-BF86-518562727C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2340" y="4811488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1FE47FD4-15E4-487B-8D95-AF55AA8E30F8}"/>
                </a:ext>
              </a:extLst>
            </p:cNvPr>
            <p:cNvCxnSpPr>
              <a:cxnSpLocks noChangeAspect="1"/>
              <a:stCxn id="86" idx="7"/>
              <a:endCxn id="84" idx="3"/>
            </p:cNvCxnSpPr>
            <p:nvPr/>
          </p:nvCxnSpPr>
          <p:spPr>
            <a:xfrm flipV="1">
              <a:off x="3395788" y="4520761"/>
              <a:ext cx="79413" cy="12208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CC16FDB8-94DC-47A9-9488-FE7EF134116E}"/>
                </a:ext>
              </a:extLst>
            </p:cNvPr>
            <p:cNvCxnSpPr>
              <a:cxnSpLocks noChangeAspect="1"/>
              <a:stCxn id="84" idx="5"/>
              <a:endCxn id="87" idx="0"/>
            </p:cNvCxnSpPr>
            <p:nvPr/>
          </p:nvCxnSpPr>
          <p:spPr>
            <a:xfrm>
              <a:off x="3553756" y="4520762"/>
              <a:ext cx="54131" cy="2907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8EC3D583-0D49-4D3A-84E2-65A410D9F0F4}"/>
                </a:ext>
              </a:extLst>
            </p:cNvPr>
            <p:cNvCxnSpPr>
              <a:cxnSpLocks noChangeAspect="1"/>
              <a:stCxn id="84" idx="6"/>
              <a:endCxn id="144" idx="2"/>
            </p:cNvCxnSpPr>
            <p:nvPr/>
          </p:nvCxnSpPr>
          <p:spPr>
            <a:xfrm>
              <a:off x="3570025" y="4481473"/>
              <a:ext cx="131353" cy="3112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F3BB62CE-5F95-47AB-A991-9DE04EED76DE}"/>
                </a:ext>
              </a:extLst>
            </p:cNvPr>
            <p:cNvCxnSpPr>
              <a:cxnSpLocks noChangeAspect="1"/>
              <a:stCxn id="87" idx="6"/>
              <a:endCxn id="141" idx="3"/>
            </p:cNvCxnSpPr>
            <p:nvPr/>
          </p:nvCxnSpPr>
          <p:spPr>
            <a:xfrm flipV="1">
              <a:off x="3663432" y="4786311"/>
              <a:ext cx="104988" cy="8073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3DFC3C86-886F-469F-A731-E043506FCC3B}"/>
                </a:ext>
              </a:extLst>
            </p:cNvPr>
            <p:cNvCxnSpPr>
              <a:cxnSpLocks noChangeAspect="1"/>
              <a:stCxn id="86" idx="6"/>
              <a:endCxn id="144" idx="3"/>
            </p:cNvCxnSpPr>
            <p:nvPr/>
          </p:nvCxnSpPr>
          <p:spPr>
            <a:xfrm flipV="1">
              <a:off x="3412057" y="4551882"/>
              <a:ext cx="305589" cy="1302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流程图: 接点 92">
              <a:extLst>
                <a:ext uri="{FF2B5EF4-FFF2-40B4-BE49-F238E27FC236}">
                  <a16:creationId xmlns:a16="http://schemas.microsoft.com/office/drawing/2014/main" id="{C242F8C6-C876-4022-BAF3-FFF07B56317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40839" y="4229458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4" name="流程图: 接点 93">
              <a:extLst>
                <a:ext uri="{FF2B5EF4-FFF2-40B4-BE49-F238E27FC236}">
                  <a16:creationId xmlns:a16="http://schemas.microsoft.com/office/drawing/2014/main" id="{F1E17967-6AF8-4AC1-8BD0-5FB64DA198AF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87348" y="4284044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5" name="流程图: 接点 94">
              <a:extLst>
                <a:ext uri="{FF2B5EF4-FFF2-40B4-BE49-F238E27FC236}">
                  <a16:creationId xmlns:a16="http://schemas.microsoft.com/office/drawing/2014/main" id="{EB15EF0E-F113-438C-9582-01D47653F54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78210" y="4165423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6" name="流程图: 接点 95">
              <a:extLst>
                <a:ext uri="{FF2B5EF4-FFF2-40B4-BE49-F238E27FC236}">
                  <a16:creationId xmlns:a16="http://schemas.microsoft.com/office/drawing/2014/main" id="{B2665DE5-8776-4337-9F7A-9932C4BB69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787" y="5053643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A37C50C8-0E6C-46DF-8D97-18AB3DA6A1C0}"/>
                </a:ext>
              </a:extLst>
            </p:cNvPr>
            <p:cNvCxnSpPr>
              <a:cxnSpLocks noChangeAspect="1"/>
              <a:stCxn id="93" idx="5"/>
              <a:endCxn id="94" idx="2"/>
            </p:cNvCxnSpPr>
            <p:nvPr/>
          </p:nvCxnSpPr>
          <p:spPr>
            <a:xfrm>
              <a:off x="3842851" y="4315466"/>
              <a:ext cx="345665" cy="35477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DCB395BE-C6F6-471F-9E2A-3CE2132AE444}"/>
                </a:ext>
              </a:extLst>
            </p:cNvPr>
            <p:cNvCxnSpPr>
              <a:cxnSpLocks noChangeAspect="1"/>
              <a:stCxn id="93" idx="6"/>
              <a:endCxn id="95" idx="2"/>
            </p:cNvCxnSpPr>
            <p:nvPr/>
          </p:nvCxnSpPr>
          <p:spPr>
            <a:xfrm flipV="1">
              <a:off x="3850764" y="4232321"/>
              <a:ext cx="128615" cy="41362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70EF7AB4-F09A-44CA-9070-F6117FFDEBC8}"/>
                </a:ext>
              </a:extLst>
            </p:cNvPr>
            <p:cNvCxnSpPr>
              <a:cxnSpLocks noChangeAspect="1"/>
              <a:stCxn id="95" idx="5"/>
              <a:endCxn id="94" idx="1"/>
            </p:cNvCxnSpPr>
            <p:nvPr/>
          </p:nvCxnSpPr>
          <p:spPr>
            <a:xfrm>
              <a:off x="4080222" y="4251430"/>
              <a:ext cx="116207" cy="57730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0BC86B3C-B88D-4FB6-A81C-B0260419DF1C}"/>
                </a:ext>
              </a:extLst>
            </p:cNvPr>
            <p:cNvCxnSpPr>
              <a:cxnSpLocks noChangeAspect="1"/>
              <a:stCxn id="96" idx="1"/>
              <a:endCxn id="141" idx="4"/>
            </p:cNvCxnSpPr>
            <p:nvPr/>
          </p:nvCxnSpPr>
          <p:spPr>
            <a:xfrm flipV="1">
              <a:off x="3784056" y="4802585"/>
              <a:ext cx="23643" cy="267331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E22B83AF-21D0-45EE-B2D1-F8E47EDA801C}"/>
                </a:ext>
              </a:extLst>
            </p:cNvPr>
            <p:cNvCxnSpPr>
              <a:cxnSpLocks noChangeAspect="1"/>
              <a:stCxn id="96" idx="6"/>
              <a:endCxn id="116" idx="3"/>
            </p:cNvCxnSpPr>
            <p:nvPr/>
          </p:nvCxnSpPr>
          <p:spPr>
            <a:xfrm flipV="1">
              <a:off x="3878880" y="5033333"/>
              <a:ext cx="144455" cy="75872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8CCE5B54-A083-43E8-87C6-6A67A5CD2ADD}"/>
                </a:ext>
              </a:extLst>
            </p:cNvPr>
            <p:cNvCxnSpPr>
              <a:cxnSpLocks noChangeAspect="1"/>
              <a:stCxn id="94" idx="5"/>
              <a:endCxn id="104" idx="1"/>
            </p:cNvCxnSpPr>
            <p:nvPr/>
          </p:nvCxnSpPr>
          <p:spPr>
            <a:xfrm>
              <a:off x="4289359" y="4370053"/>
              <a:ext cx="121717" cy="128267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流程图: 接点 102">
              <a:extLst>
                <a:ext uri="{FF2B5EF4-FFF2-40B4-BE49-F238E27FC236}">
                  <a16:creationId xmlns:a16="http://schemas.microsoft.com/office/drawing/2014/main" id="{71AE4301-C471-4C8E-90AB-62ACF099F3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513" y="4641170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" name="流程图: 接点 103">
              <a:extLst>
                <a:ext uri="{FF2B5EF4-FFF2-40B4-BE49-F238E27FC236}">
                  <a16:creationId xmlns:a16="http://schemas.microsoft.com/office/drawing/2014/main" id="{EF5BEB75-9432-4477-84C7-899390066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4808" y="4482046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5" name="流程图: 接点 104">
              <a:extLst>
                <a:ext uri="{FF2B5EF4-FFF2-40B4-BE49-F238E27FC236}">
                  <a16:creationId xmlns:a16="http://schemas.microsoft.com/office/drawing/2014/main" id="{DA14562E-09A3-49CE-8056-E1FD327195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0809" y="4629809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69688D73-6DD2-4541-9297-60DF4996CCB7}"/>
                </a:ext>
              </a:extLst>
            </p:cNvPr>
            <p:cNvCxnSpPr>
              <a:cxnSpLocks noChangeAspect="1"/>
              <a:stCxn id="104" idx="2"/>
              <a:endCxn id="103" idx="7"/>
            </p:cNvCxnSpPr>
            <p:nvPr/>
          </p:nvCxnSpPr>
          <p:spPr>
            <a:xfrm flipH="1">
              <a:off x="4291337" y="4537608"/>
              <a:ext cx="103471" cy="11983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45C8FBA8-0107-40D0-80B3-9E391F623859}"/>
                </a:ext>
              </a:extLst>
            </p:cNvPr>
            <p:cNvCxnSpPr>
              <a:cxnSpLocks noChangeAspect="1"/>
              <a:stCxn id="104" idx="4"/>
              <a:endCxn id="147" idx="0"/>
            </p:cNvCxnSpPr>
            <p:nvPr/>
          </p:nvCxnSpPr>
          <p:spPr>
            <a:xfrm>
              <a:off x="4450353" y="4593170"/>
              <a:ext cx="37706" cy="20847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A2853DB6-6AFD-4BDA-9942-516C54AFB757}"/>
                </a:ext>
              </a:extLst>
            </p:cNvPr>
            <p:cNvCxnSpPr>
              <a:cxnSpLocks noChangeAspect="1"/>
              <a:stCxn id="104" idx="6"/>
              <a:endCxn id="105" idx="1"/>
            </p:cNvCxnSpPr>
            <p:nvPr/>
          </p:nvCxnSpPr>
          <p:spPr>
            <a:xfrm>
              <a:off x="4505901" y="4537607"/>
              <a:ext cx="141177" cy="1084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778A8852-45CE-487D-8DF3-BCA39B97BE3A}"/>
                </a:ext>
              </a:extLst>
            </p:cNvPr>
            <p:cNvCxnSpPr>
              <a:cxnSpLocks noChangeAspect="1"/>
              <a:stCxn id="105" idx="3"/>
              <a:endCxn id="147" idx="6"/>
            </p:cNvCxnSpPr>
            <p:nvPr/>
          </p:nvCxnSpPr>
          <p:spPr>
            <a:xfrm flipH="1">
              <a:off x="4543607" y="4724658"/>
              <a:ext cx="103471" cy="1325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6DC39A6A-B3BA-4BC7-8D7C-36DBF3874FF1}"/>
                </a:ext>
              </a:extLst>
            </p:cNvPr>
            <p:cNvCxnSpPr>
              <a:cxnSpLocks noChangeAspect="1"/>
              <a:stCxn id="103" idx="6"/>
              <a:endCxn id="105" idx="2"/>
            </p:cNvCxnSpPr>
            <p:nvPr/>
          </p:nvCxnSpPr>
          <p:spPr>
            <a:xfrm flipV="1">
              <a:off x="4307605" y="4685371"/>
              <a:ext cx="323203" cy="1136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流程图: 接点 110">
              <a:extLst>
                <a:ext uri="{FF2B5EF4-FFF2-40B4-BE49-F238E27FC236}">
                  <a16:creationId xmlns:a16="http://schemas.microsoft.com/office/drawing/2014/main" id="{E0CB5C52-ECE0-48C6-95B8-52887385D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9458" y="4519686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2" name="流程图: 接点 111">
              <a:extLst>
                <a:ext uri="{FF2B5EF4-FFF2-40B4-BE49-F238E27FC236}">
                  <a16:creationId xmlns:a16="http://schemas.microsoft.com/office/drawing/2014/main" id="{F0DB9EA5-944C-4203-A794-79E54C716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208" y="4801649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5DEC986E-4779-44E1-9F41-FA572245B7E3}"/>
                </a:ext>
              </a:extLst>
            </p:cNvPr>
            <p:cNvCxnSpPr>
              <a:cxnSpLocks noChangeAspect="1"/>
              <a:stCxn id="111" idx="2"/>
              <a:endCxn id="105" idx="7"/>
            </p:cNvCxnSpPr>
            <p:nvPr/>
          </p:nvCxnSpPr>
          <p:spPr>
            <a:xfrm flipH="1">
              <a:off x="4725632" y="4575247"/>
              <a:ext cx="173825" cy="70834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736CA9A9-B828-4749-B7AC-D74468671AE6}"/>
                </a:ext>
              </a:extLst>
            </p:cNvPr>
            <p:cNvCxnSpPr>
              <a:cxnSpLocks noChangeAspect="1"/>
              <a:stCxn id="112" idx="1"/>
              <a:endCxn id="105" idx="5"/>
            </p:cNvCxnSpPr>
            <p:nvPr/>
          </p:nvCxnSpPr>
          <p:spPr>
            <a:xfrm flipH="1" flipV="1">
              <a:off x="4725631" y="4724659"/>
              <a:ext cx="150844" cy="93263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479E538D-A2F1-431A-A427-7EF72BB66293}"/>
                </a:ext>
              </a:extLst>
            </p:cNvPr>
            <p:cNvCxnSpPr>
              <a:cxnSpLocks noChangeAspect="1"/>
              <a:stCxn id="111" idx="4"/>
              <a:endCxn id="112" idx="0"/>
            </p:cNvCxnSpPr>
            <p:nvPr/>
          </p:nvCxnSpPr>
          <p:spPr>
            <a:xfrm flipH="1">
              <a:off x="4915753" y="4630809"/>
              <a:ext cx="39250" cy="170838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流程图: 接点 115">
              <a:extLst>
                <a:ext uri="{FF2B5EF4-FFF2-40B4-BE49-F238E27FC236}">
                  <a16:creationId xmlns:a16="http://schemas.microsoft.com/office/drawing/2014/main" id="{9A79B8D1-4E95-4AEC-B2D8-59B4EB6A59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066" y="4938482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流程图: 接点 116">
              <a:extLst>
                <a:ext uri="{FF2B5EF4-FFF2-40B4-BE49-F238E27FC236}">
                  <a16:creationId xmlns:a16="http://schemas.microsoft.com/office/drawing/2014/main" id="{9189C4A2-FDFA-47A7-8AFD-085EED48F5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1140" y="4593171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41467987-A9D9-458B-9DA9-909DBF5B4465}"/>
                </a:ext>
              </a:extLst>
            </p:cNvPr>
            <p:cNvCxnSpPr>
              <a:cxnSpLocks noChangeAspect="1"/>
              <a:stCxn id="117" idx="4"/>
              <a:endCxn id="119" idx="1"/>
            </p:cNvCxnSpPr>
            <p:nvPr/>
          </p:nvCxnSpPr>
          <p:spPr>
            <a:xfrm>
              <a:off x="3066685" y="4704295"/>
              <a:ext cx="45530" cy="119518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流程图: 接点 118">
              <a:extLst>
                <a:ext uri="{FF2B5EF4-FFF2-40B4-BE49-F238E27FC236}">
                  <a16:creationId xmlns:a16="http://schemas.microsoft.com/office/drawing/2014/main" id="{E92837FE-4A80-493C-9B1D-8A70BCCA1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5948" y="4807540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743C1DBD-BC1A-4C8D-A235-527FF491837E}"/>
                </a:ext>
              </a:extLst>
            </p:cNvPr>
            <p:cNvCxnSpPr>
              <a:cxnSpLocks noChangeAspect="1"/>
              <a:stCxn id="117" idx="6"/>
              <a:endCxn id="86" idx="2"/>
            </p:cNvCxnSpPr>
            <p:nvPr/>
          </p:nvCxnSpPr>
          <p:spPr>
            <a:xfrm>
              <a:off x="3122231" y="4648734"/>
              <a:ext cx="178732" cy="33401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F5FBB2FB-80F8-40A8-BE60-E4DE9FC54C04}"/>
                </a:ext>
              </a:extLst>
            </p:cNvPr>
            <p:cNvCxnSpPr>
              <a:cxnSpLocks noChangeAspect="1"/>
              <a:stCxn id="119" idx="7"/>
              <a:endCxn id="86" idx="3"/>
            </p:cNvCxnSpPr>
            <p:nvPr/>
          </p:nvCxnSpPr>
          <p:spPr>
            <a:xfrm flipV="1">
              <a:off x="3190770" y="4721422"/>
              <a:ext cx="126462" cy="102390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流程图: 接点 121">
              <a:extLst>
                <a:ext uri="{FF2B5EF4-FFF2-40B4-BE49-F238E27FC236}">
                  <a16:creationId xmlns:a16="http://schemas.microsoft.com/office/drawing/2014/main" id="{39320C12-27B4-409D-A008-99D2520F391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3327" y="3982796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3" name="流程图: 接点 122">
              <a:extLst>
                <a:ext uri="{FF2B5EF4-FFF2-40B4-BE49-F238E27FC236}">
                  <a16:creationId xmlns:a16="http://schemas.microsoft.com/office/drawing/2014/main" id="{89B35DE1-B967-4111-883B-6B7DEDE8D2DF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830585" y="4407028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4" name="流程图: 接点 123">
              <a:extLst>
                <a:ext uri="{FF2B5EF4-FFF2-40B4-BE49-F238E27FC236}">
                  <a16:creationId xmlns:a16="http://schemas.microsoft.com/office/drawing/2014/main" id="{B7615195-8539-4B58-8BD2-8BC634C9D82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752000" y="4776774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5" name="流程图: 接点 124">
              <a:extLst>
                <a:ext uri="{FF2B5EF4-FFF2-40B4-BE49-F238E27FC236}">
                  <a16:creationId xmlns:a16="http://schemas.microsoft.com/office/drawing/2014/main" id="{595D3164-4CC3-45F8-AB20-FD7FFD3F75A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030237" y="5086989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6" name="流程图: 接点 125">
              <a:extLst>
                <a:ext uri="{FF2B5EF4-FFF2-40B4-BE49-F238E27FC236}">
                  <a16:creationId xmlns:a16="http://schemas.microsoft.com/office/drawing/2014/main" id="{86FA02ED-4920-4301-A1CB-8493BDFD056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6693" y="5260227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7" name="流程图: 接点 126">
              <a:extLst>
                <a:ext uri="{FF2B5EF4-FFF2-40B4-BE49-F238E27FC236}">
                  <a16:creationId xmlns:a16="http://schemas.microsoft.com/office/drawing/2014/main" id="{3AC6E2D8-4478-4E56-85B0-428BB1901E1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43170" y="5272974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8" name="流程图: 接点 127">
              <a:extLst>
                <a:ext uri="{FF2B5EF4-FFF2-40B4-BE49-F238E27FC236}">
                  <a16:creationId xmlns:a16="http://schemas.microsoft.com/office/drawing/2014/main" id="{07B9EB30-E7F4-4D51-8B80-0057E7AE47F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204645" y="4670099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9" name="流程图: 接点 128">
              <a:extLst>
                <a:ext uri="{FF2B5EF4-FFF2-40B4-BE49-F238E27FC236}">
                  <a16:creationId xmlns:a16="http://schemas.microsoft.com/office/drawing/2014/main" id="{BB2BF62C-5370-4FF4-9595-7C9CD190486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89609" y="4318748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0" name="流程图: 接点 129">
              <a:extLst>
                <a:ext uri="{FF2B5EF4-FFF2-40B4-BE49-F238E27FC236}">
                  <a16:creationId xmlns:a16="http://schemas.microsoft.com/office/drawing/2014/main" id="{8BD4E50A-9D19-4F0F-A669-C360F408E96F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38771" y="4987912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598E3A8C-BDA8-4303-9E07-2B4EA422DE50}"/>
                </a:ext>
              </a:extLst>
            </p:cNvPr>
            <p:cNvCxnSpPr>
              <a:cxnSpLocks noChangeAspect="1"/>
              <a:stCxn id="93" idx="0"/>
              <a:endCxn id="122" idx="4"/>
            </p:cNvCxnSpPr>
            <p:nvPr/>
          </p:nvCxnSpPr>
          <p:spPr>
            <a:xfrm flipH="1" flipV="1">
              <a:off x="3730208" y="4092751"/>
              <a:ext cx="54845" cy="13787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5E13708B-958C-4CAA-AD82-0C7446D00F83}"/>
                </a:ext>
              </a:extLst>
            </p:cNvPr>
            <p:cNvCxnSpPr>
              <a:cxnSpLocks noChangeAspect="1"/>
              <a:stCxn id="128" idx="0"/>
              <a:endCxn id="129" idx="4"/>
            </p:cNvCxnSpPr>
            <p:nvPr/>
          </p:nvCxnSpPr>
          <p:spPr>
            <a:xfrm flipH="1" flipV="1">
              <a:off x="5156489" y="4428702"/>
              <a:ext cx="92369" cy="24256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30AE6F0B-08E6-421B-B097-20C69A1DF41C}"/>
                </a:ext>
              </a:extLst>
            </p:cNvPr>
            <p:cNvCxnSpPr>
              <a:cxnSpLocks noChangeAspect="1"/>
              <a:stCxn id="128" idx="1"/>
              <a:endCxn id="111" idx="5"/>
            </p:cNvCxnSpPr>
            <p:nvPr/>
          </p:nvCxnSpPr>
          <p:spPr>
            <a:xfrm flipH="1" flipV="1">
              <a:off x="4994281" y="4614536"/>
              <a:ext cx="219445" cy="806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20109339-AE20-4F6D-BBC6-5B2E4355A1D7}"/>
                </a:ext>
              </a:extLst>
            </p:cNvPr>
            <p:cNvCxnSpPr>
              <a:cxnSpLocks noChangeAspect="1"/>
              <a:stCxn id="128" idx="3"/>
              <a:endCxn id="130" idx="7"/>
            </p:cNvCxnSpPr>
            <p:nvPr/>
          </p:nvCxnSpPr>
          <p:spPr>
            <a:xfrm flipH="1">
              <a:off x="5124755" y="4772140"/>
              <a:ext cx="104999" cy="224857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469ADCA8-90EA-4F55-94CA-23FB14F457CC}"/>
                </a:ext>
              </a:extLst>
            </p:cNvPr>
            <p:cNvCxnSpPr>
              <a:cxnSpLocks noChangeAspect="1"/>
              <a:stCxn id="126" idx="7"/>
              <a:endCxn id="96" idx="4"/>
            </p:cNvCxnSpPr>
            <p:nvPr/>
          </p:nvCxnSpPr>
          <p:spPr>
            <a:xfrm flipV="1">
              <a:off x="3752677" y="5164766"/>
              <a:ext cx="70657" cy="10454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0AD66D2A-4B05-4B3A-80EC-A0A67EF0E8CB}"/>
                </a:ext>
              </a:extLst>
            </p:cNvPr>
            <p:cNvCxnSpPr>
              <a:cxnSpLocks noChangeAspect="1"/>
              <a:stCxn id="127" idx="2"/>
              <a:endCxn id="126" idx="6"/>
            </p:cNvCxnSpPr>
            <p:nvPr/>
          </p:nvCxnSpPr>
          <p:spPr>
            <a:xfrm flipH="1" flipV="1">
              <a:off x="3776617" y="5304453"/>
              <a:ext cx="267721" cy="3541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43F9E12D-E81F-4E4E-BBDF-A665C335EAC0}"/>
                </a:ext>
              </a:extLst>
            </p:cNvPr>
            <p:cNvCxnSpPr>
              <a:cxnSpLocks noChangeAspect="1"/>
              <a:stCxn id="125" idx="7"/>
              <a:endCxn id="119" idx="4"/>
            </p:cNvCxnSpPr>
            <p:nvPr/>
          </p:nvCxnSpPr>
          <p:spPr>
            <a:xfrm flipV="1">
              <a:off x="3116220" y="4918664"/>
              <a:ext cx="35273" cy="17740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EB364A5E-0579-4C8B-9A30-C969622EDD5B}"/>
                </a:ext>
              </a:extLst>
            </p:cNvPr>
            <p:cNvCxnSpPr>
              <a:cxnSpLocks noChangeAspect="1"/>
              <a:stCxn id="124" idx="6"/>
              <a:endCxn id="117" idx="3"/>
            </p:cNvCxnSpPr>
            <p:nvPr/>
          </p:nvCxnSpPr>
          <p:spPr>
            <a:xfrm flipV="1">
              <a:off x="2861924" y="4688021"/>
              <a:ext cx="165485" cy="1329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47372C69-DD42-46EB-9E4D-CBA92A2A4789}"/>
                </a:ext>
              </a:extLst>
            </p:cNvPr>
            <p:cNvCxnSpPr>
              <a:cxnSpLocks noChangeAspect="1"/>
              <a:stCxn id="124" idx="0"/>
              <a:endCxn id="123" idx="3"/>
            </p:cNvCxnSpPr>
            <p:nvPr/>
          </p:nvCxnSpPr>
          <p:spPr>
            <a:xfrm flipV="1">
              <a:off x="2796217" y="4509070"/>
              <a:ext cx="59475" cy="268873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3DD142F2-2205-4904-8D73-B3839900BD25}"/>
                </a:ext>
              </a:extLst>
            </p:cNvPr>
            <p:cNvCxnSpPr>
              <a:cxnSpLocks noChangeAspect="1"/>
              <a:stCxn id="86" idx="6"/>
              <a:endCxn id="141" idx="2"/>
            </p:cNvCxnSpPr>
            <p:nvPr/>
          </p:nvCxnSpPr>
          <p:spPr>
            <a:xfrm>
              <a:off x="3412057" y="4682134"/>
              <a:ext cx="340095" cy="648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流程图: 接点 140">
              <a:extLst>
                <a:ext uri="{FF2B5EF4-FFF2-40B4-BE49-F238E27FC236}">
                  <a16:creationId xmlns:a16="http://schemas.microsoft.com/office/drawing/2014/main" id="{646D8EFD-408A-499F-92C0-FDFDCCD219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2153" y="4691460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D7C942B6-4198-4DFF-A04B-12CEA4DB670E}"/>
                </a:ext>
              </a:extLst>
            </p:cNvPr>
            <p:cNvCxnSpPr>
              <a:cxnSpLocks noChangeAspect="1"/>
              <a:stCxn id="144" idx="4"/>
              <a:endCxn id="141" idx="0"/>
            </p:cNvCxnSpPr>
            <p:nvPr/>
          </p:nvCxnSpPr>
          <p:spPr>
            <a:xfrm>
              <a:off x="3756923" y="4568157"/>
              <a:ext cx="50776" cy="12330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DECCBFBB-7507-4D39-A68A-F33E1FC48B1A}"/>
                </a:ext>
              </a:extLst>
            </p:cNvPr>
            <p:cNvCxnSpPr>
              <a:cxnSpLocks noChangeAspect="1"/>
              <a:stCxn id="116" idx="1"/>
              <a:endCxn id="141" idx="5"/>
            </p:cNvCxnSpPr>
            <p:nvPr/>
          </p:nvCxnSpPr>
          <p:spPr>
            <a:xfrm flipH="1" flipV="1">
              <a:off x="3846976" y="4786311"/>
              <a:ext cx="176358" cy="168445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流程图: 接点 143">
              <a:extLst>
                <a:ext uri="{FF2B5EF4-FFF2-40B4-BE49-F238E27FC236}">
                  <a16:creationId xmlns:a16="http://schemas.microsoft.com/office/drawing/2014/main" id="{EF7DBDAF-1A60-4797-B7E3-AE231BDEA5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377" y="4457032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71C2195E-4457-48C3-A40A-2E1697217906}"/>
                </a:ext>
              </a:extLst>
            </p:cNvPr>
            <p:cNvCxnSpPr>
              <a:cxnSpLocks noChangeAspect="1"/>
              <a:stCxn id="144" idx="0"/>
              <a:endCxn id="93" idx="4"/>
            </p:cNvCxnSpPr>
            <p:nvPr/>
          </p:nvCxnSpPr>
          <p:spPr>
            <a:xfrm flipV="1">
              <a:off x="3756924" y="4339413"/>
              <a:ext cx="50795" cy="117618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536EFC67-B6AC-4F66-B3A1-009AC4A07038}"/>
                </a:ext>
              </a:extLst>
            </p:cNvPr>
            <p:cNvCxnSpPr>
              <a:cxnSpLocks noChangeAspect="1"/>
              <a:stCxn id="86" idx="5"/>
              <a:endCxn id="87" idx="2"/>
            </p:cNvCxnSpPr>
            <p:nvPr/>
          </p:nvCxnSpPr>
          <p:spPr>
            <a:xfrm>
              <a:off x="3395788" y="4721423"/>
              <a:ext cx="156553" cy="1456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流程图: 接点 146">
              <a:extLst>
                <a:ext uri="{FF2B5EF4-FFF2-40B4-BE49-F238E27FC236}">
                  <a16:creationId xmlns:a16="http://schemas.microsoft.com/office/drawing/2014/main" id="{DC44E90F-B752-4A4E-AA58-1FDEC3B1DF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514" y="4801649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460F6BDC-334B-40F6-9DE4-D89DA1E0C8FB}"/>
                </a:ext>
              </a:extLst>
            </p:cNvPr>
            <p:cNvCxnSpPr>
              <a:cxnSpLocks noChangeAspect="1"/>
              <a:stCxn id="103" idx="5"/>
              <a:endCxn id="147" idx="2"/>
            </p:cNvCxnSpPr>
            <p:nvPr/>
          </p:nvCxnSpPr>
          <p:spPr>
            <a:xfrm>
              <a:off x="4291337" y="4736020"/>
              <a:ext cx="141177" cy="12119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4C152B90-EE87-42E7-B01E-DBFC080910A3}"/>
                </a:ext>
              </a:extLst>
            </p:cNvPr>
            <p:cNvSpPr/>
            <p:nvPr/>
          </p:nvSpPr>
          <p:spPr>
            <a:xfrm>
              <a:off x="3213063" y="4338938"/>
              <a:ext cx="1625212" cy="686476"/>
            </a:xfrm>
            <a:custGeom>
              <a:avLst/>
              <a:gdLst>
                <a:gd name="connsiteX0" fmla="*/ 4363 w 2048708"/>
                <a:gd name="connsiteY0" fmla="*/ 421041 h 876103"/>
                <a:gd name="connsiteX1" fmla="*/ 313925 w 2048708"/>
                <a:gd name="connsiteY1" fmla="*/ 11466 h 876103"/>
                <a:gd name="connsiteX2" fmla="*/ 823513 w 2048708"/>
                <a:gd name="connsiteY2" fmla="*/ 130529 h 876103"/>
                <a:gd name="connsiteX3" fmla="*/ 1028300 w 2048708"/>
                <a:gd name="connsiteY3" fmla="*/ 311504 h 876103"/>
                <a:gd name="connsiteX4" fmla="*/ 1514075 w 2048708"/>
                <a:gd name="connsiteY4" fmla="*/ 68616 h 876103"/>
                <a:gd name="connsiteX5" fmla="*/ 2047475 w 2048708"/>
                <a:gd name="connsiteY5" fmla="*/ 401991 h 876103"/>
                <a:gd name="connsiteX6" fmla="*/ 1642663 w 2048708"/>
                <a:gd name="connsiteY6" fmla="*/ 854429 h 876103"/>
                <a:gd name="connsiteX7" fmla="*/ 1066400 w 2048708"/>
                <a:gd name="connsiteY7" fmla="*/ 635354 h 876103"/>
                <a:gd name="connsiteX8" fmla="*/ 537763 w 2048708"/>
                <a:gd name="connsiteY8" fmla="*/ 873479 h 876103"/>
                <a:gd name="connsiteX9" fmla="*/ 4363 w 2048708"/>
                <a:gd name="connsiteY9" fmla="*/ 421041 h 876103"/>
                <a:gd name="connsiteX0" fmla="*/ 5045 w 2049390"/>
                <a:gd name="connsiteY0" fmla="*/ 410354 h 865416"/>
                <a:gd name="connsiteX1" fmla="*/ 314607 w 2049390"/>
                <a:gd name="connsiteY1" fmla="*/ 779 h 865416"/>
                <a:gd name="connsiteX2" fmla="*/ 1028982 w 2049390"/>
                <a:gd name="connsiteY2" fmla="*/ 300817 h 865416"/>
                <a:gd name="connsiteX3" fmla="*/ 1514757 w 2049390"/>
                <a:gd name="connsiteY3" fmla="*/ 57929 h 865416"/>
                <a:gd name="connsiteX4" fmla="*/ 2048157 w 2049390"/>
                <a:gd name="connsiteY4" fmla="*/ 391304 h 865416"/>
                <a:gd name="connsiteX5" fmla="*/ 1643345 w 2049390"/>
                <a:gd name="connsiteY5" fmla="*/ 843742 h 865416"/>
                <a:gd name="connsiteX6" fmla="*/ 1067082 w 2049390"/>
                <a:gd name="connsiteY6" fmla="*/ 624667 h 865416"/>
                <a:gd name="connsiteX7" fmla="*/ 538445 w 2049390"/>
                <a:gd name="connsiteY7" fmla="*/ 862792 h 865416"/>
                <a:gd name="connsiteX8" fmla="*/ 5045 w 2049390"/>
                <a:gd name="connsiteY8" fmla="*/ 410354 h 865416"/>
                <a:gd name="connsiteX0" fmla="*/ 5082 w 2049427"/>
                <a:gd name="connsiteY0" fmla="*/ 412274 h 867336"/>
                <a:gd name="connsiteX1" fmla="*/ 314644 w 2049427"/>
                <a:gd name="connsiteY1" fmla="*/ 2699 h 867336"/>
                <a:gd name="connsiteX2" fmla="*/ 1038544 w 2049427"/>
                <a:gd name="connsiteY2" fmla="*/ 226537 h 867336"/>
                <a:gd name="connsiteX3" fmla="*/ 1514794 w 2049427"/>
                <a:gd name="connsiteY3" fmla="*/ 59849 h 867336"/>
                <a:gd name="connsiteX4" fmla="*/ 2048194 w 2049427"/>
                <a:gd name="connsiteY4" fmla="*/ 393224 h 867336"/>
                <a:gd name="connsiteX5" fmla="*/ 1643382 w 2049427"/>
                <a:gd name="connsiteY5" fmla="*/ 845662 h 867336"/>
                <a:gd name="connsiteX6" fmla="*/ 1067119 w 2049427"/>
                <a:gd name="connsiteY6" fmla="*/ 626587 h 867336"/>
                <a:gd name="connsiteX7" fmla="*/ 538482 w 2049427"/>
                <a:gd name="connsiteY7" fmla="*/ 864712 h 867336"/>
                <a:gd name="connsiteX8" fmla="*/ 5082 w 2049427"/>
                <a:gd name="connsiteY8" fmla="*/ 412274 h 867336"/>
                <a:gd name="connsiteX0" fmla="*/ 5194 w 2049539"/>
                <a:gd name="connsiteY0" fmla="*/ 413035 h 868097"/>
                <a:gd name="connsiteX1" fmla="*/ 314756 w 2049539"/>
                <a:gd name="connsiteY1" fmla="*/ 3460 h 868097"/>
                <a:gd name="connsiteX2" fmla="*/ 1067231 w 2049539"/>
                <a:gd name="connsiteY2" fmla="*/ 208248 h 868097"/>
                <a:gd name="connsiteX3" fmla="*/ 1514906 w 2049539"/>
                <a:gd name="connsiteY3" fmla="*/ 60610 h 868097"/>
                <a:gd name="connsiteX4" fmla="*/ 2048306 w 2049539"/>
                <a:gd name="connsiteY4" fmla="*/ 393985 h 868097"/>
                <a:gd name="connsiteX5" fmla="*/ 1643494 w 2049539"/>
                <a:gd name="connsiteY5" fmla="*/ 846423 h 868097"/>
                <a:gd name="connsiteX6" fmla="*/ 1067231 w 2049539"/>
                <a:gd name="connsiteY6" fmla="*/ 627348 h 868097"/>
                <a:gd name="connsiteX7" fmla="*/ 538594 w 2049539"/>
                <a:gd name="connsiteY7" fmla="*/ 865473 h 868097"/>
                <a:gd name="connsiteX8" fmla="*/ 5194 w 2049539"/>
                <a:gd name="connsiteY8" fmla="*/ 413035 h 868097"/>
                <a:gd name="connsiteX0" fmla="*/ 2415 w 2046760"/>
                <a:gd name="connsiteY0" fmla="*/ 413035 h 868097"/>
                <a:gd name="connsiteX1" fmla="*/ 369127 w 2046760"/>
                <a:gd name="connsiteY1" fmla="*/ 3460 h 868097"/>
                <a:gd name="connsiteX2" fmla="*/ 1064452 w 2046760"/>
                <a:gd name="connsiteY2" fmla="*/ 208248 h 868097"/>
                <a:gd name="connsiteX3" fmla="*/ 1512127 w 2046760"/>
                <a:gd name="connsiteY3" fmla="*/ 60610 h 868097"/>
                <a:gd name="connsiteX4" fmla="*/ 2045527 w 2046760"/>
                <a:gd name="connsiteY4" fmla="*/ 393985 h 868097"/>
                <a:gd name="connsiteX5" fmla="*/ 1640715 w 2046760"/>
                <a:gd name="connsiteY5" fmla="*/ 846423 h 868097"/>
                <a:gd name="connsiteX6" fmla="*/ 1064452 w 2046760"/>
                <a:gd name="connsiteY6" fmla="*/ 627348 h 868097"/>
                <a:gd name="connsiteX7" fmla="*/ 535815 w 2046760"/>
                <a:gd name="connsiteY7" fmla="*/ 865473 h 868097"/>
                <a:gd name="connsiteX8" fmla="*/ 2415 w 2046760"/>
                <a:gd name="connsiteY8" fmla="*/ 413035 h 868097"/>
                <a:gd name="connsiteX0" fmla="*/ 2301 w 2060933"/>
                <a:gd name="connsiteY0" fmla="*/ 408131 h 868709"/>
                <a:gd name="connsiteX1" fmla="*/ 383300 w 2060933"/>
                <a:gd name="connsiteY1" fmla="*/ 3319 h 868709"/>
                <a:gd name="connsiteX2" fmla="*/ 1078625 w 2060933"/>
                <a:gd name="connsiteY2" fmla="*/ 208107 h 868709"/>
                <a:gd name="connsiteX3" fmla="*/ 1526300 w 2060933"/>
                <a:gd name="connsiteY3" fmla="*/ 60469 h 868709"/>
                <a:gd name="connsiteX4" fmla="*/ 2059700 w 2060933"/>
                <a:gd name="connsiteY4" fmla="*/ 393844 h 868709"/>
                <a:gd name="connsiteX5" fmla="*/ 1654888 w 2060933"/>
                <a:gd name="connsiteY5" fmla="*/ 846282 h 868709"/>
                <a:gd name="connsiteX6" fmla="*/ 1078625 w 2060933"/>
                <a:gd name="connsiteY6" fmla="*/ 627207 h 868709"/>
                <a:gd name="connsiteX7" fmla="*/ 549988 w 2060933"/>
                <a:gd name="connsiteY7" fmla="*/ 865332 h 868709"/>
                <a:gd name="connsiteX8" fmla="*/ 2301 w 2060933"/>
                <a:gd name="connsiteY8" fmla="*/ 408131 h 868709"/>
                <a:gd name="connsiteX0" fmla="*/ 1066 w 2059698"/>
                <a:gd name="connsiteY0" fmla="*/ 408131 h 868709"/>
                <a:gd name="connsiteX1" fmla="*/ 382065 w 2059698"/>
                <a:gd name="connsiteY1" fmla="*/ 3319 h 868709"/>
                <a:gd name="connsiteX2" fmla="*/ 1077390 w 2059698"/>
                <a:gd name="connsiteY2" fmla="*/ 208107 h 868709"/>
                <a:gd name="connsiteX3" fmla="*/ 1525065 w 2059698"/>
                <a:gd name="connsiteY3" fmla="*/ 60469 h 868709"/>
                <a:gd name="connsiteX4" fmla="*/ 2058465 w 2059698"/>
                <a:gd name="connsiteY4" fmla="*/ 393844 h 868709"/>
                <a:gd name="connsiteX5" fmla="*/ 1653653 w 2059698"/>
                <a:gd name="connsiteY5" fmla="*/ 846282 h 868709"/>
                <a:gd name="connsiteX6" fmla="*/ 1077390 w 2059698"/>
                <a:gd name="connsiteY6" fmla="*/ 627207 h 868709"/>
                <a:gd name="connsiteX7" fmla="*/ 491603 w 2059698"/>
                <a:gd name="connsiteY7" fmla="*/ 865332 h 868709"/>
                <a:gd name="connsiteX8" fmla="*/ 1066 w 2059698"/>
                <a:gd name="connsiteY8" fmla="*/ 408131 h 868709"/>
                <a:gd name="connsiteX0" fmla="*/ 1066 w 2059698"/>
                <a:gd name="connsiteY0" fmla="*/ 408783 h 869361"/>
                <a:gd name="connsiteX1" fmla="*/ 382065 w 2059698"/>
                <a:gd name="connsiteY1" fmla="*/ 3971 h 869361"/>
                <a:gd name="connsiteX2" fmla="*/ 1077390 w 2059698"/>
                <a:gd name="connsiteY2" fmla="*/ 194472 h 869361"/>
                <a:gd name="connsiteX3" fmla="*/ 1525065 w 2059698"/>
                <a:gd name="connsiteY3" fmla="*/ 61121 h 869361"/>
                <a:gd name="connsiteX4" fmla="*/ 2058465 w 2059698"/>
                <a:gd name="connsiteY4" fmla="*/ 394496 h 869361"/>
                <a:gd name="connsiteX5" fmla="*/ 1653653 w 2059698"/>
                <a:gd name="connsiteY5" fmla="*/ 846934 h 869361"/>
                <a:gd name="connsiteX6" fmla="*/ 1077390 w 2059698"/>
                <a:gd name="connsiteY6" fmla="*/ 627859 h 869361"/>
                <a:gd name="connsiteX7" fmla="*/ 491603 w 2059698"/>
                <a:gd name="connsiteY7" fmla="*/ 865984 h 869361"/>
                <a:gd name="connsiteX8" fmla="*/ 1066 w 2059698"/>
                <a:gd name="connsiteY8" fmla="*/ 408783 h 869361"/>
                <a:gd name="connsiteX0" fmla="*/ 1046 w 2059678"/>
                <a:gd name="connsiteY0" fmla="*/ 409021 h 869599"/>
                <a:gd name="connsiteX1" fmla="*/ 382045 w 2059678"/>
                <a:gd name="connsiteY1" fmla="*/ 4209 h 869599"/>
                <a:gd name="connsiteX2" fmla="*/ 1048795 w 2059678"/>
                <a:gd name="connsiteY2" fmla="*/ 189947 h 869599"/>
                <a:gd name="connsiteX3" fmla="*/ 1525045 w 2059678"/>
                <a:gd name="connsiteY3" fmla="*/ 61359 h 869599"/>
                <a:gd name="connsiteX4" fmla="*/ 2058445 w 2059678"/>
                <a:gd name="connsiteY4" fmla="*/ 394734 h 869599"/>
                <a:gd name="connsiteX5" fmla="*/ 1653633 w 2059678"/>
                <a:gd name="connsiteY5" fmla="*/ 847172 h 869599"/>
                <a:gd name="connsiteX6" fmla="*/ 1077370 w 2059678"/>
                <a:gd name="connsiteY6" fmla="*/ 628097 h 869599"/>
                <a:gd name="connsiteX7" fmla="*/ 491583 w 2059678"/>
                <a:gd name="connsiteY7" fmla="*/ 866222 h 869599"/>
                <a:gd name="connsiteX8" fmla="*/ 1046 w 2059678"/>
                <a:gd name="connsiteY8" fmla="*/ 409021 h 869599"/>
                <a:gd name="connsiteX0" fmla="*/ 1046 w 2059146"/>
                <a:gd name="connsiteY0" fmla="*/ 409091 h 869669"/>
                <a:gd name="connsiteX1" fmla="*/ 382045 w 2059146"/>
                <a:gd name="connsiteY1" fmla="*/ 4279 h 869669"/>
                <a:gd name="connsiteX2" fmla="*/ 1048795 w 2059146"/>
                <a:gd name="connsiteY2" fmla="*/ 190017 h 869669"/>
                <a:gd name="connsiteX3" fmla="*/ 1558382 w 2059146"/>
                <a:gd name="connsiteY3" fmla="*/ 85241 h 869669"/>
                <a:gd name="connsiteX4" fmla="*/ 2058445 w 2059146"/>
                <a:gd name="connsiteY4" fmla="*/ 394804 h 869669"/>
                <a:gd name="connsiteX5" fmla="*/ 1653633 w 2059146"/>
                <a:gd name="connsiteY5" fmla="*/ 847242 h 869669"/>
                <a:gd name="connsiteX6" fmla="*/ 1077370 w 2059146"/>
                <a:gd name="connsiteY6" fmla="*/ 628167 h 869669"/>
                <a:gd name="connsiteX7" fmla="*/ 491583 w 2059146"/>
                <a:gd name="connsiteY7" fmla="*/ 866292 h 869669"/>
                <a:gd name="connsiteX8" fmla="*/ 1046 w 2059146"/>
                <a:gd name="connsiteY8" fmla="*/ 409091 h 869669"/>
                <a:gd name="connsiteX0" fmla="*/ 1046 w 2058799"/>
                <a:gd name="connsiteY0" fmla="*/ 409064 h 869642"/>
                <a:gd name="connsiteX1" fmla="*/ 382045 w 2058799"/>
                <a:gd name="connsiteY1" fmla="*/ 4252 h 869642"/>
                <a:gd name="connsiteX2" fmla="*/ 1048795 w 2058799"/>
                <a:gd name="connsiteY2" fmla="*/ 189990 h 869642"/>
                <a:gd name="connsiteX3" fmla="*/ 1586957 w 2058799"/>
                <a:gd name="connsiteY3" fmla="*/ 75689 h 869642"/>
                <a:gd name="connsiteX4" fmla="*/ 2058445 w 2058799"/>
                <a:gd name="connsiteY4" fmla="*/ 394777 h 869642"/>
                <a:gd name="connsiteX5" fmla="*/ 1653633 w 2058799"/>
                <a:gd name="connsiteY5" fmla="*/ 847215 h 869642"/>
                <a:gd name="connsiteX6" fmla="*/ 1077370 w 2058799"/>
                <a:gd name="connsiteY6" fmla="*/ 628140 h 869642"/>
                <a:gd name="connsiteX7" fmla="*/ 491583 w 2058799"/>
                <a:gd name="connsiteY7" fmla="*/ 866265 h 869642"/>
                <a:gd name="connsiteX8" fmla="*/ 1046 w 2058799"/>
                <a:gd name="connsiteY8" fmla="*/ 409064 h 869642"/>
                <a:gd name="connsiteX0" fmla="*/ 1046 w 2058800"/>
                <a:gd name="connsiteY0" fmla="*/ 409064 h 869117"/>
                <a:gd name="connsiteX1" fmla="*/ 382045 w 2058800"/>
                <a:gd name="connsiteY1" fmla="*/ 4252 h 869117"/>
                <a:gd name="connsiteX2" fmla="*/ 1048795 w 2058800"/>
                <a:gd name="connsiteY2" fmla="*/ 189990 h 869117"/>
                <a:gd name="connsiteX3" fmla="*/ 1586957 w 2058800"/>
                <a:gd name="connsiteY3" fmla="*/ 75689 h 869117"/>
                <a:gd name="connsiteX4" fmla="*/ 2058445 w 2058800"/>
                <a:gd name="connsiteY4" fmla="*/ 394777 h 869117"/>
                <a:gd name="connsiteX5" fmla="*/ 1653633 w 2058800"/>
                <a:gd name="connsiteY5" fmla="*/ 847215 h 869117"/>
                <a:gd name="connsiteX6" fmla="*/ 1072608 w 2058800"/>
                <a:gd name="connsiteY6" fmla="*/ 613853 h 869117"/>
                <a:gd name="connsiteX7" fmla="*/ 491583 w 2058800"/>
                <a:gd name="connsiteY7" fmla="*/ 866265 h 869117"/>
                <a:gd name="connsiteX8" fmla="*/ 1046 w 2058800"/>
                <a:gd name="connsiteY8" fmla="*/ 409064 h 86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800" h="869117">
                  <a:moveTo>
                    <a:pt x="1046" y="409064"/>
                  </a:moveTo>
                  <a:cubicBezTo>
                    <a:pt x="-17210" y="265395"/>
                    <a:pt x="207420" y="40764"/>
                    <a:pt x="382045" y="4252"/>
                  </a:cubicBezTo>
                  <a:cubicBezTo>
                    <a:pt x="556670" y="-32260"/>
                    <a:pt x="847976" y="178084"/>
                    <a:pt x="1048795" y="189990"/>
                  </a:cubicBezTo>
                  <a:cubicBezTo>
                    <a:pt x="1249614" y="201896"/>
                    <a:pt x="1418682" y="41558"/>
                    <a:pt x="1586957" y="75689"/>
                  </a:cubicBezTo>
                  <a:cubicBezTo>
                    <a:pt x="1755232" y="109820"/>
                    <a:pt x="2047332" y="266189"/>
                    <a:pt x="2058445" y="394777"/>
                  </a:cubicBezTo>
                  <a:cubicBezTo>
                    <a:pt x="2069558" y="523365"/>
                    <a:pt x="1817939" y="810702"/>
                    <a:pt x="1653633" y="847215"/>
                  </a:cubicBezTo>
                  <a:cubicBezTo>
                    <a:pt x="1489327" y="883728"/>
                    <a:pt x="1256758" y="610678"/>
                    <a:pt x="1072608" y="613853"/>
                  </a:cubicBezTo>
                  <a:cubicBezTo>
                    <a:pt x="888458" y="617028"/>
                    <a:pt x="670177" y="900396"/>
                    <a:pt x="491583" y="866265"/>
                  </a:cubicBezTo>
                  <a:cubicBezTo>
                    <a:pt x="312989" y="832134"/>
                    <a:pt x="19302" y="552733"/>
                    <a:pt x="1046" y="409064"/>
                  </a:cubicBez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箭头: 上 154">
              <a:extLst>
                <a:ext uri="{FF2B5EF4-FFF2-40B4-BE49-F238E27FC236}">
                  <a16:creationId xmlns:a16="http://schemas.microsoft.com/office/drawing/2014/main" id="{9B16A67D-2077-4171-B52F-9412D8A8E142}"/>
                </a:ext>
              </a:extLst>
            </p:cNvPr>
            <p:cNvSpPr/>
            <p:nvPr/>
          </p:nvSpPr>
          <p:spPr>
            <a:xfrm rot="2518491">
              <a:off x="4088611" y="4472328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箭头: 上 155">
              <a:extLst>
                <a:ext uri="{FF2B5EF4-FFF2-40B4-BE49-F238E27FC236}">
                  <a16:creationId xmlns:a16="http://schemas.microsoft.com/office/drawing/2014/main" id="{37638C28-E4C4-44F7-B7C8-3C648FF4F680}"/>
                </a:ext>
              </a:extLst>
            </p:cNvPr>
            <p:cNvSpPr/>
            <p:nvPr/>
          </p:nvSpPr>
          <p:spPr>
            <a:xfrm rot="19536714">
              <a:off x="3898086" y="4488821"/>
              <a:ext cx="103917" cy="150877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箭头: 上 156">
              <a:extLst>
                <a:ext uri="{FF2B5EF4-FFF2-40B4-BE49-F238E27FC236}">
                  <a16:creationId xmlns:a16="http://schemas.microsoft.com/office/drawing/2014/main" id="{A8DAD3F7-9E96-4515-B82A-ECF072BD9EA6}"/>
                </a:ext>
              </a:extLst>
            </p:cNvPr>
            <p:cNvSpPr/>
            <p:nvPr/>
          </p:nvSpPr>
          <p:spPr>
            <a:xfrm rot="9276608">
              <a:off x="4091656" y="4672240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箭头: 上 157">
              <a:extLst>
                <a:ext uri="{FF2B5EF4-FFF2-40B4-BE49-F238E27FC236}">
                  <a16:creationId xmlns:a16="http://schemas.microsoft.com/office/drawing/2014/main" id="{B4DF3D76-77AF-44D3-8BCF-EA160557AB7C}"/>
                </a:ext>
              </a:extLst>
            </p:cNvPr>
            <p:cNvSpPr/>
            <p:nvPr/>
          </p:nvSpPr>
          <p:spPr>
            <a:xfrm rot="12267279">
              <a:off x="3896763" y="4660383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40741593-6C49-4ABB-A301-1CC200915D4B}"/>
              </a:ext>
            </a:extLst>
          </p:cNvPr>
          <p:cNvGrpSpPr>
            <a:grpSpLocks noChangeAspect="1"/>
          </p:cNvGrpSpPr>
          <p:nvPr/>
        </p:nvGrpSpPr>
        <p:grpSpPr>
          <a:xfrm>
            <a:off x="3381115" y="3828109"/>
            <a:ext cx="2213377" cy="1195160"/>
            <a:chOff x="2632322" y="3935159"/>
            <a:chExt cx="2766721" cy="1493950"/>
          </a:xfrm>
        </p:grpSpPr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94ABAE4C-71CE-4350-895D-743C6F4D90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2322" y="3935159"/>
              <a:ext cx="2766721" cy="1493950"/>
            </a:xfrm>
            <a:prstGeom prst="ellips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6217455A-127B-4B59-A594-F1075F4C5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975" y="4139076"/>
              <a:ext cx="2181676" cy="1095323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4" name="流程图: 接点 153">
              <a:extLst>
                <a:ext uri="{FF2B5EF4-FFF2-40B4-BE49-F238E27FC236}">
                  <a16:creationId xmlns:a16="http://schemas.microsoft.com/office/drawing/2014/main" id="{11296610-F9CA-408C-92E8-969107484F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9170" y="4415916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0" name="流程图: 接点 159">
              <a:extLst>
                <a:ext uri="{FF2B5EF4-FFF2-40B4-BE49-F238E27FC236}">
                  <a16:creationId xmlns:a16="http://schemas.microsoft.com/office/drawing/2014/main" id="{6B62F081-1FAC-42BC-AF79-C443131040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1202" y="4616578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1" name="流程图: 接点 160">
              <a:extLst>
                <a:ext uri="{FF2B5EF4-FFF2-40B4-BE49-F238E27FC236}">
                  <a16:creationId xmlns:a16="http://schemas.microsoft.com/office/drawing/2014/main" id="{658F50DA-4C23-4F1C-BC4F-CE41202E3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2577" y="4801493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8A868543-C5F8-4477-822A-247CE7932628}"/>
                </a:ext>
              </a:extLst>
            </p:cNvPr>
            <p:cNvCxnSpPr>
              <a:cxnSpLocks noChangeAspect="1"/>
              <a:stCxn id="160" idx="7"/>
              <a:endCxn id="154" idx="3"/>
            </p:cNvCxnSpPr>
            <p:nvPr/>
          </p:nvCxnSpPr>
          <p:spPr>
            <a:xfrm flipV="1">
              <a:off x="3386025" y="4510766"/>
              <a:ext cx="79413" cy="12208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0C8CAF19-D724-4F94-B109-BCF16E915BA6}"/>
                </a:ext>
              </a:extLst>
            </p:cNvPr>
            <p:cNvCxnSpPr>
              <a:cxnSpLocks noChangeAspect="1"/>
              <a:stCxn id="154" idx="5"/>
              <a:endCxn id="161" idx="0"/>
            </p:cNvCxnSpPr>
            <p:nvPr/>
          </p:nvCxnSpPr>
          <p:spPr>
            <a:xfrm>
              <a:off x="3543993" y="4510767"/>
              <a:ext cx="54131" cy="2907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69926225-C394-4D20-8A4C-6A080549CA01}"/>
                </a:ext>
              </a:extLst>
            </p:cNvPr>
            <p:cNvCxnSpPr>
              <a:cxnSpLocks noChangeAspect="1"/>
              <a:stCxn id="154" idx="6"/>
              <a:endCxn id="218" idx="2"/>
            </p:cNvCxnSpPr>
            <p:nvPr/>
          </p:nvCxnSpPr>
          <p:spPr>
            <a:xfrm>
              <a:off x="3560262" y="4471478"/>
              <a:ext cx="131353" cy="3112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FEB3F1E4-371C-4673-8DDE-15A457358F05}"/>
                </a:ext>
              </a:extLst>
            </p:cNvPr>
            <p:cNvCxnSpPr>
              <a:cxnSpLocks noChangeAspect="1"/>
              <a:stCxn id="161" idx="6"/>
              <a:endCxn id="215" idx="3"/>
            </p:cNvCxnSpPr>
            <p:nvPr/>
          </p:nvCxnSpPr>
          <p:spPr>
            <a:xfrm flipV="1">
              <a:off x="3653669" y="4776316"/>
              <a:ext cx="104988" cy="8073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8875BEA4-1C66-483D-AC2A-A0CE4996AFAF}"/>
                </a:ext>
              </a:extLst>
            </p:cNvPr>
            <p:cNvCxnSpPr>
              <a:cxnSpLocks noChangeAspect="1"/>
              <a:stCxn id="160" idx="6"/>
              <a:endCxn id="218" idx="3"/>
            </p:cNvCxnSpPr>
            <p:nvPr/>
          </p:nvCxnSpPr>
          <p:spPr>
            <a:xfrm flipV="1">
              <a:off x="3402294" y="4541887"/>
              <a:ext cx="305589" cy="1302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流程图: 接点 166">
              <a:extLst>
                <a:ext uri="{FF2B5EF4-FFF2-40B4-BE49-F238E27FC236}">
                  <a16:creationId xmlns:a16="http://schemas.microsoft.com/office/drawing/2014/main" id="{2BBA502B-7B99-4F01-AC15-E59476C6BA7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31076" y="4219463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8" name="流程图: 接点 167">
              <a:extLst>
                <a:ext uri="{FF2B5EF4-FFF2-40B4-BE49-F238E27FC236}">
                  <a16:creationId xmlns:a16="http://schemas.microsoft.com/office/drawing/2014/main" id="{A8F9041C-8647-4E81-8290-B83D1B13638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77585" y="4274049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9" name="流程图: 接点 168">
              <a:extLst>
                <a:ext uri="{FF2B5EF4-FFF2-40B4-BE49-F238E27FC236}">
                  <a16:creationId xmlns:a16="http://schemas.microsoft.com/office/drawing/2014/main" id="{158A88A8-FBF5-423B-9745-420D3D6E20FA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68447" y="4155428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0" name="流程图: 接点 169">
              <a:extLst>
                <a:ext uri="{FF2B5EF4-FFF2-40B4-BE49-F238E27FC236}">
                  <a16:creationId xmlns:a16="http://schemas.microsoft.com/office/drawing/2014/main" id="{E36FA750-C935-4DBD-9014-ED94095AB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8024" y="5043648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8233C3EE-C894-4E20-B256-6431D9D4FB26}"/>
                </a:ext>
              </a:extLst>
            </p:cNvPr>
            <p:cNvCxnSpPr>
              <a:cxnSpLocks noChangeAspect="1"/>
              <a:stCxn id="167" idx="5"/>
              <a:endCxn id="168" idx="2"/>
            </p:cNvCxnSpPr>
            <p:nvPr/>
          </p:nvCxnSpPr>
          <p:spPr>
            <a:xfrm>
              <a:off x="3833088" y="4305471"/>
              <a:ext cx="345665" cy="3547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75162012-D56B-46AA-B99D-0F3A6353048F}"/>
                </a:ext>
              </a:extLst>
            </p:cNvPr>
            <p:cNvCxnSpPr>
              <a:cxnSpLocks noChangeAspect="1"/>
              <a:stCxn id="167" idx="6"/>
              <a:endCxn id="169" idx="2"/>
            </p:cNvCxnSpPr>
            <p:nvPr/>
          </p:nvCxnSpPr>
          <p:spPr>
            <a:xfrm flipV="1">
              <a:off x="3841001" y="4222326"/>
              <a:ext cx="128615" cy="4136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B4957E8F-A119-4060-89CD-DD199FC98D1A}"/>
                </a:ext>
              </a:extLst>
            </p:cNvPr>
            <p:cNvCxnSpPr>
              <a:cxnSpLocks noChangeAspect="1"/>
              <a:stCxn id="169" idx="5"/>
              <a:endCxn id="168" idx="1"/>
            </p:cNvCxnSpPr>
            <p:nvPr/>
          </p:nvCxnSpPr>
          <p:spPr>
            <a:xfrm>
              <a:off x="4070459" y="4241435"/>
              <a:ext cx="116207" cy="5773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A40A530D-03D3-4CB8-B562-9CD36471B2D2}"/>
                </a:ext>
              </a:extLst>
            </p:cNvPr>
            <p:cNvCxnSpPr>
              <a:cxnSpLocks noChangeAspect="1"/>
              <a:stCxn id="170" idx="1"/>
              <a:endCxn id="215" idx="4"/>
            </p:cNvCxnSpPr>
            <p:nvPr/>
          </p:nvCxnSpPr>
          <p:spPr>
            <a:xfrm flipV="1">
              <a:off x="3774293" y="4792590"/>
              <a:ext cx="23643" cy="26733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EBB56D63-EE3E-40DF-AAD8-466CD3CD50C0}"/>
                </a:ext>
              </a:extLst>
            </p:cNvPr>
            <p:cNvCxnSpPr>
              <a:cxnSpLocks noChangeAspect="1"/>
              <a:stCxn id="170" idx="6"/>
              <a:endCxn id="190" idx="3"/>
            </p:cNvCxnSpPr>
            <p:nvPr/>
          </p:nvCxnSpPr>
          <p:spPr>
            <a:xfrm flipV="1">
              <a:off x="3869117" y="5023338"/>
              <a:ext cx="144455" cy="7587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7850D853-EC97-4692-909F-6AA07D331ECC}"/>
                </a:ext>
              </a:extLst>
            </p:cNvPr>
            <p:cNvCxnSpPr>
              <a:cxnSpLocks noChangeAspect="1"/>
              <a:stCxn id="168" idx="5"/>
              <a:endCxn id="178" idx="1"/>
            </p:cNvCxnSpPr>
            <p:nvPr/>
          </p:nvCxnSpPr>
          <p:spPr>
            <a:xfrm>
              <a:off x="4279596" y="4360058"/>
              <a:ext cx="121717" cy="12826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流程图: 接点 176">
              <a:extLst>
                <a:ext uri="{FF2B5EF4-FFF2-40B4-BE49-F238E27FC236}">
                  <a16:creationId xmlns:a16="http://schemas.microsoft.com/office/drawing/2014/main" id="{C8889CC6-45FA-43C5-ACA2-521211A32C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6750" y="4631175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8" name="流程图: 接点 177">
              <a:extLst>
                <a:ext uri="{FF2B5EF4-FFF2-40B4-BE49-F238E27FC236}">
                  <a16:creationId xmlns:a16="http://schemas.microsoft.com/office/drawing/2014/main" id="{C68BBB41-8BE8-4353-ACD5-5C0B90569C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5045" y="4472051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9" name="流程图: 接点 178">
              <a:extLst>
                <a:ext uri="{FF2B5EF4-FFF2-40B4-BE49-F238E27FC236}">
                  <a16:creationId xmlns:a16="http://schemas.microsoft.com/office/drawing/2014/main" id="{734EAA77-CB15-4552-AA84-11DAD47F91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21046" y="4619814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2B8C40F6-F3D6-49D4-A95D-D030B2AFE861}"/>
                </a:ext>
              </a:extLst>
            </p:cNvPr>
            <p:cNvCxnSpPr>
              <a:cxnSpLocks noChangeAspect="1"/>
              <a:stCxn id="178" idx="2"/>
              <a:endCxn id="177" idx="7"/>
            </p:cNvCxnSpPr>
            <p:nvPr/>
          </p:nvCxnSpPr>
          <p:spPr>
            <a:xfrm flipH="1">
              <a:off x="4281574" y="4527613"/>
              <a:ext cx="103471" cy="11983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883EA1D5-EE9A-4CE9-A9DF-7B826B951F0A}"/>
                </a:ext>
              </a:extLst>
            </p:cNvPr>
            <p:cNvCxnSpPr>
              <a:cxnSpLocks noChangeAspect="1"/>
              <a:stCxn id="178" idx="4"/>
              <a:endCxn id="221" idx="0"/>
            </p:cNvCxnSpPr>
            <p:nvPr/>
          </p:nvCxnSpPr>
          <p:spPr>
            <a:xfrm>
              <a:off x="4440590" y="4583175"/>
              <a:ext cx="37706" cy="20847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9A64F3A1-EFDD-47C6-925E-FBBDF11E093C}"/>
                </a:ext>
              </a:extLst>
            </p:cNvPr>
            <p:cNvCxnSpPr>
              <a:cxnSpLocks noChangeAspect="1"/>
              <a:stCxn id="178" idx="6"/>
              <a:endCxn id="179" idx="1"/>
            </p:cNvCxnSpPr>
            <p:nvPr/>
          </p:nvCxnSpPr>
          <p:spPr>
            <a:xfrm>
              <a:off x="4496138" y="4527612"/>
              <a:ext cx="141177" cy="1084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48FF0FC5-7890-4F4D-B167-9216923EE874}"/>
                </a:ext>
              </a:extLst>
            </p:cNvPr>
            <p:cNvCxnSpPr>
              <a:cxnSpLocks noChangeAspect="1"/>
              <a:stCxn id="179" idx="3"/>
              <a:endCxn id="221" idx="6"/>
            </p:cNvCxnSpPr>
            <p:nvPr/>
          </p:nvCxnSpPr>
          <p:spPr>
            <a:xfrm flipH="1">
              <a:off x="4533844" y="4714663"/>
              <a:ext cx="103471" cy="1325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BBC28C2D-B864-4009-B0D4-DD6B614DB668}"/>
                </a:ext>
              </a:extLst>
            </p:cNvPr>
            <p:cNvCxnSpPr>
              <a:cxnSpLocks noChangeAspect="1"/>
              <a:stCxn id="177" idx="6"/>
              <a:endCxn id="179" idx="2"/>
            </p:cNvCxnSpPr>
            <p:nvPr/>
          </p:nvCxnSpPr>
          <p:spPr>
            <a:xfrm flipV="1">
              <a:off x="4297842" y="4675376"/>
              <a:ext cx="323203" cy="1136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流程图: 接点 184">
              <a:extLst>
                <a:ext uri="{FF2B5EF4-FFF2-40B4-BE49-F238E27FC236}">
                  <a16:creationId xmlns:a16="http://schemas.microsoft.com/office/drawing/2014/main" id="{E6664742-8676-4FDD-8454-1E13E658F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695" y="4509691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6" name="流程图: 接点 185">
              <a:extLst>
                <a:ext uri="{FF2B5EF4-FFF2-40B4-BE49-F238E27FC236}">
                  <a16:creationId xmlns:a16="http://schemas.microsoft.com/office/drawing/2014/main" id="{529089BB-99E3-4090-885F-83F41C59F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0445" y="4791654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CA2A6200-EAA6-4F34-BA13-5B7719AACA66}"/>
                </a:ext>
              </a:extLst>
            </p:cNvPr>
            <p:cNvCxnSpPr>
              <a:cxnSpLocks noChangeAspect="1"/>
              <a:stCxn id="185" idx="2"/>
              <a:endCxn id="179" idx="7"/>
            </p:cNvCxnSpPr>
            <p:nvPr/>
          </p:nvCxnSpPr>
          <p:spPr>
            <a:xfrm flipH="1">
              <a:off x="4715869" y="4565252"/>
              <a:ext cx="173825" cy="7083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CE6DF668-1EE6-4370-8621-72887B3D2660}"/>
                </a:ext>
              </a:extLst>
            </p:cNvPr>
            <p:cNvCxnSpPr>
              <a:cxnSpLocks noChangeAspect="1"/>
              <a:stCxn id="186" idx="1"/>
              <a:endCxn id="179" idx="5"/>
            </p:cNvCxnSpPr>
            <p:nvPr/>
          </p:nvCxnSpPr>
          <p:spPr>
            <a:xfrm flipH="1" flipV="1">
              <a:off x="4715868" y="4714664"/>
              <a:ext cx="150844" cy="9326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1357BA71-0A82-4B2B-A01C-0FABF188C813}"/>
                </a:ext>
              </a:extLst>
            </p:cNvPr>
            <p:cNvCxnSpPr>
              <a:cxnSpLocks noChangeAspect="1"/>
              <a:stCxn id="185" idx="4"/>
              <a:endCxn id="186" idx="0"/>
            </p:cNvCxnSpPr>
            <p:nvPr/>
          </p:nvCxnSpPr>
          <p:spPr>
            <a:xfrm flipH="1">
              <a:off x="4905990" y="4620814"/>
              <a:ext cx="39250" cy="17083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流程图: 接点 189">
              <a:extLst>
                <a:ext uri="{FF2B5EF4-FFF2-40B4-BE49-F238E27FC236}">
                  <a16:creationId xmlns:a16="http://schemas.microsoft.com/office/drawing/2014/main" id="{9D1CC907-C6D1-4651-854D-D0B798D908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7303" y="4928487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1" name="流程图: 接点 190">
              <a:extLst>
                <a:ext uri="{FF2B5EF4-FFF2-40B4-BE49-F238E27FC236}">
                  <a16:creationId xmlns:a16="http://schemas.microsoft.com/office/drawing/2014/main" id="{56582D88-3235-4CE4-9D45-20D5FD750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1377" y="4583176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74D30373-8EBE-443D-81E1-233178807A7F}"/>
                </a:ext>
              </a:extLst>
            </p:cNvPr>
            <p:cNvCxnSpPr>
              <a:cxnSpLocks noChangeAspect="1"/>
              <a:stCxn id="191" idx="4"/>
              <a:endCxn id="193" idx="1"/>
            </p:cNvCxnSpPr>
            <p:nvPr/>
          </p:nvCxnSpPr>
          <p:spPr>
            <a:xfrm>
              <a:off x="3056922" y="4694300"/>
              <a:ext cx="45530" cy="1195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流程图: 接点 192">
              <a:extLst>
                <a:ext uri="{FF2B5EF4-FFF2-40B4-BE49-F238E27FC236}">
                  <a16:creationId xmlns:a16="http://schemas.microsoft.com/office/drawing/2014/main" id="{B07F8FB1-44BE-4DB0-9410-CD3E940DA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6185" y="4797545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B45F3C3D-AB91-42DD-895C-1552FCBD3014}"/>
                </a:ext>
              </a:extLst>
            </p:cNvPr>
            <p:cNvCxnSpPr>
              <a:cxnSpLocks noChangeAspect="1"/>
              <a:stCxn id="191" idx="6"/>
              <a:endCxn id="160" idx="2"/>
            </p:cNvCxnSpPr>
            <p:nvPr/>
          </p:nvCxnSpPr>
          <p:spPr>
            <a:xfrm>
              <a:off x="3112468" y="4638739"/>
              <a:ext cx="178732" cy="3340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2556F1C5-7F8D-4CE6-8626-35BCA516C2FD}"/>
                </a:ext>
              </a:extLst>
            </p:cNvPr>
            <p:cNvCxnSpPr>
              <a:cxnSpLocks noChangeAspect="1"/>
              <a:stCxn id="193" idx="7"/>
              <a:endCxn id="160" idx="3"/>
            </p:cNvCxnSpPr>
            <p:nvPr/>
          </p:nvCxnSpPr>
          <p:spPr>
            <a:xfrm flipV="1">
              <a:off x="3181007" y="4711427"/>
              <a:ext cx="126462" cy="10239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流程图: 接点 195">
              <a:extLst>
                <a:ext uri="{FF2B5EF4-FFF2-40B4-BE49-F238E27FC236}">
                  <a16:creationId xmlns:a16="http://schemas.microsoft.com/office/drawing/2014/main" id="{65EA9478-5E4D-4567-9226-56C6C0F61ED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53564" y="3972801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7" name="流程图: 接点 196">
              <a:extLst>
                <a:ext uri="{FF2B5EF4-FFF2-40B4-BE49-F238E27FC236}">
                  <a16:creationId xmlns:a16="http://schemas.microsoft.com/office/drawing/2014/main" id="{1F90DACF-6D3D-43F5-B90F-E0F490B3FED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820822" y="4397033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8" name="流程图: 接点 197">
              <a:extLst>
                <a:ext uri="{FF2B5EF4-FFF2-40B4-BE49-F238E27FC236}">
                  <a16:creationId xmlns:a16="http://schemas.microsoft.com/office/drawing/2014/main" id="{09A1BBE9-92CC-4D28-B1B8-192138AE9C8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742237" y="4766779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9" name="流程图: 接点 198">
              <a:extLst>
                <a:ext uri="{FF2B5EF4-FFF2-40B4-BE49-F238E27FC236}">
                  <a16:creationId xmlns:a16="http://schemas.microsoft.com/office/drawing/2014/main" id="{10271F1E-FAD6-429F-A55F-624A26E9AED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020474" y="5076994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0" name="流程图: 接点 199">
              <a:extLst>
                <a:ext uri="{FF2B5EF4-FFF2-40B4-BE49-F238E27FC236}">
                  <a16:creationId xmlns:a16="http://schemas.microsoft.com/office/drawing/2014/main" id="{CF3063A3-90C2-4ABA-A7D4-A13AF1F2E8DA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56930" y="5250232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1" name="流程图: 接点 200">
              <a:extLst>
                <a:ext uri="{FF2B5EF4-FFF2-40B4-BE49-F238E27FC236}">
                  <a16:creationId xmlns:a16="http://schemas.microsoft.com/office/drawing/2014/main" id="{238ED51C-A0AA-4D25-9D9E-5261D248E88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33407" y="5262979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2" name="流程图: 接点 201">
              <a:extLst>
                <a:ext uri="{FF2B5EF4-FFF2-40B4-BE49-F238E27FC236}">
                  <a16:creationId xmlns:a16="http://schemas.microsoft.com/office/drawing/2014/main" id="{574939F4-7526-49BE-AC63-ED3D6C8FDC6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194882" y="4660104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3" name="流程图: 接点 202">
              <a:extLst>
                <a:ext uri="{FF2B5EF4-FFF2-40B4-BE49-F238E27FC236}">
                  <a16:creationId xmlns:a16="http://schemas.microsoft.com/office/drawing/2014/main" id="{FF556590-D101-4C03-B95F-985F87E24D5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79846" y="4308753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4" name="流程图: 接点 203">
              <a:extLst>
                <a:ext uri="{FF2B5EF4-FFF2-40B4-BE49-F238E27FC236}">
                  <a16:creationId xmlns:a16="http://schemas.microsoft.com/office/drawing/2014/main" id="{5DF75EBF-D6C0-4F65-9644-8A012A56108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29008" y="4977917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C47A9E3B-03B6-4014-9B52-EB1E75D51C2C}"/>
                </a:ext>
              </a:extLst>
            </p:cNvPr>
            <p:cNvCxnSpPr>
              <a:cxnSpLocks noChangeAspect="1"/>
              <a:stCxn id="167" idx="0"/>
              <a:endCxn id="196" idx="4"/>
            </p:cNvCxnSpPr>
            <p:nvPr/>
          </p:nvCxnSpPr>
          <p:spPr>
            <a:xfrm flipH="1" flipV="1">
              <a:off x="3720445" y="4082756"/>
              <a:ext cx="54845" cy="13787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08185BF8-B707-4219-A74E-186B5630B1F2}"/>
                </a:ext>
              </a:extLst>
            </p:cNvPr>
            <p:cNvCxnSpPr>
              <a:cxnSpLocks noChangeAspect="1"/>
              <a:stCxn id="202" idx="0"/>
              <a:endCxn id="203" idx="4"/>
            </p:cNvCxnSpPr>
            <p:nvPr/>
          </p:nvCxnSpPr>
          <p:spPr>
            <a:xfrm flipH="1" flipV="1">
              <a:off x="5146726" y="4418707"/>
              <a:ext cx="92369" cy="24256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6B4636AC-C22F-44DA-AA12-224328955963}"/>
                </a:ext>
              </a:extLst>
            </p:cNvPr>
            <p:cNvCxnSpPr>
              <a:cxnSpLocks noChangeAspect="1"/>
              <a:stCxn id="202" idx="1"/>
              <a:endCxn id="185" idx="5"/>
            </p:cNvCxnSpPr>
            <p:nvPr/>
          </p:nvCxnSpPr>
          <p:spPr>
            <a:xfrm flipH="1" flipV="1">
              <a:off x="4984518" y="4604541"/>
              <a:ext cx="219445" cy="806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88CB8D42-6383-4D38-A545-466E6F31152E}"/>
                </a:ext>
              </a:extLst>
            </p:cNvPr>
            <p:cNvCxnSpPr>
              <a:cxnSpLocks noChangeAspect="1"/>
              <a:stCxn id="202" idx="3"/>
              <a:endCxn id="204" idx="7"/>
            </p:cNvCxnSpPr>
            <p:nvPr/>
          </p:nvCxnSpPr>
          <p:spPr>
            <a:xfrm flipH="1">
              <a:off x="5114992" y="4762145"/>
              <a:ext cx="104999" cy="224857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6EC218F7-DEBE-413D-8998-23B3B9B2A415}"/>
                </a:ext>
              </a:extLst>
            </p:cNvPr>
            <p:cNvCxnSpPr>
              <a:cxnSpLocks noChangeAspect="1"/>
              <a:stCxn id="200" idx="7"/>
              <a:endCxn id="170" idx="4"/>
            </p:cNvCxnSpPr>
            <p:nvPr/>
          </p:nvCxnSpPr>
          <p:spPr>
            <a:xfrm flipV="1">
              <a:off x="3742914" y="5154771"/>
              <a:ext cx="70657" cy="10454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249B104C-C964-4E77-959E-BEF9E1F63D80}"/>
                </a:ext>
              </a:extLst>
            </p:cNvPr>
            <p:cNvCxnSpPr>
              <a:cxnSpLocks noChangeAspect="1"/>
              <a:stCxn id="201" idx="2"/>
              <a:endCxn id="200" idx="6"/>
            </p:cNvCxnSpPr>
            <p:nvPr/>
          </p:nvCxnSpPr>
          <p:spPr>
            <a:xfrm flipH="1" flipV="1">
              <a:off x="3766854" y="5294458"/>
              <a:ext cx="267721" cy="3541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>
              <a:extLst>
                <a:ext uri="{FF2B5EF4-FFF2-40B4-BE49-F238E27FC236}">
                  <a16:creationId xmlns:a16="http://schemas.microsoft.com/office/drawing/2014/main" id="{D867BA5E-E3D7-4DD0-B85D-8889F46A5A57}"/>
                </a:ext>
              </a:extLst>
            </p:cNvPr>
            <p:cNvCxnSpPr>
              <a:cxnSpLocks noChangeAspect="1"/>
              <a:stCxn id="199" idx="7"/>
              <a:endCxn id="193" idx="4"/>
            </p:cNvCxnSpPr>
            <p:nvPr/>
          </p:nvCxnSpPr>
          <p:spPr>
            <a:xfrm flipV="1">
              <a:off x="3106457" y="4908669"/>
              <a:ext cx="35273" cy="17740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A1DF11F7-FE5A-4BA3-B888-5292F3DCD782}"/>
                </a:ext>
              </a:extLst>
            </p:cNvPr>
            <p:cNvCxnSpPr>
              <a:cxnSpLocks noChangeAspect="1"/>
              <a:stCxn id="198" idx="6"/>
              <a:endCxn id="191" idx="3"/>
            </p:cNvCxnSpPr>
            <p:nvPr/>
          </p:nvCxnSpPr>
          <p:spPr>
            <a:xfrm flipV="1">
              <a:off x="2852161" y="4678026"/>
              <a:ext cx="165485" cy="1329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B353FB01-6090-4F9F-BF9A-30E592949893}"/>
                </a:ext>
              </a:extLst>
            </p:cNvPr>
            <p:cNvCxnSpPr>
              <a:cxnSpLocks noChangeAspect="1"/>
              <a:stCxn id="198" idx="0"/>
              <a:endCxn id="197" idx="3"/>
            </p:cNvCxnSpPr>
            <p:nvPr/>
          </p:nvCxnSpPr>
          <p:spPr>
            <a:xfrm flipV="1">
              <a:off x="2786454" y="4499075"/>
              <a:ext cx="59475" cy="268873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>
              <a:extLst>
                <a:ext uri="{FF2B5EF4-FFF2-40B4-BE49-F238E27FC236}">
                  <a16:creationId xmlns:a16="http://schemas.microsoft.com/office/drawing/2014/main" id="{553CAA4E-646E-48BF-9DDB-A0C570A367D4}"/>
                </a:ext>
              </a:extLst>
            </p:cNvPr>
            <p:cNvCxnSpPr>
              <a:cxnSpLocks noChangeAspect="1"/>
              <a:stCxn id="160" idx="6"/>
              <a:endCxn id="215" idx="2"/>
            </p:cNvCxnSpPr>
            <p:nvPr/>
          </p:nvCxnSpPr>
          <p:spPr>
            <a:xfrm>
              <a:off x="3402294" y="4672139"/>
              <a:ext cx="340095" cy="648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流程图: 接点 214">
              <a:extLst>
                <a:ext uri="{FF2B5EF4-FFF2-40B4-BE49-F238E27FC236}">
                  <a16:creationId xmlns:a16="http://schemas.microsoft.com/office/drawing/2014/main" id="{E7031C02-A201-4F25-A9DA-467E8BD0E6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390" y="4681465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8827E54F-F518-4C61-A471-C7CC79A16B79}"/>
                </a:ext>
              </a:extLst>
            </p:cNvPr>
            <p:cNvCxnSpPr>
              <a:cxnSpLocks noChangeAspect="1"/>
              <a:stCxn id="218" idx="4"/>
              <a:endCxn id="215" idx="0"/>
            </p:cNvCxnSpPr>
            <p:nvPr/>
          </p:nvCxnSpPr>
          <p:spPr>
            <a:xfrm>
              <a:off x="3747160" y="4558162"/>
              <a:ext cx="50776" cy="12330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2BAEC42A-BAD9-4641-ACDA-6E13D1886A88}"/>
                </a:ext>
              </a:extLst>
            </p:cNvPr>
            <p:cNvCxnSpPr>
              <a:cxnSpLocks noChangeAspect="1"/>
              <a:stCxn id="190" idx="1"/>
              <a:endCxn id="215" idx="5"/>
            </p:cNvCxnSpPr>
            <p:nvPr/>
          </p:nvCxnSpPr>
          <p:spPr>
            <a:xfrm flipH="1" flipV="1">
              <a:off x="3837213" y="4776316"/>
              <a:ext cx="176358" cy="16844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流程图: 接点 217">
              <a:extLst>
                <a:ext uri="{FF2B5EF4-FFF2-40B4-BE49-F238E27FC236}">
                  <a16:creationId xmlns:a16="http://schemas.microsoft.com/office/drawing/2014/main" id="{34F43D14-8306-4B48-A40F-F71B0F8648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1614" y="4447037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088EEB6B-7CDB-4F14-AB67-16C23314EDE6}"/>
                </a:ext>
              </a:extLst>
            </p:cNvPr>
            <p:cNvCxnSpPr>
              <a:cxnSpLocks noChangeAspect="1"/>
              <a:stCxn id="218" idx="0"/>
              <a:endCxn id="167" idx="4"/>
            </p:cNvCxnSpPr>
            <p:nvPr/>
          </p:nvCxnSpPr>
          <p:spPr>
            <a:xfrm flipV="1">
              <a:off x="3747161" y="4329418"/>
              <a:ext cx="50795" cy="1176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D590E4DD-5F73-4A20-B1D6-C1F5ABDE2EED}"/>
                </a:ext>
              </a:extLst>
            </p:cNvPr>
            <p:cNvCxnSpPr>
              <a:cxnSpLocks noChangeAspect="1"/>
              <a:stCxn id="160" idx="5"/>
              <a:endCxn id="161" idx="2"/>
            </p:cNvCxnSpPr>
            <p:nvPr/>
          </p:nvCxnSpPr>
          <p:spPr>
            <a:xfrm>
              <a:off x="3386025" y="4711428"/>
              <a:ext cx="156553" cy="1456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流程图: 接点 220">
              <a:extLst>
                <a:ext uri="{FF2B5EF4-FFF2-40B4-BE49-F238E27FC236}">
                  <a16:creationId xmlns:a16="http://schemas.microsoft.com/office/drawing/2014/main" id="{99AA33A4-7F7A-48C5-A111-D820D92FF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2751" y="4791654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22" name="直接连接符 221">
              <a:extLst>
                <a:ext uri="{FF2B5EF4-FFF2-40B4-BE49-F238E27FC236}">
                  <a16:creationId xmlns:a16="http://schemas.microsoft.com/office/drawing/2014/main" id="{95BE2D48-272F-47C3-BF81-6874A3BD3EBF}"/>
                </a:ext>
              </a:extLst>
            </p:cNvPr>
            <p:cNvCxnSpPr>
              <a:cxnSpLocks noChangeAspect="1"/>
              <a:stCxn id="177" idx="5"/>
              <a:endCxn id="221" idx="2"/>
            </p:cNvCxnSpPr>
            <p:nvPr/>
          </p:nvCxnSpPr>
          <p:spPr>
            <a:xfrm>
              <a:off x="4281574" y="4726025"/>
              <a:ext cx="141177" cy="12119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箭头: 上 222">
              <a:extLst>
                <a:ext uri="{FF2B5EF4-FFF2-40B4-BE49-F238E27FC236}">
                  <a16:creationId xmlns:a16="http://schemas.microsoft.com/office/drawing/2014/main" id="{BC87FE5C-8D4E-4D14-9661-8B26372B33C5}"/>
                </a:ext>
              </a:extLst>
            </p:cNvPr>
            <p:cNvSpPr/>
            <p:nvPr/>
          </p:nvSpPr>
          <p:spPr>
            <a:xfrm rot="1826678">
              <a:off x="4504831" y="4234138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箭头: 上 223">
              <a:extLst>
                <a:ext uri="{FF2B5EF4-FFF2-40B4-BE49-F238E27FC236}">
                  <a16:creationId xmlns:a16="http://schemas.microsoft.com/office/drawing/2014/main" id="{85D8A6E8-6E62-44A4-A631-ADFD8C108A19}"/>
                </a:ext>
              </a:extLst>
            </p:cNvPr>
            <p:cNvSpPr/>
            <p:nvPr/>
          </p:nvSpPr>
          <p:spPr>
            <a:xfrm rot="19536714">
              <a:off x="3226688" y="4288875"/>
              <a:ext cx="103917" cy="150877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箭头: 上 224">
              <a:extLst>
                <a:ext uri="{FF2B5EF4-FFF2-40B4-BE49-F238E27FC236}">
                  <a16:creationId xmlns:a16="http://schemas.microsoft.com/office/drawing/2014/main" id="{0158BB63-17CD-45C9-BE86-EB59347FC37A}"/>
                </a:ext>
              </a:extLst>
            </p:cNvPr>
            <p:cNvSpPr/>
            <p:nvPr/>
          </p:nvSpPr>
          <p:spPr>
            <a:xfrm rot="10051577">
              <a:off x="4452791" y="5006286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箭头: 上 225">
              <a:extLst>
                <a:ext uri="{FF2B5EF4-FFF2-40B4-BE49-F238E27FC236}">
                  <a16:creationId xmlns:a16="http://schemas.microsoft.com/office/drawing/2014/main" id="{56504C44-7D62-49B5-8992-AB8F569BDC49}"/>
                </a:ext>
              </a:extLst>
            </p:cNvPr>
            <p:cNvSpPr/>
            <p:nvPr/>
          </p:nvSpPr>
          <p:spPr>
            <a:xfrm rot="12267279">
              <a:off x="3388701" y="4996131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7" name="组合 226">
            <a:extLst>
              <a:ext uri="{FF2B5EF4-FFF2-40B4-BE49-F238E27FC236}">
                <a16:creationId xmlns:a16="http://schemas.microsoft.com/office/drawing/2014/main" id="{BEE62EC4-F7E6-4C8C-B67B-1A327B90D6CF}"/>
              </a:ext>
            </a:extLst>
          </p:cNvPr>
          <p:cNvGrpSpPr>
            <a:grpSpLocks noChangeAspect="1"/>
          </p:cNvGrpSpPr>
          <p:nvPr/>
        </p:nvGrpSpPr>
        <p:grpSpPr>
          <a:xfrm>
            <a:off x="5941743" y="3851003"/>
            <a:ext cx="2213377" cy="1195160"/>
            <a:chOff x="2632322" y="3935159"/>
            <a:chExt cx="2766721" cy="1493950"/>
          </a:xfrm>
        </p:grpSpPr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2CDCAA8F-4B03-4442-846F-8C6EB5A15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2322" y="3935159"/>
              <a:ext cx="2766721" cy="1493950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9" name="流程图: 接点 228">
              <a:extLst>
                <a:ext uri="{FF2B5EF4-FFF2-40B4-BE49-F238E27FC236}">
                  <a16:creationId xmlns:a16="http://schemas.microsoft.com/office/drawing/2014/main" id="{A1984191-7967-4790-83F2-220FBBB002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9170" y="4415916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0" name="流程图: 接点 229">
              <a:extLst>
                <a:ext uri="{FF2B5EF4-FFF2-40B4-BE49-F238E27FC236}">
                  <a16:creationId xmlns:a16="http://schemas.microsoft.com/office/drawing/2014/main" id="{1718C3C8-38B4-4CEA-A372-5BAE49FE2C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1202" y="4616578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1" name="流程图: 接点 230">
              <a:extLst>
                <a:ext uri="{FF2B5EF4-FFF2-40B4-BE49-F238E27FC236}">
                  <a16:creationId xmlns:a16="http://schemas.microsoft.com/office/drawing/2014/main" id="{D97E8BAD-487F-48E3-BA96-E24A5F827D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2577" y="4801493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32" name="直接连接符 231">
              <a:extLst>
                <a:ext uri="{FF2B5EF4-FFF2-40B4-BE49-F238E27FC236}">
                  <a16:creationId xmlns:a16="http://schemas.microsoft.com/office/drawing/2014/main" id="{4DDD9599-B9B0-41C5-BFB5-51F7A3DAF30F}"/>
                </a:ext>
              </a:extLst>
            </p:cNvPr>
            <p:cNvCxnSpPr>
              <a:cxnSpLocks noChangeAspect="1"/>
              <a:stCxn id="230" idx="7"/>
              <a:endCxn id="229" idx="3"/>
            </p:cNvCxnSpPr>
            <p:nvPr/>
          </p:nvCxnSpPr>
          <p:spPr>
            <a:xfrm flipV="1">
              <a:off x="3386025" y="4510766"/>
              <a:ext cx="79413" cy="12208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AED5DFC5-5DA5-4564-9A4B-0E9210B29356}"/>
                </a:ext>
              </a:extLst>
            </p:cNvPr>
            <p:cNvCxnSpPr>
              <a:cxnSpLocks noChangeAspect="1"/>
              <a:stCxn id="229" idx="5"/>
              <a:endCxn id="231" idx="0"/>
            </p:cNvCxnSpPr>
            <p:nvPr/>
          </p:nvCxnSpPr>
          <p:spPr>
            <a:xfrm>
              <a:off x="3543993" y="4510767"/>
              <a:ext cx="54131" cy="2907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6F2B5444-048B-4B51-B653-0D7F7D039D58}"/>
                </a:ext>
              </a:extLst>
            </p:cNvPr>
            <p:cNvCxnSpPr>
              <a:cxnSpLocks noChangeAspect="1"/>
              <a:stCxn id="229" idx="6"/>
              <a:endCxn id="313" idx="2"/>
            </p:cNvCxnSpPr>
            <p:nvPr/>
          </p:nvCxnSpPr>
          <p:spPr>
            <a:xfrm>
              <a:off x="3560262" y="4471478"/>
              <a:ext cx="131353" cy="3112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880EB853-0809-4842-9D00-ECBBF6D7DE02}"/>
                </a:ext>
              </a:extLst>
            </p:cNvPr>
            <p:cNvCxnSpPr>
              <a:cxnSpLocks noChangeAspect="1"/>
              <a:stCxn id="231" idx="6"/>
              <a:endCxn id="310" idx="3"/>
            </p:cNvCxnSpPr>
            <p:nvPr/>
          </p:nvCxnSpPr>
          <p:spPr>
            <a:xfrm flipV="1">
              <a:off x="3653669" y="4776316"/>
              <a:ext cx="104988" cy="8073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>
              <a:extLst>
                <a:ext uri="{FF2B5EF4-FFF2-40B4-BE49-F238E27FC236}">
                  <a16:creationId xmlns:a16="http://schemas.microsoft.com/office/drawing/2014/main" id="{1C9E445E-0E25-450C-82CD-7DC1DE8942C6}"/>
                </a:ext>
              </a:extLst>
            </p:cNvPr>
            <p:cNvCxnSpPr>
              <a:cxnSpLocks noChangeAspect="1"/>
              <a:stCxn id="230" idx="6"/>
              <a:endCxn id="313" idx="3"/>
            </p:cNvCxnSpPr>
            <p:nvPr/>
          </p:nvCxnSpPr>
          <p:spPr>
            <a:xfrm flipV="1">
              <a:off x="3402294" y="4541887"/>
              <a:ext cx="305589" cy="1302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流程图: 接点 236">
              <a:extLst>
                <a:ext uri="{FF2B5EF4-FFF2-40B4-BE49-F238E27FC236}">
                  <a16:creationId xmlns:a16="http://schemas.microsoft.com/office/drawing/2014/main" id="{90AFB895-7C16-4573-9559-06CFB2CF9C6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31076" y="4219463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8" name="流程图: 接点 237">
              <a:extLst>
                <a:ext uri="{FF2B5EF4-FFF2-40B4-BE49-F238E27FC236}">
                  <a16:creationId xmlns:a16="http://schemas.microsoft.com/office/drawing/2014/main" id="{351CF24B-16CA-43EA-A04C-C8C74F23223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77585" y="4274049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9" name="流程图: 接点 238">
              <a:extLst>
                <a:ext uri="{FF2B5EF4-FFF2-40B4-BE49-F238E27FC236}">
                  <a16:creationId xmlns:a16="http://schemas.microsoft.com/office/drawing/2014/main" id="{CC5C753C-D04A-4F08-83AD-2713BA3FF57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68447" y="4155428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0" name="流程图: 接点 239">
              <a:extLst>
                <a:ext uri="{FF2B5EF4-FFF2-40B4-BE49-F238E27FC236}">
                  <a16:creationId xmlns:a16="http://schemas.microsoft.com/office/drawing/2014/main" id="{70477764-BDE9-4684-8295-03AED0487E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8024" y="5043648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36E239B8-61C5-4B70-8107-156D1227C62E}"/>
                </a:ext>
              </a:extLst>
            </p:cNvPr>
            <p:cNvCxnSpPr>
              <a:cxnSpLocks noChangeAspect="1"/>
              <a:stCxn id="237" idx="5"/>
              <a:endCxn id="238" idx="2"/>
            </p:cNvCxnSpPr>
            <p:nvPr/>
          </p:nvCxnSpPr>
          <p:spPr>
            <a:xfrm>
              <a:off x="3833088" y="4305471"/>
              <a:ext cx="345665" cy="3547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035E040B-A539-4A2E-B9DE-5824C4BFDBB6}"/>
                </a:ext>
              </a:extLst>
            </p:cNvPr>
            <p:cNvCxnSpPr>
              <a:cxnSpLocks noChangeAspect="1"/>
              <a:stCxn id="237" idx="6"/>
              <a:endCxn id="239" idx="2"/>
            </p:cNvCxnSpPr>
            <p:nvPr/>
          </p:nvCxnSpPr>
          <p:spPr>
            <a:xfrm flipV="1">
              <a:off x="3841001" y="4222326"/>
              <a:ext cx="128615" cy="4136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>
              <a:extLst>
                <a:ext uri="{FF2B5EF4-FFF2-40B4-BE49-F238E27FC236}">
                  <a16:creationId xmlns:a16="http://schemas.microsoft.com/office/drawing/2014/main" id="{E21E1579-8B39-44B5-B864-8E7ACA46B62E}"/>
                </a:ext>
              </a:extLst>
            </p:cNvPr>
            <p:cNvCxnSpPr>
              <a:cxnSpLocks noChangeAspect="1"/>
              <a:stCxn id="239" idx="5"/>
              <a:endCxn id="238" idx="1"/>
            </p:cNvCxnSpPr>
            <p:nvPr/>
          </p:nvCxnSpPr>
          <p:spPr>
            <a:xfrm>
              <a:off x="4070459" y="4241435"/>
              <a:ext cx="116207" cy="5773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>
              <a:extLst>
                <a:ext uri="{FF2B5EF4-FFF2-40B4-BE49-F238E27FC236}">
                  <a16:creationId xmlns:a16="http://schemas.microsoft.com/office/drawing/2014/main" id="{16D31DD2-659E-4F8D-8682-05CC7B98589C}"/>
                </a:ext>
              </a:extLst>
            </p:cNvPr>
            <p:cNvCxnSpPr>
              <a:cxnSpLocks noChangeAspect="1"/>
              <a:stCxn id="240" idx="1"/>
              <a:endCxn id="310" idx="4"/>
            </p:cNvCxnSpPr>
            <p:nvPr/>
          </p:nvCxnSpPr>
          <p:spPr>
            <a:xfrm flipV="1">
              <a:off x="3774293" y="4792590"/>
              <a:ext cx="23643" cy="26733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>
              <a:extLst>
                <a:ext uri="{FF2B5EF4-FFF2-40B4-BE49-F238E27FC236}">
                  <a16:creationId xmlns:a16="http://schemas.microsoft.com/office/drawing/2014/main" id="{D9156BBB-D99D-49A5-904C-50DB628E777C}"/>
                </a:ext>
              </a:extLst>
            </p:cNvPr>
            <p:cNvCxnSpPr>
              <a:cxnSpLocks noChangeAspect="1"/>
              <a:stCxn id="240" idx="6"/>
              <a:endCxn id="260" idx="3"/>
            </p:cNvCxnSpPr>
            <p:nvPr/>
          </p:nvCxnSpPr>
          <p:spPr>
            <a:xfrm flipV="1">
              <a:off x="3869117" y="5023338"/>
              <a:ext cx="144455" cy="7587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>
              <a:extLst>
                <a:ext uri="{FF2B5EF4-FFF2-40B4-BE49-F238E27FC236}">
                  <a16:creationId xmlns:a16="http://schemas.microsoft.com/office/drawing/2014/main" id="{E3D9246D-FE96-49AB-B77F-69D0C15DEE3C}"/>
                </a:ext>
              </a:extLst>
            </p:cNvPr>
            <p:cNvCxnSpPr>
              <a:cxnSpLocks noChangeAspect="1"/>
              <a:stCxn id="238" idx="5"/>
              <a:endCxn id="248" idx="1"/>
            </p:cNvCxnSpPr>
            <p:nvPr/>
          </p:nvCxnSpPr>
          <p:spPr>
            <a:xfrm>
              <a:off x="4279596" y="4360058"/>
              <a:ext cx="121717" cy="12826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流程图: 接点 246">
              <a:extLst>
                <a:ext uri="{FF2B5EF4-FFF2-40B4-BE49-F238E27FC236}">
                  <a16:creationId xmlns:a16="http://schemas.microsoft.com/office/drawing/2014/main" id="{1A1D661C-6722-4DAB-AB04-8DC25272A3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6750" y="4631175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8" name="流程图: 接点 247">
              <a:extLst>
                <a:ext uri="{FF2B5EF4-FFF2-40B4-BE49-F238E27FC236}">
                  <a16:creationId xmlns:a16="http://schemas.microsoft.com/office/drawing/2014/main" id="{0AD06040-891E-4A0E-B5C3-8A4D0ED04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5045" y="4472051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9" name="流程图: 接点 248">
              <a:extLst>
                <a:ext uri="{FF2B5EF4-FFF2-40B4-BE49-F238E27FC236}">
                  <a16:creationId xmlns:a16="http://schemas.microsoft.com/office/drawing/2014/main" id="{F465F396-AB75-4D45-AEC1-64DCB88648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21046" y="4619814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50" name="直接连接符 249">
              <a:extLst>
                <a:ext uri="{FF2B5EF4-FFF2-40B4-BE49-F238E27FC236}">
                  <a16:creationId xmlns:a16="http://schemas.microsoft.com/office/drawing/2014/main" id="{45659F5E-0166-4D6A-8221-57C2C8EC4DD2}"/>
                </a:ext>
              </a:extLst>
            </p:cNvPr>
            <p:cNvCxnSpPr>
              <a:cxnSpLocks noChangeAspect="1"/>
              <a:stCxn id="248" idx="2"/>
              <a:endCxn id="247" idx="7"/>
            </p:cNvCxnSpPr>
            <p:nvPr/>
          </p:nvCxnSpPr>
          <p:spPr>
            <a:xfrm flipH="1">
              <a:off x="4281574" y="4527613"/>
              <a:ext cx="103471" cy="11983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2AB9F7C8-F293-486C-849E-4C317D3EA388}"/>
                </a:ext>
              </a:extLst>
            </p:cNvPr>
            <p:cNvCxnSpPr>
              <a:cxnSpLocks noChangeAspect="1"/>
              <a:stCxn id="248" idx="4"/>
              <a:endCxn id="316" idx="0"/>
            </p:cNvCxnSpPr>
            <p:nvPr/>
          </p:nvCxnSpPr>
          <p:spPr>
            <a:xfrm>
              <a:off x="4440590" y="4583175"/>
              <a:ext cx="37706" cy="20847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>
              <a:extLst>
                <a:ext uri="{FF2B5EF4-FFF2-40B4-BE49-F238E27FC236}">
                  <a16:creationId xmlns:a16="http://schemas.microsoft.com/office/drawing/2014/main" id="{3850AAAA-04EA-490B-B079-85B8A21595B7}"/>
                </a:ext>
              </a:extLst>
            </p:cNvPr>
            <p:cNvCxnSpPr>
              <a:cxnSpLocks noChangeAspect="1"/>
              <a:stCxn id="248" idx="6"/>
              <a:endCxn id="249" idx="1"/>
            </p:cNvCxnSpPr>
            <p:nvPr/>
          </p:nvCxnSpPr>
          <p:spPr>
            <a:xfrm>
              <a:off x="4496138" y="4527612"/>
              <a:ext cx="141177" cy="1084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>
              <a:extLst>
                <a:ext uri="{FF2B5EF4-FFF2-40B4-BE49-F238E27FC236}">
                  <a16:creationId xmlns:a16="http://schemas.microsoft.com/office/drawing/2014/main" id="{DCEB6476-9326-4000-A7CB-838BF1D85424}"/>
                </a:ext>
              </a:extLst>
            </p:cNvPr>
            <p:cNvCxnSpPr>
              <a:cxnSpLocks noChangeAspect="1"/>
              <a:stCxn id="249" idx="3"/>
              <a:endCxn id="316" idx="6"/>
            </p:cNvCxnSpPr>
            <p:nvPr/>
          </p:nvCxnSpPr>
          <p:spPr>
            <a:xfrm flipH="1">
              <a:off x="4533844" y="4714663"/>
              <a:ext cx="103471" cy="1325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>
              <a:extLst>
                <a:ext uri="{FF2B5EF4-FFF2-40B4-BE49-F238E27FC236}">
                  <a16:creationId xmlns:a16="http://schemas.microsoft.com/office/drawing/2014/main" id="{4F8FDC67-D446-4C10-AFD4-ABCD98EC5828}"/>
                </a:ext>
              </a:extLst>
            </p:cNvPr>
            <p:cNvCxnSpPr>
              <a:cxnSpLocks noChangeAspect="1"/>
              <a:stCxn id="247" idx="6"/>
              <a:endCxn id="249" idx="2"/>
            </p:cNvCxnSpPr>
            <p:nvPr/>
          </p:nvCxnSpPr>
          <p:spPr>
            <a:xfrm flipV="1">
              <a:off x="4297842" y="4675376"/>
              <a:ext cx="323203" cy="1136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流程图: 接点 254">
              <a:extLst>
                <a:ext uri="{FF2B5EF4-FFF2-40B4-BE49-F238E27FC236}">
                  <a16:creationId xmlns:a16="http://schemas.microsoft.com/office/drawing/2014/main" id="{4079A249-0B1C-4293-ABF8-C0222AF44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695" y="4509691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6" name="流程图: 接点 255">
              <a:extLst>
                <a:ext uri="{FF2B5EF4-FFF2-40B4-BE49-F238E27FC236}">
                  <a16:creationId xmlns:a16="http://schemas.microsoft.com/office/drawing/2014/main" id="{E03F33BE-919B-4A05-84B5-141D440420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0445" y="4791654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8A730539-96AA-4912-B493-039A6F44E9C9}"/>
                </a:ext>
              </a:extLst>
            </p:cNvPr>
            <p:cNvCxnSpPr>
              <a:cxnSpLocks noChangeAspect="1"/>
              <a:stCxn id="255" idx="2"/>
              <a:endCxn id="249" idx="7"/>
            </p:cNvCxnSpPr>
            <p:nvPr/>
          </p:nvCxnSpPr>
          <p:spPr>
            <a:xfrm flipH="1">
              <a:off x="4715869" y="4565252"/>
              <a:ext cx="173825" cy="7083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4BFC79DD-79DF-496F-930B-1F3D6D70EA9F}"/>
                </a:ext>
              </a:extLst>
            </p:cNvPr>
            <p:cNvCxnSpPr>
              <a:cxnSpLocks noChangeAspect="1"/>
              <a:stCxn id="256" idx="1"/>
              <a:endCxn id="249" idx="5"/>
            </p:cNvCxnSpPr>
            <p:nvPr/>
          </p:nvCxnSpPr>
          <p:spPr>
            <a:xfrm flipH="1" flipV="1">
              <a:off x="4715868" y="4714664"/>
              <a:ext cx="150844" cy="9326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9003010A-8A45-44D2-99E8-E42B95CA2711}"/>
                </a:ext>
              </a:extLst>
            </p:cNvPr>
            <p:cNvCxnSpPr>
              <a:cxnSpLocks noChangeAspect="1"/>
              <a:stCxn id="255" idx="4"/>
              <a:endCxn id="256" idx="0"/>
            </p:cNvCxnSpPr>
            <p:nvPr/>
          </p:nvCxnSpPr>
          <p:spPr>
            <a:xfrm flipH="1">
              <a:off x="4905990" y="4620814"/>
              <a:ext cx="39250" cy="17083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流程图: 接点 259">
              <a:extLst>
                <a:ext uri="{FF2B5EF4-FFF2-40B4-BE49-F238E27FC236}">
                  <a16:creationId xmlns:a16="http://schemas.microsoft.com/office/drawing/2014/main" id="{F2322C81-79BD-4775-9528-1198291AC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7303" y="4928487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1" name="流程图: 接点 260">
              <a:extLst>
                <a:ext uri="{FF2B5EF4-FFF2-40B4-BE49-F238E27FC236}">
                  <a16:creationId xmlns:a16="http://schemas.microsoft.com/office/drawing/2014/main" id="{D570406A-93FB-4D4C-91B2-E95A275B15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1377" y="4583176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A0A378D6-E0E4-4CE9-ACF2-BD8D9E589D6A}"/>
                </a:ext>
              </a:extLst>
            </p:cNvPr>
            <p:cNvCxnSpPr>
              <a:cxnSpLocks noChangeAspect="1"/>
              <a:stCxn id="261" idx="4"/>
              <a:endCxn id="263" idx="1"/>
            </p:cNvCxnSpPr>
            <p:nvPr/>
          </p:nvCxnSpPr>
          <p:spPr>
            <a:xfrm>
              <a:off x="3056922" y="4694300"/>
              <a:ext cx="45530" cy="1195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流程图: 接点 262">
              <a:extLst>
                <a:ext uri="{FF2B5EF4-FFF2-40B4-BE49-F238E27FC236}">
                  <a16:creationId xmlns:a16="http://schemas.microsoft.com/office/drawing/2014/main" id="{800B99F3-74BA-4184-A1C0-A2001FBB3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6185" y="4797545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3D234413-9AC2-4F47-A6E8-C609532F6DB1}"/>
                </a:ext>
              </a:extLst>
            </p:cNvPr>
            <p:cNvCxnSpPr>
              <a:cxnSpLocks noChangeAspect="1"/>
              <a:stCxn id="261" idx="6"/>
              <a:endCxn id="230" idx="2"/>
            </p:cNvCxnSpPr>
            <p:nvPr/>
          </p:nvCxnSpPr>
          <p:spPr>
            <a:xfrm>
              <a:off x="3112468" y="4638739"/>
              <a:ext cx="178732" cy="3340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8C8DC490-B5FB-4AEA-BDE2-5A33D031D569}"/>
                </a:ext>
              </a:extLst>
            </p:cNvPr>
            <p:cNvCxnSpPr>
              <a:cxnSpLocks noChangeAspect="1"/>
              <a:stCxn id="263" idx="7"/>
              <a:endCxn id="230" idx="3"/>
            </p:cNvCxnSpPr>
            <p:nvPr/>
          </p:nvCxnSpPr>
          <p:spPr>
            <a:xfrm flipV="1">
              <a:off x="3181007" y="4711427"/>
              <a:ext cx="126462" cy="10239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流程图: 接点 265">
              <a:extLst>
                <a:ext uri="{FF2B5EF4-FFF2-40B4-BE49-F238E27FC236}">
                  <a16:creationId xmlns:a16="http://schemas.microsoft.com/office/drawing/2014/main" id="{5790CE02-4357-43F8-8111-95612FE37D9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53564" y="3972801"/>
              <a:ext cx="111093" cy="111125"/>
            </a:xfrm>
            <a:prstGeom prst="flowChartConnector">
              <a:avLst/>
            </a:prstGeom>
            <a:solidFill>
              <a:srgbClr val="ED7D31"/>
            </a:solidFill>
            <a:ln>
              <a:solidFill>
                <a:srgbClr val="ED7D3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7" name="流程图: 接点 266">
              <a:extLst>
                <a:ext uri="{FF2B5EF4-FFF2-40B4-BE49-F238E27FC236}">
                  <a16:creationId xmlns:a16="http://schemas.microsoft.com/office/drawing/2014/main" id="{D10FE43C-0C1E-4E7C-B284-B4365D3235D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820822" y="4397033"/>
              <a:ext cx="111093" cy="111125"/>
            </a:xfrm>
            <a:prstGeom prst="flowChartConnector">
              <a:avLst/>
            </a:prstGeom>
            <a:solidFill>
              <a:srgbClr val="ED7D31"/>
            </a:solidFill>
            <a:ln>
              <a:solidFill>
                <a:srgbClr val="ED7D3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8" name="流程图: 接点 267">
              <a:extLst>
                <a:ext uri="{FF2B5EF4-FFF2-40B4-BE49-F238E27FC236}">
                  <a16:creationId xmlns:a16="http://schemas.microsoft.com/office/drawing/2014/main" id="{FFDBE05F-D287-408F-89D8-A73CA74E19A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742237" y="4766779"/>
              <a:ext cx="111093" cy="111125"/>
            </a:xfrm>
            <a:prstGeom prst="flowChartConnector">
              <a:avLst/>
            </a:prstGeom>
            <a:solidFill>
              <a:srgbClr val="ED7D31"/>
            </a:solidFill>
            <a:ln>
              <a:solidFill>
                <a:srgbClr val="ED7D3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9" name="流程图: 接点 268">
              <a:extLst>
                <a:ext uri="{FF2B5EF4-FFF2-40B4-BE49-F238E27FC236}">
                  <a16:creationId xmlns:a16="http://schemas.microsoft.com/office/drawing/2014/main" id="{B728C367-699E-4137-8127-D994B1C98EA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020474" y="5076994"/>
              <a:ext cx="111093" cy="111125"/>
            </a:xfrm>
            <a:prstGeom prst="flowChartConnector">
              <a:avLst/>
            </a:prstGeom>
            <a:solidFill>
              <a:srgbClr val="ED7D31"/>
            </a:solidFill>
            <a:ln>
              <a:solidFill>
                <a:srgbClr val="ED7D3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0" name="流程图: 接点 269">
              <a:extLst>
                <a:ext uri="{FF2B5EF4-FFF2-40B4-BE49-F238E27FC236}">
                  <a16:creationId xmlns:a16="http://schemas.microsoft.com/office/drawing/2014/main" id="{97585B65-9CD8-4077-8A3D-C42A45A98A4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56930" y="5250232"/>
              <a:ext cx="111093" cy="111125"/>
            </a:xfrm>
            <a:prstGeom prst="flowChartConnector">
              <a:avLst/>
            </a:prstGeom>
            <a:solidFill>
              <a:srgbClr val="ED7D31"/>
            </a:solidFill>
            <a:ln>
              <a:solidFill>
                <a:srgbClr val="ED7D3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1" name="流程图: 接点 270">
              <a:extLst>
                <a:ext uri="{FF2B5EF4-FFF2-40B4-BE49-F238E27FC236}">
                  <a16:creationId xmlns:a16="http://schemas.microsoft.com/office/drawing/2014/main" id="{CE8D52D1-33C3-4950-9417-137ADD333FA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33407" y="5262979"/>
              <a:ext cx="111093" cy="111125"/>
            </a:xfrm>
            <a:prstGeom prst="flowChartConnector">
              <a:avLst/>
            </a:prstGeom>
            <a:solidFill>
              <a:srgbClr val="ED7D31"/>
            </a:solidFill>
            <a:ln>
              <a:solidFill>
                <a:srgbClr val="ED7D3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2" name="流程图: 接点 271">
              <a:extLst>
                <a:ext uri="{FF2B5EF4-FFF2-40B4-BE49-F238E27FC236}">
                  <a16:creationId xmlns:a16="http://schemas.microsoft.com/office/drawing/2014/main" id="{DE1150BD-8015-441B-9CF7-C29C088D86E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194882" y="4660104"/>
              <a:ext cx="111093" cy="111125"/>
            </a:xfrm>
            <a:prstGeom prst="flowChartConnector">
              <a:avLst/>
            </a:prstGeom>
            <a:solidFill>
              <a:srgbClr val="ED7D31"/>
            </a:solidFill>
            <a:ln>
              <a:solidFill>
                <a:srgbClr val="ED7D3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8" name="流程图: 接点 297">
              <a:extLst>
                <a:ext uri="{FF2B5EF4-FFF2-40B4-BE49-F238E27FC236}">
                  <a16:creationId xmlns:a16="http://schemas.microsoft.com/office/drawing/2014/main" id="{EACACF30-7C82-4F51-AA4A-AAB6F13C2D4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79846" y="4308753"/>
              <a:ext cx="111093" cy="111125"/>
            </a:xfrm>
            <a:prstGeom prst="flowChartConnector">
              <a:avLst/>
            </a:prstGeom>
            <a:solidFill>
              <a:srgbClr val="ED7D31"/>
            </a:solidFill>
            <a:ln>
              <a:solidFill>
                <a:srgbClr val="ED7D3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9" name="流程图: 接点 298">
              <a:extLst>
                <a:ext uri="{FF2B5EF4-FFF2-40B4-BE49-F238E27FC236}">
                  <a16:creationId xmlns:a16="http://schemas.microsoft.com/office/drawing/2014/main" id="{E9949272-A351-463E-88D7-8AFBAA04105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29008" y="4977917"/>
              <a:ext cx="111093" cy="111125"/>
            </a:xfrm>
            <a:prstGeom prst="flowChartConnector">
              <a:avLst/>
            </a:prstGeom>
            <a:solidFill>
              <a:srgbClr val="ED7D31"/>
            </a:solidFill>
            <a:ln>
              <a:solidFill>
                <a:srgbClr val="ED7D3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0" name="直接连接符 299">
              <a:extLst>
                <a:ext uri="{FF2B5EF4-FFF2-40B4-BE49-F238E27FC236}">
                  <a16:creationId xmlns:a16="http://schemas.microsoft.com/office/drawing/2014/main" id="{2F29C247-A99B-4A3C-AE10-6DBACC97CEAC}"/>
                </a:ext>
              </a:extLst>
            </p:cNvPr>
            <p:cNvCxnSpPr>
              <a:cxnSpLocks noChangeAspect="1"/>
              <a:stCxn id="237" idx="0"/>
              <a:endCxn id="266" idx="4"/>
            </p:cNvCxnSpPr>
            <p:nvPr/>
          </p:nvCxnSpPr>
          <p:spPr>
            <a:xfrm flipH="1" flipV="1">
              <a:off x="3720445" y="4082756"/>
              <a:ext cx="54845" cy="137875"/>
            </a:xfrm>
            <a:prstGeom prst="line">
              <a:avLst/>
            </a:prstGeom>
            <a:ln w="25400">
              <a:solidFill>
                <a:srgbClr val="ED7D3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>
              <a:extLst>
                <a:ext uri="{FF2B5EF4-FFF2-40B4-BE49-F238E27FC236}">
                  <a16:creationId xmlns:a16="http://schemas.microsoft.com/office/drawing/2014/main" id="{C5849C44-5C48-46B5-A0A8-B27BF9B816E0}"/>
                </a:ext>
              </a:extLst>
            </p:cNvPr>
            <p:cNvCxnSpPr>
              <a:cxnSpLocks noChangeAspect="1"/>
              <a:stCxn id="272" idx="0"/>
              <a:endCxn id="298" idx="4"/>
            </p:cNvCxnSpPr>
            <p:nvPr/>
          </p:nvCxnSpPr>
          <p:spPr>
            <a:xfrm flipH="1" flipV="1">
              <a:off x="5146726" y="4418707"/>
              <a:ext cx="92369" cy="242564"/>
            </a:xfrm>
            <a:prstGeom prst="line">
              <a:avLst/>
            </a:prstGeom>
            <a:ln w="25400">
              <a:solidFill>
                <a:srgbClr val="ED7D3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接连接符 301">
              <a:extLst>
                <a:ext uri="{FF2B5EF4-FFF2-40B4-BE49-F238E27FC236}">
                  <a16:creationId xmlns:a16="http://schemas.microsoft.com/office/drawing/2014/main" id="{A0BCF7C1-2C2F-4132-B4BD-73CA378A1994}"/>
                </a:ext>
              </a:extLst>
            </p:cNvPr>
            <p:cNvCxnSpPr>
              <a:cxnSpLocks noChangeAspect="1"/>
              <a:stCxn id="272" idx="1"/>
              <a:endCxn id="255" idx="5"/>
            </p:cNvCxnSpPr>
            <p:nvPr/>
          </p:nvCxnSpPr>
          <p:spPr>
            <a:xfrm flipH="1" flipV="1">
              <a:off x="4984518" y="4604541"/>
              <a:ext cx="219445" cy="80678"/>
            </a:xfrm>
            <a:prstGeom prst="line">
              <a:avLst/>
            </a:prstGeom>
            <a:ln w="25400">
              <a:solidFill>
                <a:srgbClr val="ED7D3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9B5B97FB-D8F0-4633-8F45-485D6BED73FE}"/>
                </a:ext>
              </a:extLst>
            </p:cNvPr>
            <p:cNvCxnSpPr>
              <a:cxnSpLocks noChangeAspect="1"/>
              <a:stCxn id="272" idx="3"/>
              <a:endCxn id="299" idx="7"/>
            </p:cNvCxnSpPr>
            <p:nvPr/>
          </p:nvCxnSpPr>
          <p:spPr>
            <a:xfrm flipH="1">
              <a:off x="5114992" y="4762145"/>
              <a:ext cx="104999" cy="224857"/>
            </a:xfrm>
            <a:prstGeom prst="line">
              <a:avLst/>
            </a:prstGeom>
            <a:ln w="25400">
              <a:solidFill>
                <a:srgbClr val="ED7D3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>
              <a:extLst>
                <a:ext uri="{FF2B5EF4-FFF2-40B4-BE49-F238E27FC236}">
                  <a16:creationId xmlns:a16="http://schemas.microsoft.com/office/drawing/2014/main" id="{BC467D38-0B38-4DD3-A216-94E7BDD3589C}"/>
                </a:ext>
              </a:extLst>
            </p:cNvPr>
            <p:cNvCxnSpPr>
              <a:cxnSpLocks noChangeAspect="1"/>
              <a:stCxn id="270" idx="7"/>
              <a:endCxn id="240" idx="4"/>
            </p:cNvCxnSpPr>
            <p:nvPr/>
          </p:nvCxnSpPr>
          <p:spPr>
            <a:xfrm flipV="1">
              <a:off x="3742914" y="5154771"/>
              <a:ext cx="70657" cy="104544"/>
            </a:xfrm>
            <a:prstGeom prst="line">
              <a:avLst/>
            </a:prstGeom>
            <a:ln w="25400">
              <a:solidFill>
                <a:srgbClr val="ED7D3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>
              <a:extLst>
                <a:ext uri="{FF2B5EF4-FFF2-40B4-BE49-F238E27FC236}">
                  <a16:creationId xmlns:a16="http://schemas.microsoft.com/office/drawing/2014/main" id="{6E43E768-2B13-4C5A-A8F4-874770BA2E2A}"/>
                </a:ext>
              </a:extLst>
            </p:cNvPr>
            <p:cNvCxnSpPr>
              <a:cxnSpLocks noChangeAspect="1"/>
              <a:stCxn id="271" idx="2"/>
              <a:endCxn id="270" idx="6"/>
            </p:cNvCxnSpPr>
            <p:nvPr/>
          </p:nvCxnSpPr>
          <p:spPr>
            <a:xfrm flipH="1" flipV="1">
              <a:off x="3766854" y="5294458"/>
              <a:ext cx="267721" cy="35419"/>
            </a:xfrm>
            <a:prstGeom prst="line">
              <a:avLst/>
            </a:prstGeom>
            <a:ln w="25400">
              <a:solidFill>
                <a:srgbClr val="ED7D3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>
              <a:extLst>
                <a:ext uri="{FF2B5EF4-FFF2-40B4-BE49-F238E27FC236}">
                  <a16:creationId xmlns:a16="http://schemas.microsoft.com/office/drawing/2014/main" id="{44679776-F325-4C84-9846-9C8A1ABBB5E2}"/>
                </a:ext>
              </a:extLst>
            </p:cNvPr>
            <p:cNvCxnSpPr>
              <a:cxnSpLocks noChangeAspect="1"/>
              <a:stCxn id="269" idx="7"/>
              <a:endCxn id="263" idx="4"/>
            </p:cNvCxnSpPr>
            <p:nvPr/>
          </p:nvCxnSpPr>
          <p:spPr>
            <a:xfrm flipV="1">
              <a:off x="3106457" y="4908669"/>
              <a:ext cx="35273" cy="177408"/>
            </a:xfrm>
            <a:prstGeom prst="line">
              <a:avLst/>
            </a:prstGeom>
            <a:ln w="25400">
              <a:solidFill>
                <a:srgbClr val="ED7D3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>
              <a:extLst>
                <a:ext uri="{FF2B5EF4-FFF2-40B4-BE49-F238E27FC236}">
                  <a16:creationId xmlns:a16="http://schemas.microsoft.com/office/drawing/2014/main" id="{E50DDCCB-E572-48F8-A56D-4664D7CF8CC5}"/>
                </a:ext>
              </a:extLst>
            </p:cNvPr>
            <p:cNvCxnSpPr>
              <a:cxnSpLocks noChangeAspect="1"/>
              <a:stCxn id="268" idx="6"/>
              <a:endCxn id="261" idx="3"/>
            </p:cNvCxnSpPr>
            <p:nvPr/>
          </p:nvCxnSpPr>
          <p:spPr>
            <a:xfrm flipV="1">
              <a:off x="2852161" y="4678026"/>
              <a:ext cx="165485" cy="132978"/>
            </a:xfrm>
            <a:prstGeom prst="line">
              <a:avLst/>
            </a:prstGeom>
            <a:ln w="25400">
              <a:solidFill>
                <a:srgbClr val="ED7D3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>
              <a:extLst>
                <a:ext uri="{FF2B5EF4-FFF2-40B4-BE49-F238E27FC236}">
                  <a16:creationId xmlns:a16="http://schemas.microsoft.com/office/drawing/2014/main" id="{405697E9-A929-4BE0-B4EB-30E9CB2A9ECC}"/>
                </a:ext>
              </a:extLst>
            </p:cNvPr>
            <p:cNvCxnSpPr>
              <a:cxnSpLocks noChangeAspect="1"/>
              <a:stCxn id="268" idx="0"/>
              <a:endCxn id="267" idx="3"/>
            </p:cNvCxnSpPr>
            <p:nvPr/>
          </p:nvCxnSpPr>
          <p:spPr>
            <a:xfrm flipV="1">
              <a:off x="2786454" y="4499075"/>
              <a:ext cx="59475" cy="268873"/>
            </a:xfrm>
            <a:prstGeom prst="line">
              <a:avLst/>
            </a:prstGeom>
            <a:ln w="25400">
              <a:solidFill>
                <a:srgbClr val="ED7D3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>
              <a:extLst>
                <a:ext uri="{FF2B5EF4-FFF2-40B4-BE49-F238E27FC236}">
                  <a16:creationId xmlns:a16="http://schemas.microsoft.com/office/drawing/2014/main" id="{8BE051DA-FD41-4703-844D-5EE88B962F1A}"/>
                </a:ext>
              </a:extLst>
            </p:cNvPr>
            <p:cNvCxnSpPr>
              <a:cxnSpLocks noChangeAspect="1"/>
              <a:stCxn id="230" idx="6"/>
              <a:endCxn id="310" idx="2"/>
            </p:cNvCxnSpPr>
            <p:nvPr/>
          </p:nvCxnSpPr>
          <p:spPr>
            <a:xfrm>
              <a:off x="3402294" y="4672139"/>
              <a:ext cx="340095" cy="648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流程图: 接点 309">
              <a:extLst>
                <a:ext uri="{FF2B5EF4-FFF2-40B4-BE49-F238E27FC236}">
                  <a16:creationId xmlns:a16="http://schemas.microsoft.com/office/drawing/2014/main" id="{49F68028-09CF-4F96-B7E0-33110AB5A1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390" y="4681465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11" name="直接连接符 310">
              <a:extLst>
                <a:ext uri="{FF2B5EF4-FFF2-40B4-BE49-F238E27FC236}">
                  <a16:creationId xmlns:a16="http://schemas.microsoft.com/office/drawing/2014/main" id="{5285CB37-D07C-4E19-913E-29940D5DB206}"/>
                </a:ext>
              </a:extLst>
            </p:cNvPr>
            <p:cNvCxnSpPr>
              <a:cxnSpLocks noChangeAspect="1"/>
              <a:stCxn id="313" idx="4"/>
              <a:endCxn id="310" idx="0"/>
            </p:cNvCxnSpPr>
            <p:nvPr/>
          </p:nvCxnSpPr>
          <p:spPr>
            <a:xfrm>
              <a:off x="3747160" y="4558162"/>
              <a:ext cx="50776" cy="12330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51A87CCE-6A2E-47F7-A236-339F82406540}"/>
                </a:ext>
              </a:extLst>
            </p:cNvPr>
            <p:cNvCxnSpPr>
              <a:cxnSpLocks noChangeAspect="1"/>
              <a:stCxn id="260" idx="1"/>
              <a:endCxn id="310" idx="5"/>
            </p:cNvCxnSpPr>
            <p:nvPr/>
          </p:nvCxnSpPr>
          <p:spPr>
            <a:xfrm flipH="1" flipV="1">
              <a:off x="3837213" y="4776316"/>
              <a:ext cx="176358" cy="16844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流程图: 接点 312">
              <a:extLst>
                <a:ext uri="{FF2B5EF4-FFF2-40B4-BE49-F238E27FC236}">
                  <a16:creationId xmlns:a16="http://schemas.microsoft.com/office/drawing/2014/main" id="{4FE09635-3A3F-4E46-9635-C35A241F7F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1614" y="4447037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14" name="直接连接符 313">
              <a:extLst>
                <a:ext uri="{FF2B5EF4-FFF2-40B4-BE49-F238E27FC236}">
                  <a16:creationId xmlns:a16="http://schemas.microsoft.com/office/drawing/2014/main" id="{1D66BBBD-09EC-4C94-AC64-96E13CB10C03}"/>
                </a:ext>
              </a:extLst>
            </p:cNvPr>
            <p:cNvCxnSpPr>
              <a:cxnSpLocks noChangeAspect="1"/>
              <a:stCxn id="313" idx="0"/>
              <a:endCxn id="237" idx="4"/>
            </p:cNvCxnSpPr>
            <p:nvPr/>
          </p:nvCxnSpPr>
          <p:spPr>
            <a:xfrm flipV="1">
              <a:off x="3747161" y="4329418"/>
              <a:ext cx="50795" cy="1176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>
              <a:extLst>
                <a:ext uri="{FF2B5EF4-FFF2-40B4-BE49-F238E27FC236}">
                  <a16:creationId xmlns:a16="http://schemas.microsoft.com/office/drawing/2014/main" id="{3F00D706-42E6-4426-9293-A92178DDCA1D}"/>
                </a:ext>
              </a:extLst>
            </p:cNvPr>
            <p:cNvCxnSpPr>
              <a:cxnSpLocks noChangeAspect="1"/>
              <a:stCxn id="230" idx="5"/>
              <a:endCxn id="231" idx="2"/>
            </p:cNvCxnSpPr>
            <p:nvPr/>
          </p:nvCxnSpPr>
          <p:spPr>
            <a:xfrm>
              <a:off x="3386025" y="4711428"/>
              <a:ext cx="156553" cy="1456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流程图: 接点 315">
              <a:extLst>
                <a:ext uri="{FF2B5EF4-FFF2-40B4-BE49-F238E27FC236}">
                  <a16:creationId xmlns:a16="http://schemas.microsoft.com/office/drawing/2014/main" id="{BC14ED2E-9F16-448E-8BC9-90636C8868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2751" y="4791654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17" name="直接连接符 316">
              <a:extLst>
                <a:ext uri="{FF2B5EF4-FFF2-40B4-BE49-F238E27FC236}">
                  <a16:creationId xmlns:a16="http://schemas.microsoft.com/office/drawing/2014/main" id="{2C91D5F0-0A33-4CDD-B317-A8945D7A24A0}"/>
                </a:ext>
              </a:extLst>
            </p:cNvPr>
            <p:cNvCxnSpPr>
              <a:cxnSpLocks noChangeAspect="1"/>
              <a:stCxn id="247" idx="5"/>
              <a:endCxn id="316" idx="2"/>
            </p:cNvCxnSpPr>
            <p:nvPr/>
          </p:nvCxnSpPr>
          <p:spPr>
            <a:xfrm>
              <a:off x="4281574" y="4726025"/>
              <a:ext cx="141177" cy="12119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箭头: 上 317">
              <a:extLst>
                <a:ext uri="{FF2B5EF4-FFF2-40B4-BE49-F238E27FC236}">
                  <a16:creationId xmlns:a16="http://schemas.microsoft.com/office/drawing/2014/main" id="{9B761D9E-00A1-4EBD-BF50-C900574A54A9}"/>
                </a:ext>
              </a:extLst>
            </p:cNvPr>
            <p:cNvSpPr/>
            <p:nvPr/>
          </p:nvSpPr>
          <p:spPr>
            <a:xfrm rot="1826678">
              <a:off x="4711957" y="4088914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箭头: 上 318">
              <a:extLst>
                <a:ext uri="{FF2B5EF4-FFF2-40B4-BE49-F238E27FC236}">
                  <a16:creationId xmlns:a16="http://schemas.microsoft.com/office/drawing/2014/main" id="{F2E77318-2606-4C48-A0A8-ED523F1C746C}"/>
                </a:ext>
              </a:extLst>
            </p:cNvPr>
            <p:cNvSpPr/>
            <p:nvPr/>
          </p:nvSpPr>
          <p:spPr>
            <a:xfrm rot="19536714">
              <a:off x="3145321" y="4118148"/>
              <a:ext cx="103917" cy="150877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箭头: 上 319">
              <a:extLst>
                <a:ext uri="{FF2B5EF4-FFF2-40B4-BE49-F238E27FC236}">
                  <a16:creationId xmlns:a16="http://schemas.microsoft.com/office/drawing/2014/main" id="{559B0D88-BE33-40CD-BFC0-0D775D27B61E}"/>
                </a:ext>
              </a:extLst>
            </p:cNvPr>
            <p:cNvSpPr/>
            <p:nvPr/>
          </p:nvSpPr>
          <p:spPr>
            <a:xfrm rot="10051577">
              <a:off x="4515396" y="5178254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箭头: 上 320">
              <a:extLst>
                <a:ext uri="{FF2B5EF4-FFF2-40B4-BE49-F238E27FC236}">
                  <a16:creationId xmlns:a16="http://schemas.microsoft.com/office/drawing/2014/main" id="{011B5B34-1944-4780-BE47-51C8C76C9B7D}"/>
                </a:ext>
              </a:extLst>
            </p:cNvPr>
            <p:cNvSpPr/>
            <p:nvPr/>
          </p:nvSpPr>
          <p:spPr>
            <a:xfrm rot="12267279">
              <a:off x="3272462" y="5121451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2" name="组合 321">
            <a:extLst>
              <a:ext uri="{FF2B5EF4-FFF2-40B4-BE49-F238E27FC236}">
                <a16:creationId xmlns:a16="http://schemas.microsoft.com/office/drawing/2014/main" id="{A0775ECE-6251-4264-947D-4739D65252AF}"/>
              </a:ext>
            </a:extLst>
          </p:cNvPr>
          <p:cNvGrpSpPr/>
          <p:nvPr/>
        </p:nvGrpSpPr>
        <p:grpSpPr>
          <a:xfrm>
            <a:off x="9100636" y="4545159"/>
            <a:ext cx="486818" cy="499762"/>
            <a:chOff x="5168539" y="4845481"/>
            <a:chExt cx="434113" cy="430021"/>
          </a:xfrm>
        </p:grpSpPr>
        <p:sp>
          <p:nvSpPr>
            <p:cNvPr id="323" name="流程图: 接点 322">
              <a:extLst>
                <a:ext uri="{FF2B5EF4-FFF2-40B4-BE49-F238E27FC236}">
                  <a16:creationId xmlns:a16="http://schemas.microsoft.com/office/drawing/2014/main" id="{1D769CE8-ED7D-4911-86F3-61E7BF686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49" y="4913925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4" name="流程图: 接点 323">
              <a:extLst>
                <a:ext uri="{FF2B5EF4-FFF2-40B4-BE49-F238E27FC236}">
                  <a16:creationId xmlns:a16="http://schemas.microsoft.com/office/drawing/2014/main" id="{8499DCE1-3491-477F-B75C-5D7A3ABFC5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193" y="5040949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5" name="流程图: 接点 324">
              <a:extLst>
                <a:ext uri="{FF2B5EF4-FFF2-40B4-BE49-F238E27FC236}">
                  <a16:creationId xmlns:a16="http://schemas.microsoft.com/office/drawing/2014/main" id="{F56B961D-0470-4D47-9FF5-31A5B6F7BA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0414" y="515800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26" name="直接连接符 325">
              <a:extLst>
                <a:ext uri="{FF2B5EF4-FFF2-40B4-BE49-F238E27FC236}">
                  <a16:creationId xmlns:a16="http://schemas.microsoft.com/office/drawing/2014/main" id="{F2234D1D-1BE2-4A89-8760-E329F8F1EF4D}"/>
                </a:ext>
              </a:extLst>
            </p:cNvPr>
            <p:cNvCxnSpPr>
              <a:cxnSpLocks noChangeAspect="1"/>
              <a:stCxn id="324" idx="7"/>
              <a:endCxn id="323" idx="3"/>
            </p:cNvCxnSpPr>
            <p:nvPr/>
          </p:nvCxnSpPr>
          <p:spPr>
            <a:xfrm flipV="1">
              <a:off x="5251254" y="4973968"/>
              <a:ext cx="50300" cy="77283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接连接符 326">
              <a:extLst>
                <a:ext uri="{FF2B5EF4-FFF2-40B4-BE49-F238E27FC236}">
                  <a16:creationId xmlns:a16="http://schemas.microsoft.com/office/drawing/2014/main" id="{D5400F1F-F68D-4CBF-A886-53E6A6618BF4}"/>
                </a:ext>
              </a:extLst>
            </p:cNvPr>
            <p:cNvCxnSpPr>
              <a:cxnSpLocks noChangeAspect="1"/>
              <a:stCxn id="323" idx="5"/>
              <a:endCxn id="325" idx="0"/>
            </p:cNvCxnSpPr>
            <p:nvPr/>
          </p:nvCxnSpPr>
          <p:spPr>
            <a:xfrm>
              <a:off x="5351310" y="4973968"/>
              <a:ext cx="34286" cy="18403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接连接符 327">
              <a:extLst>
                <a:ext uri="{FF2B5EF4-FFF2-40B4-BE49-F238E27FC236}">
                  <a16:creationId xmlns:a16="http://schemas.microsoft.com/office/drawing/2014/main" id="{E551A677-BF89-484F-98E5-DF5D47CD50AD}"/>
                </a:ext>
              </a:extLst>
            </p:cNvPr>
            <p:cNvCxnSpPr>
              <a:cxnSpLocks noChangeAspect="1"/>
              <a:stCxn id="323" idx="6"/>
              <a:endCxn id="334" idx="2"/>
            </p:cNvCxnSpPr>
            <p:nvPr/>
          </p:nvCxnSpPr>
          <p:spPr>
            <a:xfrm>
              <a:off x="5361615" y="4949098"/>
              <a:ext cx="83198" cy="197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>
              <a:extLst>
                <a:ext uri="{FF2B5EF4-FFF2-40B4-BE49-F238E27FC236}">
                  <a16:creationId xmlns:a16="http://schemas.microsoft.com/office/drawing/2014/main" id="{98A97BDA-58F2-4174-AE64-4EFFA3522C7C}"/>
                </a:ext>
              </a:extLst>
            </p:cNvPr>
            <p:cNvCxnSpPr>
              <a:cxnSpLocks noChangeAspect="1"/>
              <a:stCxn id="325" idx="6"/>
              <a:endCxn id="332" idx="3"/>
            </p:cNvCxnSpPr>
            <p:nvPr/>
          </p:nvCxnSpPr>
          <p:spPr>
            <a:xfrm flipV="1">
              <a:off x="5420779" y="5142068"/>
              <a:ext cx="66499" cy="5111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>
              <a:extLst>
                <a:ext uri="{FF2B5EF4-FFF2-40B4-BE49-F238E27FC236}">
                  <a16:creationId xmlns:a16="http://schemas.microsoft.com/office/drawing/2014/main" id="{818BED0F-FFB4-413C-BC9B-9BF9C575DFA7}"/>
                </a:ext>
              </a:extLst>
            </p:cNvPr>
            <p:cNvCxnSpPr>
              <a:cxnSpLocks noChangeAspect="1"/>
              <a:stCxn id="324" idx="6"/>
              <a:endCxn id="334" idx="3"/>
            </p:cNvCxnSpPr>
            <p:nvPr/>
          </p:nvCxnSpPr>
          <p:spPr>
            <a:xfrm flipV="1">
              <a:off x="5261559" y="4993669"/>
              <a:ext cx="193558" cy="824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>
              <a:extLst>
                <a:ext uri="{FF2B5EF4-FFF2-40B4-BE49-F238E27FC236}">
                  <a16:creationId xmlns:a16="http://schemas.microsoft.com/office/drawing/2014/main" id="{AAE90B5F-BD90-48D9-9D8E-7E439FDE56DF}"/>
                </a:ext>
              </a:extLst>
            </p:cNvPr>
            <p:cNvCxnSpPr>
              <a:cxnSpLocks noChangeAspect="1"/>
              <a:stCxn id="324" idx="6"/>
              <a:endCxn id="332" idx="2"/>
            </p:cNvCxnSpPr>
            <p:nvPr/>
          </p:nvCxnSpPr>
          <p:spPr>
            <a:xfrm>
              <a:off x="5261559" y="5076122"/>
              <a:ext cx="215415" cy="4107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流程图: 接点 331">
              <a:extLst>
                <a:ext uri="{FF2B5EF4-FFF2-40B4-BE49-F238E27FC236}">
                  <a16:creationId xmlns:a16="http://schemas.microsoft.com/office/drawing/2014/main" id="{6CB3F85F-BEF8-4BA8-A22E-74DB094601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974" y="5082025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33" name="直接连接符 332">
              <a:extLst>
                <a:ext uri="{FF2B5EF4-FFF2-40B4-BE49-F238E27FC236}">
                  <a16:creationId xmlns:a16="http://schemas.microsoft.com/office/drawing/2014/main" id="{DAEDA253-7AFE-4D4F-BE21-81A8A7A36414}"/>
                </a:ext>
              </a:extLst>
            </p:cNvPr>
            <p:cNvCxnSpPr>
              <a:cxnSpLocks noChangeAspect="1"/>
              <a:stCxn id="334" idx="4"/>
              <a:endCxn id="332" idx="0"/>
            </p:cNvCxnSpPr>
            <p:nvPr/>
          </p:nvCxnSpPr>
          <p:spPr>
            <a:xfrm>
              <a:off x="5479995" y="5003971"/>
              <a:ext cx="32161" cy="7805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流程图: 接点 333">
              <a:extLst>
                <a:ext uri="{FF2B5EF4-FFF2-40B4-BE49-F238E27FC236}">
                  <a16:creationId xmlns:a16="http://schemas.microsoft.com/office/drawing/2014/main" id="{C5D3B36D-49F7-41EC-B61A-489233E20C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4813" y="493362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35" name="直接连接符 334">
              <a:extLst>
                <a:ext uri="{FF2B5EF4-FFF2-40B4-BE49-F238E27FC236}">
                  <a16:creationId xmlns:a16="http://schemas.microsoft.com/office/drawing/2014/main" id="{BBAECB4E-CA0E-46D3-B3EE-F58E6F1DE7B5}"/>
                </a:ext>
              </a:extLst>
            </p:cNvPr>
            <p:cNvCxnSpPr>
              <a:cxnSpLocks noChangeAspect="1"/>
              <a:stCxn id="324" idx="5"/>
              <a:endCxn id="325" idx="2"/>
            </p:cNvCxnSpPr>
            <p:nvPr/>
          </p:nvCxnSpPr>
          <p:spPr>
            <a:xfrm>
              <a:off x="5251254" y="5100993"/>
              <a:ext cx="99159" cy="9218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矩形: 圆角 335">
              <a:extLst>
                <a:ext uri="{FF2B5EF4-FFF2-40B4-BE49-F238E27FC236}">
                  <a16:creationId xmlns:a16="http://schemas.microsoft.com/office/drawing/2014/main" id="{25C7A3BA-94A2-4A1B-A80E-8778607767E9}"/>
                </a:ext>
              </a:extLst>
            </p:cNvPr>
            <p:cNvSpPr/>
            <p:nvPr/>
          </p:nvSpPr>
          <p:spPr>
            <a:xfrm>
              <a:off x="5168539" y="4845481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7" name="组合 336">
            <a:extLst>
              <a:ext uri="{FF2B5EF4-FFF2-40B4-BE49-F238E27FC236}">
                <a16:creationId xmlns:a16="http://schemas.microsoft.com/office/drawing/2014/main" id="{72F6F7B7-3000-40F6-B688-998994EB77C7}"/>
              </a:ext>
            </a:extLst>
          </p:cNvPr>
          <p:cNvGrpSpPr/>
          <p:nvPr/>
        </p:nvGrpSpPr>
        <p:grpSpPr>
          <a:xfrm>
            <a:off x="10103706" y="4538131"/>
            <a:ext cx="494750" cy="500308"/>
            <a:chOff x="6641302" y="4863945"/>
            <a:chExt cx="434113" cy="430021"/>
          </a:xfrm>
        </p:grpSpPr>
        <p:sp>
          <p:nvSpPr>
            <p:cNvPr id="338" name="流程图: 接点 337">
              <a:extLst>
                <a:ext uri="{FF2B5EF4-FFF2-40B4-BE49-F238E27FC236}">
                  <a16:creationId xmlns:a16="http://schemas.microsoft.com/office/drawing/2014/main" id="{390DD1D9-C826-4088-A546-59473C1D07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5529" y="5050190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9" name="流程图: 接点 338">
              <a:extLst>
                <a:ext uri="{FF2B5EF4-FFF2-40B4-BE49-F238E27FC236}">
                  <a16:creationId xmlns:a16="http://schemas.microsoft.com/office/drawing/2014/main" id="{BEEA341F-69A0-463C-B346-B5EC448214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127" y="4949460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0" name="流程图: 接点 339">
              <a:extLst>
                <a:ext uri="{FF2B5EF4-FFF2-40B4-BE49-F238E27FC236}">
                  <a16:creationId xmlns:a16="http://schemas.microsoft.com/office/drawing/2014/main" id="{352F2986-2618-4690-B017-3D54A47AB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609" y="5042998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41" name="直接连接符 340">
              <a:extLst>
                <a:ext uri="{FF2B5EF4-FFF2-40B4-BE49-F238E27FC236}">
                  <a16:creationId xmlns:a16="http://schemas.microsoft.com/office/drawing/2014/main" id="{656238B8-C4BB-41A6-8D67-FEE5932FDB10}"/>
                </a:ext>
              </a:extLst>
            </p:cNvPr>
            <p:cNvCxnSpPr>
              <a:cxnSpLocks noChangeAspect="1"/>
              <a:stCxn id="339" idx="2"/>
              <a:endCxn id="338" idx="7"/>
            </p:cNvCxnSpPr>
            <p:nvPr/>
          </p:nvCxnSpPr>
          <p:spPr>
            <a:xfrm flipH="1">
              <a:off x="6745589" y="4984633"/>
              <a:ext cx="65538" cy="758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>
              <a:extLst>
                <a:ext uri="{FF2B5EF4-FFF2-40B4-BE49-F238E27FC236}">
                  <a16:creationId xmlns:a16="http://schemas.microsoft.com/office/drawing/2014/main" id="{D6DCECBA-ACC2-4FDA-89A0-F1643FBA655B}"/>
                </a:ext>
              </a:extLst>
            </p:cNvPr>
            <p:cNvCxnSpPr>
              <a:cxnSpLocks noChangeAspect="1"/>
              <a:stCxn id="339" idx="4"/>
              <a:endCxn id="346" idx="0"/>
            </p:cNvCxnSpPr>
            <p:nvPr/>
          </p:nvCxnSpPr>
          <p:spPr>
            <a:xfrm>
              <a:off x="6846310" y="5019805"/>
              <a:ext cx="23883" cy="13197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>
              <a:extLst>
                <a:ext uri="{FF2B5EF4-FFF2-40B4-BE49-F238E27FC236}">
                  <a16:creationId xmlns:a16="http://schemas.microsoft.com/office/drawing/2014/main" id="{DCB55579-E5C3-4A73-BA34-DB47FE8AEF5A}"/>
                </a:ext>
              </a:extLst>
            </p:cNvPr>
            <p:cNvCxnSpPr>
              <a:cxnSpLocks noChangeAspect="1"/>
              <a:stCxn id="339" idx="6"/>
              <a:endCxn id="340" idx="1"/>
            </p:cNvCxnSpPr>
            <p:nvPr/>
          </p:nvCxnSpPr>
          <p:spPr>
            <a:xfrm>
              <a:off x="6881493" y="4984633"/>
              <a:ext cx="89421" cy="6866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>
              <a:extLst>
                <a:ext uri="{FF2B5EF4-FFF2-40B4-BE49-F238E27FC236}">
                  <a16:creationId xmlns:a16="http://schemas.microsoft.com/office/drawing/2014/main" id="{F1E1C730-EF9E-40B1-B965-056B2E3B7F19}"/>
                </a:ext>
              </a:extLst>
            </p:cNvPr>
            <p:cNvCxnSpPr>
              <a:cxnSpLocks noChangeAspect="1"/>
              <a:stCxn id="340" idx="3"/>
              <a:endCxn id="346" idx="6"/>
            </p:cNvCxnSpPr>
            <p:nvPr/>
          </p:nvCxnSpPr>
          <p:spPr>
            <a:xfrm flipH="1">
              <a:off x="6905376" y="5103041"/>
              <a:ext cx="65538" cy="8390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接连接符 344">
              <a:extLst>
                <a:ext uri="{FF2B5EF4-FFF2-40B4-BE49-F238E27FC236}">
                  <a16:creationId xmlns:a16="http://schemas.microsoft.com/office/drawing/2014/main" id="{0DFC95AC-D0E7-4F8A-A55C-B95111289610}"/>
                </a:ext>
              </a:extLst>
            </p:cNvPr>
            <p:cNvCxnSpPr>
              <a:cxnSpLocks noChangeAspect="1"/>
              <a:stCxn id="338" idx="6"/>
              <a:endCxn id="340" idx="2"/>
            </p:cNvCxnSpPr>
            <p:nvPr/>
          </p:nvCxnSpPr>
          <p:spPr>
            <a:xfrm flipV="1">
              <a:off x="6755894" y="5078170"/>
              <a:ext cx="204715" cy="719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流程图: 接点 345">
              <a:extLst>
                <a:ext uri="{FF2B5EF4-FFF2-40B4-BE49-F238E27FC236}">
                  <a16:creationId xmlns:a16="http://schemas.microsoft.com/office/drawing/2014/main" id="{97CD12A6-3E58-47D0-9996-8C6FB3F908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5010" y="5151777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47" name="直接连接符 346">
              <a:extLst>
                <a:ext uri="{FF2B5EF4-FFF2-40B4-BE49-F238E27FC236}">
                  <a16:creationId xmlns:a16="http://schemas.microsoft.com/office/drawing/2014/main" id="{840D1AB4-C737-436F-82BC-ED49D033F118}"/>
                </a:ext>
              </a:extLst>
            </p:cNvPr>
            <p:cNvCxnSpPr>
              <a:cxnSpLocks noChangeAspect="1"/>
              <a:stCxn id="338" idx="5"/>
              <a:endCxn id="346" idx="2"/>
            </p:cNvCxnSpPr>
            <p:nvPr/>
          </p:nvCxnSpPr>
          <p:spPr>
            <a:xfrm>
              <a:off x="6745589" y="5110233"/>
              <a:ext cx="89421" cy="7671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矩形: 圆角 347">
              <a:extLst>
                <a:ext uri="{FF2B5EF4-FFF2-40B4-BE49-F238E27FC236}">
                  <a16:creationId xmlns:a16="http://schemas.microsoft.com/office/drawing/2014/main" id="{284FBC5D-1DC4-4D7B-9C0D-64DC58A6B60D}"/>
                </a:ext>
              </a:extLst>
            </p:cNvPr>
            <p:cNvSpPr/>
            <p:nvPr/>
          </p:nvSpPr>
          <p:spPr>
            <a:xfrm>
              <a:off x="6641302" y="4863945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49" name="流程图: 接点 348">
            <a:extLst>
              <a:ext uri="{FF2B5EF4-FFF2-40B4-BE49-F238E27FC236}">
                <a16:creationId xmlns:a16="http://schemas.microsoft.com/office/drawing/2014/main" id="{7B08B573-F0CC-44CF-A1C2-286543D52A4A}"/>
              </a:ext>
            </a:extLst>
          </p:cNvPr>
          <p:cNvSpPr>
            <a:spLocks noChangeAspect="1"/>
          </p:cNvSpPr>
          <p:nvPr/>
        </p:nvSpPr>
        <p:spPr>
          <a:xfrm>
            <a:off x="9483565" y="3788475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0" name="流程图: 接点 349">
            <a:extLst>
              <a:ext uri="{FF2B5EF4-FFF2-40B4-BE49-F238E27FC236}">
                <a16:creationId xmlns:a16="http://schemas.microsoft.com/office/drawing/2014/main" id="{84516A1F-E1CC-415F-AC68-1110519F4578}"/>
              </a:ext>
            </a:extLst>
          </p:cNvPr>
          <p:cNvSpPr>
            <a:spLocks noChangeAspect="1"/>
          </p:cNvSpPr>
          <p:nvPr/>
        </p:nvSpPr>
        <p:spPr>
          <a:xfrm>
            <a:off x="9377317" y="3921248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1" name="流程图: 接点 350">
            <a:extLst>
              <a:ext uri="{FF2B5EF4-FFF2-40B4-BE49-F238E27FC236}">
                <a16:creationId xmlns:a16="http://schemas.microsoft.com/office/drawing/2014/main" id="{C1B6FF45-BF8C-46B4-B6FE-49900657BA67}"/>
              </a:ext>
            </a:extLst>
          </p:cNvPr>
          <p:cNvSpPr>
            <a:spLocks noChangeAspect="1"/>
          </p:cNvSpPr>
          <p:nvPr/>
        </p:nvSpPr>
        <p:spPr>
          <a:xfrm>
            <a:off x="9546392" y="4043603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52" name="直接连接符 351">
            <a:extLst>
              <a:ext uri="{FF2B5EF4-FFF2-40B4-BE49-F238E27FC236}">
                <a16:creationId xmlns:a16="http://schemas.microsoft.com/office/drawing/2014/main" id="{1633954B-A4B5-4F13-B786-DFDF41765A4A}"/>
              </a:ext>
            </a:extLst>
          </p:cNvPr>
          <p:cNvCxnSpPr>
            <a:cxnSpLocks noChangeAspect="1"/>
            <a:stCxn id="350" idx="7"/>
            <a:endCxn id="349" idx="3"/>
          </p:cNvCxnSpPr>
          <p:nvPr/>
        </p:nvCxnSpPr>
        <p:spPr>
          <a:xfrm flipV="1">
            <a:off x="9441094" y="3851235"/>
            <a:ext cx="53413" cy="80781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直接连接符 352">
            <a:extLst>
              <a:ext uri="{FF2B5EF4-FFF2-40B4-BE49-F238E27FC236}">
                <a16:creationId xmlns:a16="http://schemas.microsoft.com/office/drawing/2014/main" id="{A8765976-B8CF-42A1-8810-C018ADEBFB33}"/>
              </a:ext>
            </a:extLst>
          </p:cNvPr>
          <p:cNvCxnSpPr>
            <a:cxnSpLocks noChangeAspect="1"/>
            <a:stCxn id="349" idx="5"/>
            <a:endCxn id="351" idx="0"/>
          </p:cNvCxnSpPr>
          <p:nvPr/>
        </p:nvCxnSpPr>
        <p:spPr>
          <a:xfrm>
            <a:off x="9547343" y="3851235"/>
            <a:ext cx="36408" cy="192367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接连接符 353">
            <a:extLst>
              <a:ext uri="{FF2B5EF4-FFF2-40B4-BE49-F238E27FC236}">
                <a16:creationId xmlns:a16="http://schemas.microsoft.com/office/drawing/2014/main" id="{E9C27317-82DF-428B-8895-59ABF7E5FD1C}"/>
              </a:ext>
            </a:extLst>
          </p:cNvPr>
          <p:cNvCxnSpPr>
            <a:cxnSpLocks noChangeAspect="1"/>
            <a:stCxn id="349" idx="6"/>
            <a:endCxn id="390" idx="2"/>
          </p:cNvCxnSpPr>
          <p:nvPr/>
        </p:nvCxnSpPr>
        <p:spPr>
          <a:xfrm>
            <a:off x="9558286" y="3825239"/>
            <a:ext cx="88347" cy="20593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直接连接符 354">
            <a:extLst>
              <a:ext uri="{FF2B5EF4-FFF2-40B4-BE49-F238E27FC236}">
                <a16:creationId xmlns:a16="http://schemas.microsoft.com/office/drawing/2014/main" id="{87558ABD-63A5-47D4-A96C-F452EEA663A2}"/>
              </a:ext>
            </a:extLst>
          </p:cNvPr>
          <p:cNvCxnSpPr>
            <a:cxnSpLocks noChangeAspect="1"/>
            <a:stCxn id="351" idx="6"/>
            <a:endCxn id="387" idx="3"/>
          </p:cNvCxnSpPr>
          <p:nvPr/>
        </p:nvCxnSpPr>
        <p:spPr>
          <a:xfrm flipV="1">
            <a:off x="9621111" y="4026943"/>
            <a:ext cx="70615" cy="53423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接连接符 355">
            <a:extLst>
              <a:ext uri="{FF2B5EF4-FFF2-40B4-BE49-F238E27FC236}">
                <a16:creationId xmlns:a16="http://schemas.microsoft.com/office/drawing/2014/main" id="{46979C01-95AF-4F5D-BCE8-5598827B2684}"/>
              </a:ext>
            </a:extLst>
          </p:cNvPr>
          <p:cNvCxnSpPr>
            <a:cxnSpLocks noChangeAspect="1"/>
            <a:stCxn id="350" idx="6"/>
            <a:endCxn id="390" idx="3"/>
          </p:cNvCxnSpPr>
          <p:nvPr/>
        </p:nvCxnSpPr>
        <p:spPr>
          <a:xfrm flipV="1">
            <a:off x="9452038" y="3871828"/>
            <a:ext cx="205538" cy="8618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流程图: 接点 356">
            <a:extLst>
              <a:ext uri="{FF2B5EF4-FFF2-40B4-BE49-F238E27FC236}">
                <a16:creationId xmlns:a16="http://schemas.microsoft.com/office/drawing/2014/main" id="{D9D42598-1BDE-4D08-A37C-12FC923A7823}"/>
              </a:ext>
            </a:extLst>
          </p:cNvPr>
          <p:cNvSpPr>
            <a:spLocks noChangeAspect="1"/>
          </p:cNvSpPr>
          <p:nvPr/>
        </p:nvSpPr>
        <p:spPr>
          <a:xfrm rot="20893624">
            <a:off x="9673175" y="3658487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8" name="流程图: 接点 357">
            <a:extLst>
              <a:ext uri="{FF2B5EF4-FFF2-40B4-BE49-F238E27FC236}">
                <a16:creationId xmlns:a16="http://schemas.microsoft.com/office/drawing/2014/main" id="{6C5EBC15-140B-46C8-B155-2994AC2385C3}"/>
              </a:ext>
            </a:extLst>
          </p:cNvPr>
          <p:cNvSpPr>
            <a:spLocks noChangeAspect="1"/>
          </p:cNvSpPr>
          <p:nvPr/>
        </p:nvSpPr>
        <p:spPr>
          <a:xfrm rot="20893624">
            <a:off x="9973495" y="3694605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9" name="流程图: 接点 358">
            <a:extLst>
              <a:ext uri="{FF2B5EF4-FFF2-40B4-BE49-F238E27FC236}">
                <a16:creationId xmlns:a16="http://schemas.microsoft.com/office/drawing/2014/main" id="{D48E7304-4429-4B36-B68A-F1BC5D9EFA0F}"/>
              </a:ext>
            </a:extLst>
          </p:cNvPr>
          <p:cNvSpPr>
            <a:spLocks noChangeAspect="1"/>
          </p:cNvSpPr>
          <p:nvPr/>
        </p:nvSpPr>
        <p:spPr>
          <a:xfrm rot="20893624">
            <a:off x="9832829" y="3616114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0" name="流程图: 接点 359">
            <a:extLst>
              <a:ext uri="{FF2B5EF4-FFF2-40B4-BE49-F238E27FC236}">
                <a16:creationId xmlns:a16="http://schemas.microsoft.com/office/drawing/2014/main" id="{6B714CAC-A9AB-4DA5-88B4-E449D1AF5052}"/>
              </a:ext>
            </a:extLst>
          </p:cNvPr>
          <p:cNvSpPr>
            <a:spLocks noChangeAspect="1"/>
          </p:cNvSpPr>
          <p:nvPr/>
        </p:nvSpPr>
        <p:spPr>
          <a:xfrm>
            <a:off x="9691299" y="4203831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61" name="直接连接符 360">
            <a:extLst>
              <a:ext uri="{FF2B5EF4-FFF2-40B4-BE49-F238E27FC236}">
                <a16:creationId xmlns:a16="http://schemas.microsoft.com/office/drawing/2014/main" id="{D59F7A70-6B22-4AFA-ACE5-683416E94417}"/>
              </a:ext>
            </a:extLst>
          </p:cNvPr>
          <p:cNvCxnSpPr>
            <a:cxnSpLocks noChangeAspect="1"/>
            <a:stCxn id="357" idx="5"/>
            <a:endCxn id="358" idx="2"/>
          </p:cNvCxnSpPr>
          <p:nvPr/>
        </p:nvCxnSpPr>
        <p:spPr>
          <a:xfrm>
            <a:off x="9741787" y="3715396"/>
            <a:ext cx="232493" cy="23475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2" name="直接连接符 361">
            <a:extLst>
              <a:ext uri="{FF2B5EF4-FFF2-40B4-BE49-F238E27FC236}">
                <a16:creationId xmlns:a16="http://schemas.microsoft.com/office/drawing/2014/main" id="{32C35617-8AF2-4492-ACAA-FE5BE13A6978}"/>
              </a:ext>
            </a:extLst>
          </p:cNvPr>
          <p:cNvCxnSpPr>
            <a:cxnSpLocks noChangeAspect="1"/>
            <a:stCxn id="357" idx="6"/>
            <a:endCxn id="359" idx="2"/>
          </p:cNvCxnSpPr>
          <p:nvPr/>
        </p:nvCxnSpPr>
        <p:spPr>
          <a:xfrm flipV="1">
            <a:off x="9747109" y="3660380"/>
            <a:ext cx="86506" cy="2736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接连接符 362">
            <a:extLst>
              <a:ext uri="{FF2B5EF4-FFF2-40B4-BE49-F238E27FC236}">
                <a16:creationId xmlns:a16="http://schemas.microsoft.com/office/drawing/2014/main" id="{F1A70C7F-B55E-446A-8244-6E45A2DF20A0}"/>
              </a:ext>
            </a:extLst>
          </p:cNvPr>
          <p:cNvCxnSpPr>
            <a:cxnSpLocks noChangeAspect="1"/>
            <a:stCxn id="359" idx="5"/>
            <a:endCxn id="358" idx="1"/>
          </p:cNvCxnSpPr>
          <p:nvPr/>
        </p:nvCxnSpPr>
        <p:spPr>
          <a:xfrm>
            <a:off x="9901441" y="3673025"/>
            <a:ext cx="78160" cy="3819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直接连接符 363">
            <a:extLst>
              <a:ext uri="{FF2B5EF4-FFF2-40B4-BE49-F238E27FC236}">
                <a16:creationId xmlns:a16="http://schemas.microsoft.com/office/drawing/2014/main" id="{0F1D2B58-7E59-4DB1-BAE3-8DD74B7919FF}"/>
              </a:ext>
            </a:extLst>
          </p:cNvPr>
          <p:cNvCxnSpPr>
            <a:cxnSpLocks noChangeAspect="1"/>
            <a:stCxn id="360" idx="1"/>
            <a:endCxn id="387" idx="4"/>
          </p:cNvCxnSpPr>
          <p:nvPr/>
        </p:nvCxnSpPr>
        <p:spPr>
          <a:xfrm flipV="1">
            <a:off x="9702242" y="4037711"/>
            <a:ext cx="15903" cy="176887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接连接符 364">
            <a:extLst>
              <a:ext uri="{FF2B5EF4-FFF2-40B4-BE49-F238E27FC236}">
                <a16:creationId xmlns:a16="http://schemas.microsoft.com/office/drawing/2014/main" id="{1C3D8C83-2798-4C8D-B362-9856E8ACAB85}"/>
              </a:ext>
            </a:extLst>
          </p:cNvPr>
          <p:cNvCxnSpPr>
            <a:cxnSpLocks noChangeAspect="1"/>
            <a:stCxn id="360" idx="6"/>
            <a:endCxn id="380" idx="3"/>
          </p:cNvCxnSpPr>
          <p:nvPr/>
        </p:nvCxnSpPr>
        <p:spPr>
          <a:xfrm flipV="1">
            <a:off x="9766020" y="4190392"/>
            <a:ext cx="97160" cy="50203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接连接符 365">
            <a:extLst>
              <a:ext uri="{FF2B5EF4-FFF2-40B4-BE49-F238E27FC236}">
                <a16:creationId xmlns:a16="http://schemas.microsoft.com/office/drawing/2014/main" id="{D097851F-BC27-4ADC-9469-AA0881A9D4E9}"/>
              </a:ext>
            </a:extLst>
          </p:cNvPr>
          <p:cNvCxnSpPr>
            <a:cxnSpLocks noChangeAspect="1"/>
            <a:stCxn id="358" idx="5"/>
            <a:endCxn id="368" idx="1"/>
          </p:cNvCxnSpPr>
          <p:nvPr/>
        </p:nvCxnSpPr>
        <p:spPr>
          <a:xfrm>
            <a:off x="10042106" y="3751514"/>
            <a:ext cx="81867" cy="84872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流程图: 接点 366">
            <a:extLst>
              <a:ext uri="{FF2B5EF4-FFF2-40B4-BE49-F238E27FC236}">
                <a16:creationId xmlns:a16="http://schemas.microsoft.com/office/drawing/2014/main" id="{963C0F07-CB77-489F-88D5-812367BEEB03}"/>
              </a:ext>
            </a:extLst>
          </p:cNvPr>
          <p:cNvSpPr>
            <a:spLocks noChangeAspect="1"/>
          </p:cNvSpPr>
          <p:nvPr/>
        </p:nvSpPr>
        <p:spPr>
          <a:xfrm>
            <a:off x="9979659" y="3930907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8" name="流程图: 接点 367">
            <a:extLst>
              <a:ext uri="{FF2B5EF4-FFF2-40B4-BE49-F238E27FC236}">
                <a16:creationId xmlns:a16="http://schemas.microsoft.com/office/drawing/2014/main" id="{AC152E2E-AA8B-4C6C-8128-2555743DC43A}"/>
              </a:ext>
            </a:extLst>
          </p:cNvPr>
          <p:cNvSpPr>
            <a:spLocks noChangeAspect="1"/>
          </p:cNvSpPr>
          <p:nvPr/>
        </p:nvSpPr>
        <p:spPr>
          <a:xfrm>
            <a:off x="10113030" y="3825618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9" name="流程图: 接点 368">
            <a:extLst>
              <a:ext uri="{FF2B5EF4-FFF2-40B4-BE49-F238E27FC236}">
                <a16:creationId xmlns:a16="http://schemas.microsoft.com/office/drawing/2014/main" id="{629E8238-6E01-49B0-8D0D-639B61C276D1}"/>
              </a:ext>
            </a:extLst>
          </p:cNvPr>
          <p:cNvSpPr>
            <a:spLocks noChangeAspect="1"/>
          </p:cNvSpPr>
          <p:nvPr/>
        </p:nvSpPr>
        <p:spPr>
          <a:xfrm>
            <a:off x="10271764" y="3923389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70" name="直接连接符 369">
            <a:extLst>
              <a:ext uri="{FF2B5EF4-FFF2-40B4-BE49-F238E27FC236}">
                <a16:creationId xmlns:a16="http://schemas.microsoft.com/office/drawing/2014/main" id="{64777D31-F1E4-4A76-9A89-1F7947D90B5E}"/>
              </a:ext>
            </a:extLst>
          </p:cNvPr>
          <p:cNvCxnSpPr>
            <a:cxnSpLocks noChangeAspect="1"/>
            <a:stCxn id="368" idx="2"/>
            <a:endCxn id="367" idx="7"/>
          </p:cNvCxnSpPr>
          <p:nvPr/>
        </p:nvCxnSpPr>
        <p:spPr>
          <a:xfrm flipH="1">
            <a:off x="10043436" y="3862383"/>
            <a:ext cx="69594" cy="79292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接连接符 370">
            <a:extLst>
              <a:ext uri="{FF2B5EF4-FFF2-40B4-BE49-F238E27FC236}">
                <a16:creationId xmlns:a16="http://schemas.microsoft.com/office/drawing/2014/main" id="{A4106BCE-064E-4E6E-BEAC-80812C56B99E}"/>
              </a:ext>
            </a:extLst>
          </p:cNvPr>
          <p:cNvCxnSpPr>
            <a:cxnSpLocks noChangeAspect="1"/>
            <a:stCxn id="368" idx="4"/>
            <a:endCxn id="393" idx="0"/>
          </p:cNvCxnSpPr>
          <p:nvPr/>
        </p:nvCxnSpPr>
        <p:spPr>
          <a:xfrm>
            <a:off x="10150391" y="3899147"/>
            <a:ext cx="25361" cy="13794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接连接符 371">
            <a:extLst>
              <a:ext uri="{FF2B5EF4-FFF2-40B4-BE49-F238E27FC236}">
                <a16:creationId xmlns:a16="http://schemas.microsoft.com/office/drawing/2014/main" id="{FE7ACC80-F8BE-4833-93FE-C18207D49586}"/>
              </a:ext>
            </a:extLst>
          </p:cNvPr>
          <p:cNvCxnSpPr>
            <a:cxnSpLocks noChangeAspect="1"/>
            <a:stCxn id="368" idx="6"/>
            <a:endCxn id="369" idx="1"/>
          </p:cNvCxnSpPr>
          <p:nvPr/>
        </p:nvCxnSpPr>
        <p:spPr>
          <a:xfrm>
            <a:off x="10187751" y="3862383"/>
            <a:ext cx="94955" cy="7177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接连接符 372">
            <a:extLst>
              <a:ext uri="{FF2B5EF4-FFF2-40B4-BE49-F238E27FC236}">
                <a16:creationId xmlns:a16="http://schemas.microsoft.com/office/drawing/2014/main" id="{BF4D8143-C050-4448-9E2A-AA5A8214F045}"/>
              </a:ext>
            </a:extLst>
          </p:cNvPr>
          <p:cNvCxnSpPr>
            <a:cxnSpLocks noChangeAspect="1"/>
            <a:stCxn id="369" idx="3"/>
            <a:endCxn id="393" idx="6"/>
          </p:cNvCxnSpPr>
          <p:nvPr/>
        </p:nvCxnSpPr>
        <p:spPr>
          <a:xfrm flipH="1">
            <a:off x="10213112" y="3986150"/>
            <a:ext cx="69594" cy="87707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接连接符 373">
            <a:extLst>
              <a:ext uri="{FF2B5EF4-FFF2-40B4-BE49-F238E27FC236}">
                <a16:creationId xmlns:a16="http://schemas.microsoft.com/office/drawing/2014/main" id="{662002B1-007E-4B42-B3E9-9BF8A2D2B4D1}"/>
              </a:ext>
            </a:extLst>
          </p:cNvPr>
          <p:cNvCxnSpPr>
            <a:cxnSpLocks noChangeAspect="1"/>
            <a:stCxn id="367" idx="6"/>
            <a:endCxn id="369" idx="2"/>
          </p:cNvCxnSpPr>
          <p:nvPr/>
        </p:nvCxnSpPr>
        <p:spPr>
          <a:xfrm flipV="1">
            <a:off x="10054379" y="3960153"/>
            <a:ext cx="217385" cy="7518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流程图: 接点 374">
            <a:extLst>
              <a:ext uri="{FF2B5EF4-FFF2-40B4-BE49-F238E27FC236}">
                <a16:creationId xmlns:a16="http://schemas.microsoft.com/office/drawing/2014/main" id="{44A772DF-A0B2-433A-991C-37691A3B772B}"/>
              </a:ext>
            </a:extLst>
          </p:cNvPr>
          <p:cNvSpPr>
            <a:spLocks noChangeAspect="1"/>
          </p:cNvSpPr>
          <p:nvPr/>
        </p:nvSpPr>
        <p:spPr>
          <a:xfrm>
            <a:off x="10452456" y="3850523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6" name="流程图: 接点 375">
            <a:extLst>
              <a:ext uri="{FF2B5EF4-FFF2-40B4-BE49-F238E27FC236}">
                <a16:creationId xmlns:a16="http://schemas.microsoft.com/office/drawing/2014/main" id="{0B5DF98B-5FB9-447D-A1ED-821AE6A55BFA}"/>
              </a:ext>
            </a:extLst>
          </p:cNvPr>
          <p:cNvSpPr>
            <a:spLocks noChangeAspect="1"/>
          </p:cNvSpPr>
          <p:nvPr/>
        </p:nvSpPr>
        <p:spPr>
          <a:xfrm>
            <a:off x="10426056" y="4037091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77" name="直接连接符 376">
            <a:extLst>
              <a:ext uri="{FF2B5EF4-FFF2-40B4-BE49-F238E27FC236}">
                <a16:creationId xmlns:a16="http://schemas.microsoft.com/office/drawing/2014/main" id="{5795594D-2489-40BF-A5A4-75856A00FFE5}"/>
              </a:ext>
            </a:extLst>
          </p:cNvPr>
          <p:cNvCxnSpPr>
            <a:cxnSpLocks noChangeAspect="1"/>
            <a:stCxn id="375" idx="2"/>
            <a:endCxn id="369" idx="7"/>
          </p:cNvCxnSpPr>
          <p:nvPr/>
        </p:nvCxnSpPr>
        <p:spPr>
          <a:xfrm flipH="1">
            <a:off x="10335541" y="3887288"/>
            <a:ext cx="116914" cy="4686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接连接符 377">
            <a:extLst>
              <a:ext uri="{FF2B5EF4-FFF2-40B4-BE49-F238E27FC236}">
                <a16:creationId xmlns:a16="http://schemas.microsoft.com/office/drawing/2014/main" id="{2A73F7F1-90F1-4820-BCC2-444509D3BE0A}"/>
              </a:ext>
            </a:extLst>
          </p:cNvPr>
          <p:cNvCxnSpPr>
            <a:cxnSpLocks noChangeAspect="1"/>
            <a:stCxn id="376" idx="1"/>
            <a:endCxn id="369" idx="5"/>
          </p:cNvCxnSpPr>
          <p:nvPr/>
        </p:nvCxnSpPr>
        <p:spPr>
          <a:xfrm flipH="1" flipV="1">
            <a:off x="10335541" y="3986150"/>
            <a:ext cx="101457" cy="61710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接连接符 378">
            <a:extLst>
              <a:ext uri="{FF2B5EF4-FFF2-40B4-BE49-F238E27FC236}">
                <a16:creationId xmlns:a16="http://schemas.microsoft.com/office/drawing/2014/main" id="{4B6BA2AB-55ED-4071-9FD2-98FA62654885}"/>
              </a:ext>
            </a:extLst>
          </p:cNvPr>
          <p:cNvCxnSpPr>
            <a:cxnSpLocks noChangeAspect="1"/>
            <a:stCxn id="375" idx="4"/>
            <a:endCxn id="376" idx="0"/>
          </p:cNvCxnSpPr>
          <p:nvPr/>
        </p:nvCxnSpPr>
        <p:spPr>
          <a:xfrm flipH="1">
            <a:off x="10463417" y="3924052"/>
            <a:ext cx="26400" cy="11303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流程图: 接点 379">
            <a:extLst>
              <a:ext uri="{FF2B5EF4-FFF2-40B4-BE49-F238E27FC236}">
                <a16:creationId xmlns:a16="http://schemas.microsoft.com/office/drawing/2014/main" id="{9F2C10CE-E9FA-47D5-AE2D-B6B592CAC4F6}"/>
              </a:ext>
            </a:extLst>
          </p:cNvPr>
          <p:cNvSpPr>
            <a:spLocks noChangeAspect="1"/>
          </p:cNvSpPr>
          <p:nvPr/>
        </p:nvSpPr>
        <p:spPr>
          <a:xfrm>
            <a:off x="9852238" y="4127632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1" name="流程图: 接点 380">
            <a:extLst>
              <a:ext uri="{FF2B5EF4-FFF2-40B4-BE49-F238E27FC236}">
                <a16:creationId xmlns:a16="http://schemas.microsoft.com/office/drawing/2014/main" id="{059375BE-37E6-4AC8-B9F5-EB1C2FAC039A}"/>
              </a:ext>
            </a:extLst>
          </p:cNvPr>
          <p:cNvSpPr>
            <a:spLocks noChangeAspect="1"/>
          </p:cNvSpPr>
          <p:nvPr/>
        </p:nvSpPr>
        <p:spPr>
          <a:xfrm>
            <a:off x="9182382" y="3899147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82" name="直接连接符 381">
            <a:extLst>
              <a:ext uri="{FF2B5EF4-FFF2-40B4-BE49-F238E27FC236}">
                <a16:creationId xmlns:a16="http://schemas.microsoft.com/office/drawing/2014/main" id="{D02905FD-1C68-4286-93B5-5808651784D5}"/>
              </a:ext>
            </a:extLst>
          </p:cNvPr>
          <p:cNvCxnSpPr>
            <a:cxnSpLocks noChangeAspect="1"/>
            <a:stCxn id="381" idx="4"/>
            <a:endCxn id="383" idx="1"/>
          </p:cNvCxnSpPr>
          <p:nvPr/>
        </p:nvCxnSpPr>
        <p:spPr>
          <a:xfrm>
            <a:off x="9219742" y="3972675"/>
            <a:ext cx="30624" cy="79082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流程图: 接点 382">
            <a:extLst>
              <a:ext uri="{FF2B5EF4-FFF2-40B4-BE49-F238E27FC236}">
                <a16:creationId xmlns:a16="http://schemas.microsoft.com/office/drawing/2014/main" id="{018732A5-254C-4386-A0ED-E0969D5A6BB9}"/>
              </a:ext>
            </a:extLst>
          </p:cNvPr>
          <p:cNvSpPr>
            <a:spLocks noChangeAspect="1"/>
          </p:cNvSpPr>
          <p:nvPr/>
        </p:nvSpPr>
        <p:spPr>
          <a:xfrm>
            <a:off x="9239423" y="4040990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84" name="直接连接符 383">
            <a:extLst>
              <a:ext uri="{FF2B5EF4-FFF2-40B4-BE49-F238E27FC236}">
                <a16:creationId xmlns:a16="http://schemas.microsoft.com/office/drawing/2014/main" id="{90D8ECA8-2DD4-4203-8938-1C89FD32E861}"/>
              </a:ext>
            </a:extLst>
          </p:cNvPr>
          <p:cNvCxnSpPr>
            <a:cxnSpLocks noChangeAspect="1"/>
            <a:stCxn id="381" idx="6"/>
            <a:endCxn id="350" idx="2"/>
          </p:cNvCxnSpPr>
          <p:nvPr/>
        </p:nvCxnSpPr>
        <p:spPr>
          <a:xfrm>
            <a:off x="9257103" y="3935912"/>
            <a:ext cx="120214" cy="22101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接连接符 384">
            <a:extLst>
              <a:ext uri="{FF2B5EF4-FFF2-40B4-BE49-F238E27FC236}">
                <a16:creationId xmlns:a16="http://schemas.microsoft.com/office/drawing/2014/main" id="{F307F43D-F230-4E88-8057-517E9734F180}"/>
              </a:ext>
            </a:extLst>
          </p:cNvPr>
          <p:cNvCxnSpPr>
            <a:cxnSpLocks noChangeAspect="1"/>
            <a:stCxn id="383" idx="7"/>
            <a:endCxn id="350" idx="3"/>
          </p:cNvCxnSpPr>
          <p:nvPr/>
        </p:nvCxnSpPr>
        <p:spPr>
          <a:xfrm flipV="1">
            <a:off x="9303202" y="3984009"/>
            <a:ext cx="85058" cy="6774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接连接符 385">
            <a:extLst>
              <a:ext uri="{FF2B5EF4-FFF2-40B4-BE49-F238E27FC236}">
                <a16:creationId xmlns:a16="http://schemas.microsoft.com/office/drawing/2014/main" id="{FC24A16C-1C2E-43D2-BD80-3E031FFA5E1E}"/>
              </a:ext>
            </a:extLst>
          </p:cNvPr>
          <p:cNvCxnSpPr>
            <a:cxnSpLocks noChangeAspect="1"/>
            <a:stCxn id="350" idx="6"/>
            <a:endCxn id="387" idx="2"/>
          </p:cNvCxnSpPr>
          <p:nvPr/>
        </p:nvCxnSpPr>
        <p:spPr>
          <a:xfrm>
            <a:off x="9452038" y="3958012"/>
            <a:ext cx="228747" cy="4293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流程图: 接点 386">
            <a:extLst>
              <a:ext uri="{FF2B5EF4-FFF2-40B4-BE49-F238E27FC236}">
                <a16:creationId xmlns:a16="http://schemas.microsoft.com/office/drawing/2014/main" id="{53F97C61-88E1-4C4B-9B68-95DA99C23A4C}"/>
              </a:ext>
            </a:extLst>
          </p:cNvPr>
          <p:cNvSpPr>
            <a:spLocks noChangeAspect="1"/>
          </p:cNvSpPr>
          <p:nvPr/>
        </p:nvSpPr>
        <p:spPr>
          <a:xfrm>
            <a:off x="9680785" y="3964182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88" name="直接连接符 387">
            <a:extLst>
              <a:ext uri="{FF2B5EF4-FFF2-40B4-BE49-F238E27FC236}">
                <a16:creationId xmlns:a16="http://schemas.microsoft.com/office/drawing/2014/main" id="{9D8992D3-F26D-4E2C-ABA8-DE04159975B8}"/>
              </a:ext>
            </a:extLst>
          </p:cNvPr>
          <p:cNvCxnSpPr>
            <a:cxnSpLocks noChangeAspect="1"/>
            <a:stCxn id="390" idx="4"/>
            <a:endCxn id="387" idx="0"/>
          </p:cNvCxnSpPr>
          <p:nvPr/>
        </p:nvCxnSpPr>
        <p:spPr>
          <a:xfrm>
            <a:off x="9683992" y="3882596"/>
            <a:ext cx="34152" cy="81587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接连接符 388">
            <a:extLst>
              <a:ext uri="{FF2B5EF4-FFF2-40B4-BE49-F238E27FC236}">
                <a16:creationId xmlns:a16="http://schemas.microsoft.com/office/drawing/2014/main" id="{B30D11DD-EA8D-4713-84FF-4FED6C9A7F34}"/>
              </a:ext>
            </a:extLst>
          </p:cNvPr>
          <p:cNvCxnSpPr>
            <a:cxnSpLocks noChangeAspect="1"/>
            <a:stCxn id="380" idx="1"/>
            <a:endCxn id="387" idx="5"/>
          </p:cNvCxnSpPr>
          <p:nvPr/>
        </p:nvCxnSpPr>
        <p:spPr>
          <a:xfrm flipH="1" flipV="1">
            <a:off x="9744561" y="4026943"/>
            <a:ext cx="118618" cy="111456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流程图: 接点 389">
            <a:extLst>
              <a:ext uri="{FF2B5EF4-FFF2-40B4-BE49-F238E27FC236}">
                <a16:creationId xmlns:a16="http://schemas.microsoft.com/office/drawing/2014/main" id="{6965C71A-5F22-48F4-A18F-398584133110}"/>
              </a:ext>
            </a:extLst>
          </p:cNvPr>
          <p:cNvSpPr>
            <a:spLocks noChangeAspect="1"/>
          </p:cNvSpPr>
          <p:nvPr/>
        </p:nvSpPr>
        <p:spPr>
          <a:xfrm>
            <a:off x="9646633" y="3809067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91" name="直接连接符 390">
            <a:extLst>
              <a:ext uri="{FF2B5EF4-FFF2-40B4-BE49-F238E27FC236}">
                <a16:creationId xmlns:a16="http://schemas.microsoft.com/office/drawing/2014/main" id="{A420A8CD-1B0B-4FE5-BC4E-E077FA4B23E9}"/>
              </a:ext>
            </a:extLst>
          </p:cNvPr>
          <p:cNvCxnSpPr>
            <a:cxnSpLocks noChangeAspect="1"/>
            <a:stCxn id="390" idx="0"/>
            <a:endCxn id="357" idx="4"/>
          </p:cNvCxnSpPr>
          <p:nvPr/>
        </p:nvCxnSpPr>
        <p:spPr>
          <a:xfrm flipV="1">
            <a:off x="9683992" y="3731242"/>
            <a:ext cx="34166" cy="77825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直接连接符 391">
            <a:extLst>
              <a:ext uri="{FF2B5EF4-FFF2-40B4-BE49-F238E27FC236}">
                <a16:creationId xmlns:a16="http://schemas.microsoft.com/office/drawing/2014/main" id="{61A377D8-B121-4F83-9893-4F0B36FE82CF}"/>
              </a:ext>
            </a:extLst>
          </p:cNvPr>
          <p:cNvCxnSpPr>
            <a:cxnSpLocks noChangeAspect="1"/>
            <a:stCxn id="350" idx="5"/>
            <a:endCxn id="351" idx="2"/>
          </p:cNvCxnSpPr>
          <p:nvPr/>
        </p:nvCxnSpPr>
        <p:spPr>
          <a:xfrm>
            <a:off x="9441094" y="3984009"/>
            <a:ext cx="105296" cy="96358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流程图: 接点 392">
            <a:extLst>
              <a:ext uri="{FF2B5EF4-FFF2-40B4-BE49-F238E27FC236}">
                <a16:creationId xmlns:a16="http://schemas.microsoft.com/office/drawing/2014/main" id="{40F772B8-8470-47D7-9333-53E16AF39F96}"/>
              </a:ext>
            </a:extLst>
          </p:cNvPr>
          <p:cNvSpPr>
            <a:spLocks noChangeAspect="1"/>
          </p:cNvSpPr>
          <p:nvPr/>
        </p:nvSpPr>
        <p:spPr>
          <a:xfrm>
            <a:off x="10138391" y="4037091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94" name="直接连接符 393">
            <a:extLst>
              <a:ext uri="{FF2B5EF4-FFF2-40B4-BE49-F238E27FC236}">
                <a16:creationId xmlns:a16="http://schemas.microsoft.com/office/drawing/2014/main" id="{D8C6C8C7-78E0-4547-9731-1F734B7EEE0D}"/>
              </a:ext>
            </a:extLst>
          </p:cNvPr>
          <p:cNvCxnSpPr>
            <a:cxnSpLocks noChangeAspect="1"/>
            <a:stCxn id="367" idx="5"/>
            <a:endCxn id="393" idx="2"/>
          </p:cNvCxnSpPr>
          <p:nvPr/>
        </p:nvCxnSpPr>
        <p:spPr>
          <a:xfrm>
            <a:off x="10043436" y="3993668"/>
            <a:ext cx="94955" cy="80189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矩形: 圆角 394">
            <a:extLst>
              <a:ext uri="{FF2B5EF4-FFF2-40B4-BE49-F238E27FC236}">
                <a16:creationId xmlns:a16="http://schemas.microsoft.com/office/drawing/2014/main" id="{DDC65835-4FD7-4326-BFC8-6A88261DEA7A}"/>
              </a:ext>
            </a:extLst>
          </p:cNvPr>
          <p:cNvSpPr/>
          <p:nvPr/>
        </p:nvSpPr>
        <p:spPr>
          <a:xfrm>
            <a:off x="9120866" y="3569317"/>
            <a:ext cx="1477591" cy="7620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6" name="组合 395">
            <a:extLst>
              <a:ext uri="{FF2B5EF4-FFF2-40B4-BE49-F238E27FC236}">
                <a16:creationId xmlns:a16="http://schemas.microsoft.com/office/drawing/2014/main" id="{1592ECA8-D1B7-48CE-8A4A-BCC9020E4B8A}"/>
              </a:ext>
            </a:extLst>
          </p:cNvPr>
          <p:cNvGrpSpPr/>
          <p:nvPr/>
        </p:nvGrpSpPr>
        <p:grpSpPr>
          <a:xfrm>
            <a:off x="9124383" y="2524921"/>
            <a:ext cx="1477591" cy="799301"/>
            <a:chOff x="6126432" y="2235915"/>
            <a:chExt cx="1823769" cy="986482"/>
          </a:xfrm>
        </p:grpSpPr>
        <p:sp>
          <p:nvSpPr>
            <p:cNvPr id="397" name="流程图: 接点 396">
              <a:extLst>
                <a:ext uri="{FF2B5EF4-FFF2-40B4-BE49-F238E27FC236}">
                  <a16:creationId xmlns:a16="http://schemas.microsoft.com/office/drawing/2014/main" id="{49FA956C-4DB7-47C3-9F07-4DDC5EB838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0992" y="2563687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8" name="流程图: 接点 397">
              <a:extLst>
                <a:ext uri="{FF2B5EF4-FFF2-40B4-BE49-F238E27FC236}">
                  <a16:creationId xmlns:a16="http://schemas.microsoft.com/office/drawing/2014/main" id="{DA0ECED0-607E-4C16-A554-975173A01D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0936" y="2690711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9" name="流程图: 接点 398">
              <a:extLst>
                <a:ext uri="{FF2B5EF4-FFF2-40B4-BE49-F238E27FC236}">
                  <a16:creationId xmlns:a16="http://schemas.microsoft.com/office/drawing/2014/main" id="{93BD0822-2548-4013-A156-BDCA4FB3AC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0157" y="2807768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00" name="直接连接符 399">
              <a:extLst>
                <a:ext uri="{FF2B5EF4-FFF2-40B4-BE49-F238E27FC236}">
                  <a16:creationId xmlns:a16="http://schemas.microsoft.com/office/drawing/2014/main" id="{4DED0BB6-7B04-46D8-85F0-E350B323422E}"/>
                </a:ext>
              </a:extLst>
            </p:cNvPr>
            <p:cNvCxnSpPr>
              <a:cxnSpLocks noChangeAspect="1"/>
              <a:stCxn id="398" idx="7"/>
              <a:endCxn id="397" idx="3"/>
            </p:cNvCxnSpPr>
            <p:nvPr/>
          </p:nvCxnSpPr>
          <p:spPr>
            <a:xfrm flipV="1">
              <a:off x="6630997" y="2623730"/>
              <a:ext cx="50300" cy="7728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接连接符 400">
              <a:extLst>
                <a:ext uri="{FF2B5EF4-FFF2-40B4-BE49-F238E27FC236}">
                  <a16:creationId xmlns:a16="http://schemas.microsoft.com/office/drawing/2014/main" id="{71552029-A019-47E5-8719-58FCCFA40BD7}"/>
                </a:ext>
              </a:extLst>
            </p:cNvPr>
            <p:cNvCxnSpPr>
              <a:cxnSpLocks noChangeAspect="1"/>
              <a:stCxn id="397" idx="5"/>
              <a:endCxn id="399" idx="0"/>
            </p:cNvCxnSpPr>
            <p:nvPr/>
          </p:nvCxnSpPr>
          <p:spPr>
            <a:xfrm>
              <a:off x="6731053" y="2623730"/>
              <a:ext cx="34286" cy="18403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接连接符 401">
              <a:extLst>
                <a:ext uri="{FF2B5EF4-FFF2-40B4-BE49-F238E27FC236}">
                  <a16:creationId xmlns:a16="http://schemas.microsoft.com/office/drawing/2014/main" id="{FADCC5A3-1913-435C-94EA-772F627B1B8A}"/>
                </a:ext>
              </a:extLst>
            </p:cNvPr>
            <p:cNvCxnSpPr>
              <a:cxnSpLocks noChangeAspect="1"/>
              <a:stCxn id="397" idx="6"/>
              <a:endCxn id="456" idx="2"/>
            </p:cNvCxnSpPr>
            <p:nvPr/>
          </p:nvCxnSpPr>
          <p:spPr>
            <a:xfrm>
              <a:off x="6741358" y="2598860"/>
              <a:ext cx="83198" cy="19701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接连接符 402">
              <a:extLst>
                <a:ext uri="{FF2B5EF4-FFF2-40B4-BE49-F238E27FC236}">
                  <a16:creationId xmlns:a16="http://schemas.microsoft.com/office/drawing/2014/main" id="{5B2C0746-FBD5-4744-9AAC-37ABC2E92C17}"/>
                </a:ext>
              </a:extLst>
            </p:cNvPr>
            <p:cNvCxnSpPr>
              <a:cxnSpLocks noChangeAspect="1"/>
              <a:stCxn id="399" idx="6"/>
              <a:endCxn id="453" idx="3"/>
            </p:cNvCxnSpPr>
            <p:nvPr/>
          </p:nvCxnSpPr>
          <p:spPr>
            <a:xfrm flipV="1">
              <a:off x="6800522" y="2791830"/>
              <a:ext cx="66499" cy="51110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接连接符 403">
              <a:extLst>
                <a:ext uri="{FF2B5EF4-FFF2-40B4-BE49-F238E27FC236}">
                  <a16:creationId xmlns:a16="http://schemas.microsoft.com/office/drawing/2014/main" id="{8CA5E35A-601B-4FEB-ABD2-29E84EBB3A5C}"/>
                </a:ext>
              </a:extLst>
            </p:cNvPr>
            <p:cNvCxnSpPr>
              <a:cxnSpLocks noChangeAspect="1"/>
              <a:stCxn id="398" idx="6"/>
              <a:endCxn id="456" idx="3"/>
            </p:cNvCxnSpPr>
            <p:nvPr/>
          </p:nvCxnSpPr>
          <p:spPr>
            <a:xfrm flipV="1">
              <a:off x="6641302" y="2643431"/>
              <a:ext cx="193558" cy="8245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流程图: 接点 404">
              <a:extLst>
                <a:ext uri="{FF2B5EF4-FFF2-40B4-BE49-F238E27FC236}">
                  <a16:creationId xmlns:a16="http://schemas.microsoft.com/office/drawing/2014/main" id="{E1E4E455-E605-4966-B578-8EC466F406E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849551" y="2439327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6" name="流程图: 接点 405">
              <a:extLst>
                <a:ext uri="{FF2B5EF4-FFF2-40B4-BE49-F238E27FC236}">
                  <a16:creationId xmlns:a16="http://schemas.microsoft.com/office/drawing/2014/main" id="{7CFFC9E2-1640-4FF5-9A7A-8BA4CBE8136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132367" y="2473882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7" name="流程图: 接点 406">
              <a:extLst>
                <a:ext uri="{FF2B5EF4-FFF2-40B4-BE49-F238E27FC236}">
                  <a16:creationId xmlns:a16="http://schemas.microsoft.com/office/drawing/2014/main" id="{93089773-3A96-4F8A-B19A-B2DBF676C31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999900" y="2398790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8" name="流程图: 接点 407">
              <a:extLst>
                <a:ext uri="{FF2B5EF4-FFF2-40B4-BE49-F238E27FC236}">
                  <a16:creationId xmlns:a16="http://schemas.microsoft.com/office/drawing/2014/main" id="{BA122E4D-BAD5-48F1-AC8C-F5FE532720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6619" y="296105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09" name="直接连接符 408">
              <a:extLst>
                <a:ext uri="{FF2B5EF4-FFF2-40B4-BE49-F238E27FC236}">
                  <a16:creationId xmlns:a16="http://schemas.microsoft.com/office/drawing/2014/main" id="{A51559D1-D04C-423D-8B52-52AF481CB2D7}"/>
                </a:ext>
              </a:extLst>
            </p:cNvPr>
            <p:cNvCxnSpPr>
              <a:cxnSpLocks noChangeAspect="1"/>
              <a:stCxn id="405" idx="5"/>
              <a:endCxn id="406" idx="2"/>
            </p:cNvCxnSpPr>
            <p:nvPr/>
          </p:nvCxnSpPr>
          <p:spPr>
            <a:xfrm>
              <a:off x="6914164" y="2493773"/>
              <a:ext cx="218943" cy="22458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0" name="直接连接符 409">
              <a:extLst>
                <a:ext uri="{FF2B5EF4-FFF2-40B4-BE49-F238E27FC236}">
                  <a16:creationId xmlns:a16="http://schemas.microsoft.com/office/drawing/2014/main" id="{B4F5CB99-2CE1-4E19-82E7-1CBBB844AAB3}"/>
                </a:ext>
              </a:extLst>
            </p:cNvPr>
            <p:cNvCxnSpPr>
              <a:cxnSpLocks noChangeAspect="1"/>
              <a:stCxn id="405" idx="6"/>
              <a:endCxn id="407" idx="2"/>
            </p:cNvCxnSpPr>
            <p:nvPr/>
          </p:nvCxnSpPr>
          <p:spPr>
            <a:xfrm flipV="1">
              <a:off x="6919176" y="2441139"/>
              <a:ext cx="81464" cy="26184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接连接符 410">
              <a:extLst>
                <a:ext uri="{FF2B5EF4-FFF2-40B4-BE49-F238E27FC236}">
                  <a16:creationId xmlns:a16="http://schemas.microsoft.com/office/drawing/2014/main" id="{6A32AB42-0386-456F-9C3E-1A89830FE467}"/>
                </a:ext>
              </a:extLst>
            </p:cNvPr>
            <p:cNvCxnSpPr>
              <a:cxnSpLocks noChangeAspect="1"/>
              <a:stCxn id="407" idx="5"/>
              <a:endCxn id="406" idx="1"/>
            </p:cNvCxnSpPr>
            <p:nvPr/>
          </p:nvCxnSpPr>
          <p:spPr>
            <a:xfrm>
              <a:off x="7064513" y="2453236"/>
              <a:ext cx="73605" cy="36545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接连接符 411">
              <a:extLst>
                <a:ext uri="{FF2B5EF4-FFF2-40B4-BE49-F238E27FC236}">
                  <a16:creationId xmlns:a16="http://schemas.microsoft.com/office/drawing/2014/main" id="{7C9E0FB4-CECB-4455-9839-FC1671E31222}"/>
                </a:ext>
              </a:extLst>
            </p:cNvPr>
            <p:cNvCxnSpPr>
              <a:cxnSpLocks noChangeAspect="1"/>
              <a:stCxn id="408" idx="1"/>
              <a:endCxn id="453" idx="4"/>
            </p:cNvCxnSpPr>
            <p:nvPr/>
          </p:nvCxnSpPr>
          <p:spPr>
            <a:xfrm flipV="1">
              <a:off x="6876924" y="2802132"/>
              <a:ext cx="14976" cy="169228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接连接符 412">
              <a:extLst>
                <a:ext uri="{FF2B5EF4-FFF2-40B4-BE49-F238E27FC236}">
                  <a16:creationId xmlns:a16="http://schemas.microsoft.com/office/drawing/2014/main" id="{4D87FE6F-3BDE-4747-B197-CCF0F114718B}"/>
                </a:ext>
              </a:extLst>
            </p:cNvPr>
            <p:cNvCxnSpPr>
              <a:cxnSpLocks noChangeAspect="1"/>
              <a:stCxn id="408" idx="6"/>
              <a:endCxn id="428" idx="3"/>
            </p:cNvCxnSpPr>
            <p:nvPr/>
          </p:nvCxnSpPr>
          <p:spPr>
            <a:xfrm flipV="1">
              <a:off x="6936985" y="2948202"/>
              <a:ext cx="91497" cy="48029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直接连接符 413">
              <a:extLst>
                <a:ext uri="{FF2B5EF4-FFF2-40B4-BE49-F238E27FC236}">
                  <a16:creationId xmlns:a16="http://schemas.microsoft.com/office/drawing/2014/main" id="{80BEE930-2912-439F-B65B-DEB8A9D6AC17}"/>
                </a:ext>
              </a:extLst>
            </p:cNvPr>
            <p:cNvCxnSpPr>
              <a:cxnSpLocks noChangeAspect="1"/>
              <a:stCxn id="406" idx="5"/>
              <a:endCxn id="416" idx="1"/>
            </p:cNvCxnSpPr>
            <p:nvPr/>
          </p:nvCxnSpPr>
          <p:spPr>
            <a:xfrm>
              <a:off x="7196980" y="2528327"/>
              <a:ext cx="77095" cy="81197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流程图: 接点 414">
              <a:extLst>
                <a:ext uri="{FF2B5EF4-FFF2-40B4-BE49-F238E27FC236}">
                  <a16:creationId xmlns:a16="http://schemas.microsoft.com/office/drawing/2014/main" id="{34947C87-86AF-4692-A480-0DE89B7A4E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8172" y="2699952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6" name="流程图: 接点 415">
              <a:extLst>
                <a:ext uri="{FF2B5EF4-FFF2-40B4-BE49-F238E27FC236}">
                  <a16:creationId xmlns:a16="http://schemas.microsoft.com/office/drawing/2014/main" id="{C095343F-4051-4A4D-88B8-AF58528B89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3770" y="2599222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7" name="流程图: 接点 416">
              <a:extLst>
                <a:ext uri="{FF2B5EF4-FFF2-40B4-BE49-F238E27FC236}">
                  <a16:creationId xmlns:a16="http://schemas.microsoft.com/office/drawing/2014/main" id="{8A6EB2FA-4D57-4E35-B715-9F35AFF41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3252" y="2692760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18" name="直接连接符 417">
              <a:extLst>
                <a:ext uri="{FF2B5EF4-FFF2-40B4-BE49-F238E27FC236}">
                  <a16:creationId xmlns:a16="http://schemas.microsoft.com/office/drawing/2014/main" id="{C8E0AB93-3D6D-4A8A-911D-3D307659A4E6}"/>
                </a:ext>
              </a:extLst>
            </p:cNvPr>
            <p:cNvCxnSpPr>
              <a:cxnSpLocks noChangeAspect="1"/>
              <a:stCxn id="416" idx="2"/>
              <a:endCxn id="415" idx="7"/>
            </p:cNvCxnSpPr>
            <p:nvPr/>
          </p:nvCxnSpPr>
          <p:spPr>
            <a:xfrm flipH="1">
              <a:off x="7198232" y="2634395"/>
              <a:ext cx="65538" cy="75859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接连接符 418">
              <a:extLst>
                <a:ext uri="{FF2B5EF4-FFF2-40B4-BE49-F238E27FC236}">
                  <a16:creationId xmlns:a16="http://schemas.microsoft.com/office/drawing/2014/main" id="{770DFE06-3B92-47DB-BC8B-D2FE1E974DC8}"/>
                </a:ext>
              </a:extLst>
            </p:cNvPr>
            <p:cNvCxnSpPr>
              <a:cxnSpLocks noChangeAspect="1"/>
              <a:stCxn id="416" idx="4"/>
              <a:endCxn id="459" idx="0"/>
            </p:cNvCxnSpPr>
            <p:nvPr/>
          </p:nvCxnSpPr>
          <p:spPr>
            <a:xfrm>
              <a:off x="7298953" y="2669567"/>
              <a:ext cx="23883" cy="131972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接连接符 419">
              <a:extLst>
                <a:ext uri="{FF2B5EF4-FFF2-40B4-BE49-F238E27FC236}">
                  <a16:creationId xmlns:a16="http://schemas.microsoft.com/office/drawing/2014/main" id="{AEC7B2DA-A3B5-429F-9A50-3F2CC6DC926C}"/>
                </a:ext>
              </a:extLst>
            </p:cNvPr>
            <p:cNvCxnSpPr>
              <a:cxnSpLocks noChangeAspect="1"/>
              <a:stCxn id="416" idx="6"/>
              <a:endCxn id="417" idx="1"/>
            </p:cNvCxnSpPr>
            <p:nvPr/>
          </p:nvCxnSpPr>
          <p:spPr>
            <a:xfrm>
              <a:off x="7334136" y="2634395"/>
              <a:ext cx="89421" cy="68667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接连接符 420">
              <a:extLst>
                <a:ext uri="{FF2B5EF4-FFF2-40B4-BE49-F238E27FC236}">
                  <a16:creationId xmlns:a16="http://schemas.microsoft.com/office/drawing/2014/main" id="{4BB3E944-20DD-4239-956C-E2CE123E4F17}"/>
                </a:ext>
              </a:extLst>
            </p:cNvPr>
            <p:cNvCxnSpPr>
              <a:cxnSpLocks noChangeAspect="1"/>
              <a:stCxn id="417" idx="3"/>
              <a:endCxn id="459" idx="6"/>
            </p:cNvCxnSpPr>
            <p:nvPr/>
          </p:nvCxnSpPr>
          <p:spPr>
            <a:xfrm flipH="1">
              <a:off x="7358019" y="2752803"/>
              <a:ext cx="65538" cy="83909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接连接符 421">
              <a:extLst>
                <a:ext uri="{FF2B5EF4-FFF2-40B4-BE49-F238E27FC236}">
                  <a16:creationId xmlns:a16="http://schemas.microsoft.com/office/drawing/2014/main" id="{22FC252B-6B0F-4CBE-A85D-09C6BD91B8F2}"/>
                </a:ext>
              </a:extLst>
            </p:cNvPr>
            <p:cNvCxnSpPr>
              <a:cxnSpLocks noChangeAspect="1"/>
              <a:stCxn id="415" idx="6"/>
              <a:endCxn id="417" idx="2"/>
            </p:cNvCxnSpPr>
            <p:nvPr/>
          </p:nvCxnSpPr>
          <p:spPr>
            <a:xfrm flipV="1">
              <a:off x="7208537" y="2727932"/>
              <a:ext cx="204715" cy="7192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3" name="流程图: 接点 422">
              <a:extLst>
                <a:ext uri="{FF2B5EF4-FFF2-40B4-BE49-F238E27FC236}">
                  <a16:creationId xmlns:a16="http://schemas.microsoft.com/office/drawing/2014/main" id="{CFC77EBD-F3CB-41B8-BB1B-3BC80099E7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3413" y="262304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4" name="流程图: 接点 423">
              <a:extLst>
                <a:ext uri="{FF2B5EF4-FFF2-40B4-BE49-F238E27FC236}">
                  <a16:creationId xmlns:a16="http://schemas.microsoft.com/office/drawing/2014/main" id="{425BD1B2-DB3F-4748-BD93-4E97B277AF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8552" y="280153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25" name="直接连接符 424">
              <a:extLst>
                <a:ext uri="{FF2B5EF4-FFF2-40B4-BE49-F238E27FC236}">
                  <a16:creationId xmlns:a16="http://schemas.microsoft.com/office/drawing/2014/main" id="{400238D0-5378-46A7-948C-8D928774EF7D}"/>
                </a:ext>
              </a:extLst>
            </p:cNvPr>
            <p:cNvCxnSpPr>
              <a:cxnSpLocks noChangeAspect="1"/>
              <a:stCxn id="423" idx="2"/>
              <a:endCxn id="417" idx="7"/>
            </p:cNvCxnSpPr>
            <p:nvPr/>
          </p:nvCxnSpPr>
          <p:spPr>
            <a:xfrm flipH="1">
              <a:off x="7473313" y="2658222"/>
              <a:ext cx="110100" cy="44840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接连接符 425">
              <a:extLst>
                <a:ext uri="{FF2B5EF4-FFF2-40B4-BE49-F238E27FC236}">
                  <a16:creationId xmlns:a16="http://schemas.microsoft.com/office/drawing/2014/main" id="{109D49A9-B277-4253-A407-C9C021DC90B0}"/>
                </a:ext>
              </a:extLst>
            </p:cNvPr>
            <p:cNvCxnSpPr>
              <a:cxnSpLocks noChangeAspect="1"/>
              <a:stCxn id="424" idx="1"/>
              <a:endCxn id="417" idx="5"/>
            </p:cNvCxnSpPr>
            <p:nvPr/>
          </p:nvCxnSpPr>
          <p:spPr>
            <a:xfrm flipH="1" flipV="1">
              <a:off x="7473313" y="2752803"/>
              <a:ext cx="95544" cy="59038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接连接符 426">
              <a:extLst>
                <a:ext uri="{FF2B5EF4-FFF2-40B4-BE49-F238E27FC236}">
                  <a16:creationId xmlns:a16="http://schemas.microsoft.com/office/drawing/2014/main" id="{15B178C7-C6E3-40DD-81E6-7E9D45BD7EAB}"/>
                </a:ext>
              </a:extLst>
            </p:cNvPr>
            <p:cNvCxnSpPr>
              <a:cxnSpLocks noChangeAspect="1"/>
              <a:stCxn id="423" idx="4"/>
              <a:endCxn id="424" idx="0"/>
            </p:cNvCxnSpPr>
            <p:nvPr/>
          </p:nvCxnSpPr>
          <p:spPr>
            <a:xfrm flipH="1">
              <a:off x="7593735" y="2693394"/>
              <a:ext cx="24861" cy="108145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流程图: 接点 427">
              <a:extLst>
                <a:ext uri="{FF2B5EF4-FFF2-40B4-BE49-F238E27FC236}">
                  <a16:creationId xmlns:a16="http://schemas.microsoft.com/office/drawing/2014/main" id="{2106B203-E114-4972-BE89-44F7BFAFA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177" y="288815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9" name="流程图: 接点 428">
              <a:extLst>
                <a:ext uri="{FF2B5EF4-FFF2-40B4-BE49-F238E27FC236}">
                  <a16:creationId xmlns:a16="http://schemas.microsoft.com/office/drawing/2014/main" id="{4A170906-EFD4-41B1-8CF4-B4D3466E9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7363" y="2669567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0" name="直接连接符 429">
              <a:extLst>
                <a:ext uri="{FF2B5EF4-FFF2-40B4-BE49-F238E27FC236}">
                  <a16:creationId xmlns:a16="http://schemas.microsoft.com/office/drawing/2014/main" id="{27F3A6C2-B9E6-49CE-B49E-0DDBCE0344DA}"/>
                </a:ext>
              </a:extLst>
            </p:cNvPr>
            <p:cNvCxnSpPr>
              <a:cxnSpLocks noChangeAspect="1"/>
              <a:stCxn id="429" idx="4"/>
              <a:endCxn id="431" idx="1"/>
            </p:cNvCxnSpPr>
            <p:nvPr/>
          </p:nvCxnSpPr>
          <p:spPr>
            <a:xfrm>
              <a:off x="6422546" y="2739912"/>
              <a:ext cx="28839" cy="75658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流程图: 接点 430">
              <a:extLst>
                <a:ext uri="{FF2B5EF4-FFF2-40B4-BE49-F238E27FC236}">
                  <a16:creationId xmlns:a16="http://schemas.microsoft.com/office/drawing/2014/main" id="{B83576F6-28EC-4004-9EF1-A5B64D44EA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1080" y="280526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2" name="直接连接符 431">
              <a:extLst>
                <a:ext uri="{FF2B5EF4-FFF2-40B4-BE49-F238E27FC236}">
                  <a16:creationId xmlns:a16="http://schemas.microsoft.com/office/drawing/2014/main" id="{79067DC4-0141-4FCB-87EB-E871B3FD0C16}"/>
                </a:ext>
              </a:extLst>
            </p:cNvPr>
            <p:cNvCxnSpPr>
              <a:cxnSpLocks noChangeAspect="1"/>
              <a:stCxn id="429" idx="6"/>
              <a:endCxn id="398" idx="2"/>
            </p:cNvCxnSpPr>
            <p:nvPr/>
          </p:nvCxnSpPr>
          <p:spPr>
            <a:xfrm>
              <a:off x="6457729" y="2704740"/>
              <a:ext cx="113208" cy="21144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直接连接符 432">
              <a:extLst>
                <a:ext uri="{FF2B5EF4-FFF2-40B4-BE49-F238E27FC236}">
                  <a16:creationId xmlns:a16="http://schemas.microsoft.com/office/drawing/2014/main" id="{E2744E51-F0FC-4DFD-8398-B51F40654E7B}"/>
                </a:ext>
              </a:extLst>
            </p:cNvPr>
            <p:cNvCxnSpPr>
              <a:cxnSpLocks noChangeAspect="1"/>
              <a:stCxn id="431" idx="7"/>
              <a:endCxn id="398" idx="3"/>
            </p:cNvCxnSpPr>
            <p:nvPr/>
          </p:nvCxnSpPr>
          <p:spPr>
            <a:xfrm flipV="1">
              <a:off x="6501141" y="2750755"/>
              <a:ext cx="80101" cy="64816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流程图: 接点 433">
              <a:extLst>
                <a:ext uri="{FF2B5EF4-FFF2-40B4-BE49-F238E27FC236}">
                  <a16:creationId xmlns:a16="http://schemas.microsoft.com/office/drawing/2014/main" id="{BE69DC88-A3D3-4ACA-AE34-B5FCC5BC15DA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800455" y="2283182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5" name="流程图: 接点 434">
              <a:extLst>
                <a:ext uri="{FF2B5EF4-FFF2-40B4-BE49-F238E27FC236}">
                  <a16:creationId xmlns:a16="http://schemas.microsoft.com/office/drawing/2014/main" id="{5B7D7E2F-CEA7-4C01-A2A8-7923ABE6D7E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273001" y="2551734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6" name="流程图: 接点 435">
              <a:extLst>
                <a:ext uri="{FF2B5EF4-FFF2-40B4-BE49-F238E27FC236}">
                  <a16:creationId xmlns:a16="http://schemas.microsoft.com/office/drawing/2014/main" id="{A5181700-F257-406E-83FA-03C590EDFF3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223226" y="2785793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7" name="流程图: 接点 436">
              <a:extLst>
                <a:ext uri="{FF2B5EF4-FFF2-40B4-BE49-F238E27FC236}">
                  <a16:creationId xmlns:a16="http://schemas.microsoft.com/office/drawing/2014/main" id="{45ECD243-4FA2-42EB-8E04-D6787AA089B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399459" y="2982168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8" name="流程图: 接点 437">
              <a:extLst>
                <a:ext uri="{FF2B5EF4-FFF2-40B4-BE49-F238E27FC236}">
                  <a16:creationId xmlns:a16="http://schemas.microsoft.com/office/drawing/2014/main" id="{B6FA8940-4B9B-4B0C-918D-8C602CA65B1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802587" y="3091832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9" name="流程图: 接点 438">
              <a:extLst>
                <a:ext uri="{FF2B5EF4-FFF2-40B4-BE49-F238E27FC236}">
                  <a16:creationId xmlns:a16="http://schemas.microsoft.com/office/drawing/2014/main" id="{EBA6B314-02AA-4559-B314-12C1122211E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041045" y="3099901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0" name="流程图: 接点 439">
              <a:extLst>
                <a:ext uri="{FF2B5EF4-FFF2-40B4-BE49-F238E27FC236}">
                  <a16:creationId xmlns:a16="http://schemas.microsoft.com/office/drawing/2014/main" id="{80F79F78-DD9D-45C5-AD7E-F4F64F8D606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776717" y="2718265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1" name="流程图: 接点 440">
              <a:extLst>
                <a:ext uri="{FF2B5EF4-FFF2-40B4-BE49-F238E27FC236}">
                  <a16:creationId xmlns:a16="http://schemas.microsoft.com/office/drawing/2014/main" id="{EEF0369A-17B2-4307-AF41-980544B0458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703854" y="2495849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2" name="流程图: 接点 441">
              <a:extLst>
                <a:ext uri="{FF2B5EF4-FFF2-40B4-BE49-F238E27FC236}">
                  <a16:creationId xmlns:a16="http://schemas.microsoft.com/office/drawing/2014/main" id="{5739BCCA-DC50-4A30-82AA-630F849F2B4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671653" y="2919450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43" name="直接连接符 442">
              <a:extLst>
                <a:ext uri="{FF2B5EF4-FFF2-40B4-BE49-F238E27FC236}">
                  <a16:creationId xmlns:a16="http://schemas.microsoft.com/office/drawing/2014/main" id="{3A62AC9C-F2A6-4ADD-8559-B49C944C8989}"/>
                </a:ext>
              </a:extLst>
            </p:cNvPr>
            <p:cNvCxnSpPr>
              <a:cxnSpLocks noChangeAspect="1"/>
              <a:stCxn id="405" idx="0"/>
              <a:endCxn id="434" idx="4"/>
            </p:cNvCxnSpPr>
            <p:nvPr/>
          </p:nvCxnSpPr>
          <p:spPr>
            <a:xfrm flipH="1" flipV="1">
              <a:off x="6842816" y="2352788"/>
              <a:ext cx="34739" cy="8727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直接连接符 443">
              <a:extLst>
                <a:ext uri="{FF2B5EF4-FFF2-40B4-BE49-F238E27FC236}">
                  <a16:creationId xmlns:a16="http://schemas.microsoft.com/office/drawing/2014/main" id="{FFAF1D4E-465D-45A5-BB8E-76FE0B8138B9}"/>
                </a:ext>
              </a:extLst>
            </p:cNvPr>
            <p:cNvCxnSpPr>
              <a:cxnSpLocks noChangeAspect="1"/>
              <a:stCxn id="440" idx="0"/>
              <a:endCxn id="441" idx="4"/>
            </p:cNvCxnSpPr>
            <p:nvPr/>
          </p:nvCxnSpPr>
          <p:spPr>
            <a:xfrm flipH="1" flipV="1">
              <a:off x="7746215" y="2565454"/>
              <a:ext cx="58506" cy="153550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直接连接符 444">
              <a:extLst>
                <a:ext uri="{FF2B5EF4-FFF2-40B4-BE49-F238E27FC236}">
                  <a16:creationId xmlns:a16="http://schemas.microsoft.com/office/drawing/2014/main" id="{C79041F9-E6E7-421A-A13B-9F86982977BE}"/>
                </a:ext>
              </a:extLst>
            </p:cNvPr>
            <p:cNvCxnSpPr>
              <a:cxnSpLocks noChangeAspect="1"/>
              <a:stCxn id="440" idx="1"/>
              <a:endCxn id="423" idx="5"/>
            </p:cNvCxnSpPr>
            <p:nvPr/>
          </p:nvCxnSpPr>
          <p:spPr>
            <a:xfrm flipH="1" flipV="1">
              <a:off x="7643474" y="2683092"/>
              <a:ext cx="138995" cy="5107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直接连接符 445">
              <a:extLst>
                <a:ext uri="{FF2B5EF4-FFF2-40B4-BE49-F238E27FC236}">
                  <a16:creationId xmlns:a16="http://schemas.microsoft.com/office/drawing/2014/main" id="{E03D0928-6D7F-4B2B-BC74-660AF0C5A88F}"/>
                </a:ext>
              </a:extLst>
            </p:cNvPr>
            <p:cNvCxnSpPr>
              <a:cxnSpLocks noChangeAspect="1"/>
              <a:stCxn id="440" idx="3"/>
              <a:endCxn id="442" idx="7"/>
            </p:cNvCxnSpPr>
            <p:nvPr/>
          </p:nvCxnSpPr>
          <p:spPr>
            <a:xfrm flipH="1">
              <a:off x="7726115" y="2782859"/>
              <a:ext cx="66506" cy="142341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接连接符 446">
              <a:extLst>
                <a:ext uri="{FF2B5EF4-FFF2-40B4-BE49-F238E27FC236}">
                  <a16:creationId xmlns:a16="http://schemas.microsoft.com/office/drawing/2014/main" id="{1670A4D6-60EA-40F6-9728-78E7365F74F9}"/>
                </a:ext>
              </a:extLst>
            </p:cNvPr>
            <p:cNvCxnSpPr>
              <a:cxnSpLocks noChangeAspect="1"/>
              <a:stCxn id="438" idx="7"/>
              <a:endCxn id="408" idx="4"/>
            </p:cNvCxnSpPr>
            <p:nvPr/>
          </p:nvCxnSpPr>
          <p:spPr>
            <a:xfrm flipV="1">
              <a:off x="6857048" y="3031404"/>
              <a:ext cx="44754" cy="6617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直接连接符 447">
              <a:extLst>
                <a:ext uri="{FF2B5EF4-FFF2-40B4-BE49-F238E27FC236}">
                  <a16:creationId xmlns:a16="http://schemas.microsoft.com/office/drawing/2014/main" id="{DBE0180D-6B00-44AA-8148-1B91435F1545}"/>
                </a:ext>
              </a:extLst>
            </p:cNvPr>
            <p:cNvCxnSpPr>
              <a:cxnSpLocks noChangeAspect="1"/>
              <a:stCxn id="439" idx="2"/>
              <a:endCxn id="438" idx="6"/>
            </p:cNvCxnSpPr>
            <p:nvPr/>
          </p:nvCxnSpPr>
          <p:spPr>
            <a:xfrm flipH="1" flipV="1">
              <a:off x="6872212" y="3119829"/>
              <a:ext cx="169573" cy="2242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接连接符 448">
              <a:extLst>
                <a:ext uri="{FF2B5EF4-FFF2-40B4-BE49-F238E27FC236}">
                  <a16:creationId xmlns:a16="http://schemas.microsoft.com/office/drawing/2014/main" id="{1BD12603-ADC1-48CE-86D6-9DE62D40BB7E}"/>
                </a:ext>
              </a:extLst>
            </p:cNvPr>
            <p:cNvCxnSpPr>
              <a:cxnSpLocks noChangeAspect="1"/>
              <a:stCxn id="437" idx="7"/>
              <a:endCxn id="431" idx="4"/>
            </p:cNvCxnSpPr>
            <p:nvPr/>
          </p:nvCxnSpPr>
          <p:spPr>
            <a:xfrm flipV="1">
              <a:off x="6453920" y="2875614"/>
              <a:ext cx="22342" cy="112304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直接连接符 449">
              <a:extLst>
                <a:ext uri="{FF2B5EF4-FFF2-40B4-BE49-F238E27FC236}">
                  <a16:creationId xmlns:a16="http://schemas.microsoft.com/office/drawing/2014/main" id="{7CE46683-4565-4A50-8F8B-9D8FC0DB15C8}"/>
                </a:ext>
              </a:extLst>
            </p:cNvPr>
            <p:cNvCxnSpPr>
              <a:cxnSpLocks noChangeAspect="1"/>
              <a:stCxn id="436" idx="6"/>
              <a:endCxn id="429" idx="3"/>
            </p:cNvCxnSpPr>
            <p:nvPr/>
          </p:nvCxnSpPr>
          <p:spPr>
            <a:xfrm flipV="1">
              <a:off x="6292851" y="2729611"/>
              <a:ext cx="104817" cy="8417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直接连接符 450">
              <a:extLst>
                <a:ext uri="{FF2B5EF4-FFF2-40B4-BE49-F238E27FC236}">
                  <a16:creationId xmlns:a16="http://schemas.microsoft.com/office/drawing/2014/main" id="{B8348215-53C9-4149-B82E-7EF241E05BB5}"/>
                </a:ext>
              </a:extLst>
            </p:cNvPr>
            <p:cNvCxnSpPr>
              <a:cxnSpLocks noChangeAspect="1"/>
              <a:endCxn id="435" idx="3"/>
            </p:cNvCxnSpPr>
            <p:nvPr/>
          </p:nvCxnSpPr>
          <p:spPr>
            <a:xfrm flipV="1">
              <a:off x="6258408" y="2616328"/>
              <a:ext cx="30496" cy="19697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直接连接符 451">
              <a:extLst>
                <a:ext uri="{FF2B5EF4-FFF2-40B4-BE49-F238E27FC236}">
                  <a16:creationId xmlns:a16="http://schemas.microsoft.com/office/drawing/2014/main" id="{B09DEA2B-DD83-43AB-8A61-14B3107F9507}"/>
                </a:ext>
              </a:extLst>
            </p:cNvPr>
            <p:cNvCxnSpPr>
              <a:cxnSpLocks noChangeAspect="1"/>
              <a:stCxn id="398" idx="6"/>
              <a:endCxn id="453" idx="2"/>
            </p:cNvCxnSpPr>
            <p:nvPr/>
          </p:nvCxnSpPr>
          <p:spPr>
            <a:xfrm>
              <a:off x="6641302" y="2725884"/>
              <a:ext cx="215415" cy="4107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流程图: 接点 452">
              <a:extLst>
                <a:ext uri="{FF2B5EF4-FFF2-40B4-BE49-F238E27FC236}">
                  <a16:creationId xmlns:a16="http://schemas.microsoft.com/office/drawing/2014/main" id="{4D5AEC64-BED1-4068-A39F-1E0076B170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6717" y="2731787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54" name="直接连接符 453">
              <a:extLst>
                <a:ext uri="{FF2B5EF4-FFF2-40B4-BE49-F238E27FC236}">
                  <a16:creationId xmlns:a16="http://schemas.microsoft.com/office/drawing/2014/main" id="{E35CFEA9-741D-403E-8473-2E9E6D586918}"/>
                </a:ext>
              </a:extLst>
            </p:cNvPr>
            <p:cNvCxnSpPr>
              <a:cxnSpLocks noChangeAspect="1"/>
              <a:stCxn id="456" idx="4"/>
              <a:endCxn id="453" idx="0"/>
            </p:cNvCxnSpPr>
            <p:nvPr/>
          </p:nvCxnSpPr>
          <p:spPr>
            <a:xfrm>
              <a:off x="6859738" y="2653733"/>
              <a:ext cx="32161" cy="78054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直接连接符 454">
              <a:extLst>
                <a:ext uri="{FF2B5EF4-FFF2-40B4-BE49-F238E27FC236}">
                  <a16:creationId xmlns:a16="http://schemas.microsoft.com/office/drawing/2014/main" id="{12F70B1E-2A1D-4E41-921E-3AC288EEDED1}"/>
                </a:ext>
              </a:extLst>
            </p:cNvPr>
            <p:cNvCxnSpPr>
              <a:cxnSpLocks noChangeAspect="1"/>
              <a:stCxn id="428" idx="1"/>
              <a:endCxn id="453" idx="5"/>
            </p:cNvCxnSpPr>
            <p:nvPr/>
          </p:nvCxnSpPr>
          <p:spPr>
            <a:xfrm flipH="1" flipV="1">
              <a:off x="6916777" y="2791830"/>
              <a:ext cx="111704" cy="106630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流程图: 接点 455">
              <a:extLst>
                <a:ext uri="{FF2B5EF4-FFF2-40B4-BE49-F238E27FC236}">
                  <a16:creationId xmlns:a16="http://schemas.microsoft.com/office/drawing/2014/main" id="{FBFF338C-F339-49B4-AC55-1B0C8F8E79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556" y="2583388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57" name="直接连接符 456">
              <a:extLst>
                <a:ext uri="{FF2B5EF4-FFF2-40B4-BE49-F238E27FC236}">
                  <a16:creationId xmlns:a16="http://schemas.microsoft.com/office/drawing/2014/main" id="{17DEE75B-8C5B-47E7-AB92-5E545E7B8136}"/>
                </a:ext>
              </a:extLst>
            </p:cNvPr>
            <p:cNvCxnSpPr>
              <a:cxnSpLocks noChangeAspect="1"/>
              <a:stCxn id="456" idx="0"/>
              <a:endCxn id="405" idx="4"/>
            </p:cNvCxnSpPr>
            <p:nvPr/>
          </p:nvCxnSpPr>
          <p:spPr>
            <a:xfrm flipV="1">
              <a:off x="6859738" y="2508932"/>
              <a:ext cx="32174" cy="74455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接连接符 457">
              <a:extLst>
                <a:ext uri="{FF2B5EF4-FFF2-40B4-BE49-F238E27FC236}">
                  <a16:creationId xmlns:a16="http://schemas.microsoft.com/office/drawing/2014/main" id="{2C3FF837-346C-4D98-8D03-75D45321AA6B}"/>
                </a:ext>
              </a:extLst>
            </p:cNvPr>
            <p:cNvCxnSpPr>
              <a:cxnSpLocks noChangeAspect="1"/>
              <a:stCxn id="398" idx="5"/>
              <a:endCxn id="399" idx="2"/>
            </p:cNvCxnSpPr>
            <p:nvPr/>
          </p:nvCxnSpPr>
          <p:spPr>
            <a:xfrm>
              <a:off x="6630997" y="2750755"/>
              <a:ext cx="99159" cy="9218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流程图: 接点 458">
              <a:extLst>
                <a:ext uri="{FF2B5EF4-FFF2-40B4-BE49-F238E27FC236}">
                  <a16:creationId xmlns:a16="http://schemas.microsoft.com/office/drawing/2014/main" id="{E6356EB8-0C43-40C4-A6FC-E6B875D2C2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7653" y="280153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60" name="直接连接符 459">
              <a:extLst>
                <a:ext uri="{FF2B5EF4-FFF2-40B4-BE49-F238E27FC236}">
                  <a16:creationId xmlns:a16="http://schemas.microsoft.com/office/drawing/2014/main" id="{8AE9DA1B-65E0-4016-BDAA-C18BBDE4205D}"/>
                </a:ext>
              </a:extLst>
            </p:cNvPr>
            <p:cNvCxnSpPr>
              <a:cxnSpLocks noChangeAspect="1"/>
              <a:stCxn id="415" idx="5"/>
              <a:endCxn id="459" idx="2"/>
            </p:cNvCxnSpPr>
            <p:nvPr/>
          </p:nvCxnSpPr>
          <p:spPr>
            <a:xfrm>
              <a:off x="7198232" y="2759995"/>
              <a:ext cx="89421" cy="76717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矩形: 圆角 460">
              <a:extLst>
                <a:ext uri="{FF2B5EF4-FFF2-40B4-BE49-F238E27FC236}">
                  <a16:creationId xmlns:a16="http://schemas.microsoft.com/office/drawing/2014/main" id="{EB2BB8A9-BA04-47C7-8597-4A84FE383685}"/>
                </a:ext>
              </a:extLst>
            </p:cNvPr>
            <p:cNvSpPr/>
            <p:nvPr/>
          </p:nvSpPr>
          <p:spPr>
            <a:xfrm>
              <a:off x="6126432" y="2235915"/>
              <a:ext cx="1823769" cy="98648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462" name="直接连接符 461">
            <a:extLst>
              <a:ext uri="{FF2B5EF4-FFF2-40B4-BE49-F238E27FC236}">
                <a16:creationId xmlns:a16="http://schemas.microsoft.com/office/drawing/2014/main" id="{B728C005-363D-41CA-8602-F9004AACEDC3}"/>
              </a:ext>
            </a:extLst>
          </p:cNvPr>
          <p:cNvCxnSpPr>
            <a:cxnSpLocks/>
            <a:stCxn id="395" idx="2"/>
            <a:endCxn id="336" idx="0"/>
          </p:cNvCxnSpPr>
          <p:nvPr/>
        </p:nvCxnSpPr>
        <p:spPr>
          <a:xfrm flipH="1">
            <a:off x="9344045" y="4331383"/>
            <a:ext cx="515616" cy="2137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直接连接符 462">
            <a:extLst>
              <a:ext uri="{FF2B5EF4-FFF2-40B4-BE49-F238E27FC236}">
                <a16:creationId xmlns:a16="http://schemas.microsoft.com/office/drawing/2014/main" id="{7E07B3AC-DC70-4BFF-A71C-745108394E3F}"/>
              </a:ext>
            </a:extLst>
          </p:cNvPr>
          <p:cNvCxnSpPr>
            <a:cxnSpLocks/>
            <a:stCxn id="395" idx="2"/>
            <a:endCxn id="348" idx="0"/>
          </p:cNvCxnSpPr>
          <p:nvPr/>
        </p:nvCxnSpPr>
        <p:spPr>
          <a:xfrm>
            <a:off x="9859661" y="4331383"/>
            <a:ext cx="491420" cy="206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直接连接符 463">
            <a:extLst>
              <a:ext uri="{FF2B5EF4-FFF2-40B4-BE49-F238E27FC236}">
                <a16:creationId xmlns:a16="http://schemas.microsoft.com/office/drawing/2014/main" id="{5E756818-8A02-4EE3-9179-98FBF61F5F88}"/>
              </a:ext>
            </a:extLst>
          </p:cNvPr>
          <p:cNvCxnSpPr>
            <a:cxnSpLocks/>
            <a:stCxn id="461" idx="2"/>
            <a:endCxn id="395" idx="0"/>
          </p:cNvCxnSpPr>
          <p:nvPr/>
        </p:nvCxnSpPr>
        <p:spPr>
          <a:xfrm flipH="1">
            <a:off x="9859661" y="3324222"/>
            <a:ext cx="3518" cy="245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箭头: 上 465">
            <a:extLst>
              <a:ext uri="{FF2B5EF4-FFF2-40B4-BE49-F238E27FC236}">
                <a16:creationId xmlns:a16="http://schemas.microsoft.com/office/drawing/2014/main" id="{93A0F766-6933-45CE-BCDC-762AB9C445F2}"/>
              </a:ext>
            </a:extLst>
          </p:cNvPr>
          <p:cNvSpPr/>
          <p:nvPr/>
        </p:nvSpPr>
        <p:spPr>
          <a:xfrm>
            <a:off x="10784931" y="2890469"/>
            <a:ext cx="167330" cy="1837195"/>
          </a:xfrm>
          <a:prstGeom prst="upArrow">
            <a:avLst>
              <a:gd name="adj1" fmla="val 24320"/>
              <a:gd name="adj2" fmla="val 88520"/>
            </a:avLst>
          </a:prstGeom>
          <a:solidFill>
            <a:srgbClr val="3F6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5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7797932-DA75-4AFE-ADED-92A56EFD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Vertex Rank and Pivot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56B1695E-9030-40A8-9222-6CEEDC8A4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b="1" i="1" dirty="0"/>
              <a:t>Vertex Rank: </a:t>
            </a:r>
            <a:r>
              <a:rPr lang="en-US" altLang="zh-CN" sz="2800" b="1" dirty="0">
                <a:solidFill>
                  <a:srgbClr val="C00000"/>
                </a:solidFill>
              </a:rPr>
              <a:t>sort nodes by </a:t>
            </a:r>
            <a:r>
              <a:rPr lang="en-US" altLang="zh-CN" sz="2800" b="1" dirty="0" err="1">
                <a:solidFill>
                  <a:srgbClr val="C00000"/>
                </a:solidFill>
              </a:rPr>
              <a:t>coreness</a:t>
            </a:r>
            <a:r>
              <a:rPr lang="en-US" altLang="zh-CN" sz="2800" b="1" dirty="0">
                <a:solidFill>
                  <a:srgbClr val="C00000"/>
                </a:solidFill>
              </a:rPr>
              <a:t>, and break tie by id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b="1" i="1" dirty="0"/>
              <a:t>Pivot: </a:t>
            </a:r>
            <a:r>
              <a:rPr lang="en-US" altLang="zh-CN" dirty="0"/>
              <a:t>the vertex with the lowest vertex rank in a subgraph</a:t>
            </a:r>
            <a:endParaRPr lang="en-US" altLang="zh-CN" sz="2800" dirty="0"/>
          </a:p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13EFC7-BBEB-46B2-B692-169E10FC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16</a:t>
            </a:fld>
            <a:endParaRPr lang="en-AU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DCBAD52-A8A0-4DA4-AFEE-0078D272C55B}"/>
              </a:ext>
            </a:extLst>
          </p:cNvPr>
          <p:cNvGrpSpPr>
            <a:grpSpLocks noChangeAspect="1"/>
          </p:cNvGrpSpPr>
          <p:nvPr/>
        </p:nvGrpSpPr>
        <p:grpSpPr>
          <a:xfrm>
            <a:off x="4344652" y="4737602"/>
            <a:ext cx="1767502" cy="956128"/>
            <a:chOff x="6126432" y="2235915"/>
            <a:chExt cx="1823769" cy="986482"/>
          </a:xfrm>
        </p:grpSpPr>
        <p:sp>
          <p:nvSpPr>
            <p:cNvPr id="9" name="流程图: 接点 8">
              <a:extLst>
                <a:ext uri="{FF2B5EF4-FFF2-40B4-BE49-F238E27FC236}">
                  <a16:creationId xmlns:a16="http://schemas.microsoft.com/office/drawing/2014/main" id="{6557C82B-AF86-4F18-B6F7-2DB6881DE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0992" y="2563687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流程图: 接点 9">
              <a:extLst>
                <a:ext uri="{FF2B5EF4-FFF2-40B4-BE49-F238E27FC236}">
                  <a16:creationId xmlns:a16="http://schemas.microsoft.com/office/drawing/2014/main" id="{78A9C625-B23A-443D-8C17-13D695E92C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0936" y="2690711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流程图: 接点 10">
              <a:extLst>
                <a:ext uri="{FF2B5EF4-FFF2-40B4-BE49-F238E27FC236}">
                  <a16:creationId xmlns:a16="http://schemas.microsoft.com/office/drawing/2014/main" id="{97198747-4083-49C6-954C-348485E7D0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30157" y="2807768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06DD93F4-6A9D-40CE-A8ED-D5C53B5A601A}"/>
                </a:ext>
              </a:extLst>
            </p:cNvPr>
            <p:cNvCxnSpPr>
              <a:cxnSpLocks noChangeAspect="1"/>
              <a:stCxn id="10" idx="7"/>
              <a:endCxn id="9" idx="3"/>
            </p:cNvCxnSpPr>
            <p:nvPr/>
          </p:nvCxnSpPr>
          <p:spPr>
            <a:xfrm flipV="1">
              <a:off x="6630997" y="2623730"/>
              <a:ext cx="50300" cy="7728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E8BDBCB8-1800-483A-840F-17391819A580}"/>
                </a:ext>
              </a:extLst>
            </p:cNvPr>
            <p:cNvCxnSpPr>
              <a:cxnSpLocks noChangeAspect="1"/>
              <a:stCxn id="9" idx="5"/>
              <a:endCxn id="11" idx="0"/>
            </p:cNvCxnSpPr>
            <p:nvPr/>
          </p:nvCxnSpPr>
          <p:spPr>
            <a:xfrm>
              <a:off x="6731053" y="2623730"/>
              <a:ext cx="34286" cy="18403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D8CFD65-A376-49A4-9D16-5C0CCF84C51A}"/>
                </a:ext>
              </a:extLst>
            </p:cNvPr>
            <p:cNvCxnSpPr>
              <a:cxnSpLocks noChangeAspect="1"/>
              <a:stCxn id="9" idx="6"/>
              <a:endCxn id="68" idx="2"/>
            </p:cNvCxnSpPr>
            <p:nvPr/>
          </p:nvCxnSpPr>
          <p:spPr>
            <a:xfrm>
              <a:off x="6741358" y="2598860"/>
              <a:ext cx="83198" cy="19701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09CD89E-42B8-4830-BD29-630E03B797F4}"/>
                </a:ext>
              </a:extLst>
            </p:cNvPr>
            <p:cNvCxnSpPr>
              <a:cxnSpLocks noChangeAspect="1"/>
              <a:stCxn id="11" idx="6"/>
              <a:endCxn id="65" idx="3"/>
            </p:cNvCxnSpPr>
            <p:nvPr/>
          </p:nvCxnSpPr>
          <p:spPr>
            <a:xfrm flipV="1">
              <a:off x="6800522" y="2791830"/>
              <a:ext cx="66499" cy="51110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B210C32-AB03-4FB4-B3BF-BE90AF845181}"/>
                </a:ext>
              </a:extLst>
            </p:cNvPr>
            <p:cNvCxnSpPr>
              <a:cxnSpLocks noChangeAspect="1"/>
              <a:stCxn id="10" idx="6"/>
              <a:endCxn id="68" idx="3"/>
            </p:cNvCxnSpPr>
            <p:nvPr/>
          </p:nvCxnSpPr>
          <p:spPr>
            <a:xfrm flipV="1">
              <a:off x="6641302" y="2643431"/>
              <a:ext cx="193558" cy="8245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ED5F3051-51C4-4741-B4AE-5F4DBF8179BF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849551" y="2439327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4DE163C8-22E5-40E0-9E63-84D2EBD9E46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132367" y="2473882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62245225-4F90-4E6C-BED4-54B890DE196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999900" y="2398790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流程图: 接点 19">
              <a:extLst>
                <a:ext uri="{FF2B5EF4-FFF2-40B4-BE49-F238E27FC236}">
                  <a16:creationId xmlns:a16="http://schemas.microsoft.com/office/drawing/2014/main" id="{060B8800-7FF0-44AE-AD01-8A230A5CC4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66619" y="296105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8ECBDFA-59E6-4623-9BB2-4187D2EC157E}"/>
                </a:ext>
              </a:extLst>
            </p:cNvPr>
            <p:cNvCxnSpPr>
              <a:cxnSpLocks noChangeAspect="1"/>
              <a:stCxn id="17" idx="5"/>
              <a:endCxn id="18" idx="2"/>
            </p:cNvCxnSpPr>
            <p:nvPr/>
          </p:nvCxnSpPr>
          <p:spPr>
            <a:xfrm>
              <a:off x="6914164" y="2493773"/>
              <a:ext cx="218943" cy="22458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BBF2756-03D3-4CEB-AE2D-C8FE4DE7404B}"/>
                </a:ext>
              </a:extLst>
            </p:cNvPr>
            <p:cNvCxnSpPr>
              <a:cxnSpLocks noChangeAspect="1"/>
              <a:stCxn id="17" idx="6"/>
              <a:endCxn id="19" idx="2"/>
            </p:cNvCxnSpPr>
            <p:nvPr/>
          </p:nvCxnSpPr>
          <p:spPr>
            <a:xfrm flipV="1">
              <a:off x="6919176" y="2441139"/>
              <a:ext cx="81464" cy="26184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E4A3FAB4-CA3F-4EE7-BDEA-2CA5F350E7E0}"/>
                </a:ext>
              </a:extLst>
            </p:cNvPr>
            <p:cNvCxnSpPr>
              <a:cxnSpLocks noChangeAspect="1"/>
              <a:stCxn id="19" idx="5"/>
              <a:endCxn id="18" idx="1"/>
            </p:cNvCxnSpPr>
            <p:nvPr/>
          </p:nvCxnSpPr>
          <p:spPr>
            <a:xfrm>
              <a:off x="7064513" y="2453236"/>
              <a:ext cx="73605" cy="36545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A608E38D-3E71-4D53-B2AC-B7070417A54F}"/>
                </a:ext>
              </a:extLst>
            </p:cNvPr>
            <p:cNvCxnSpPr>
              <a:cxnSpLocks noChangeAspect="1"/>
              <a:stCxn id="20" idx="1"/>
              <a:endCxn id="65" idx="4"/>
            </p:cNvCxnSpPr>
            <p:nvPr/>
          </p:nvCxnSpPr>
          <p:spPr>
            <a:xfrm flipV="1">
              <a:off x="6876924" y="2802132"/>
              <a:ext cx="14976" cy="169228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AE759177-2CB3-47D8-9AEB-2216E397FF67}"/>
                </a:ext>
              </a:extLst>
            </p:cNvPr>
            <p:cNvCxnSpPr>
              <a:cxnSpLocks noChangeAspect="1"/>
              <a:stCxn id="20" idx="6"/>
              <a:endCxn id="40" idx="3"/>
            </p:cNvCxnSpPr>
            <p:nvPr/>
          </p:nvCxnSpPr>
          <p:spPr>
            <a:xfrm flipV="1">
              <a:off x="6936985" y="2948202"/>
              <a:ext cx="91497" cy="48029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B9C03A0-8DB1-4A2B-9846-19A8E9DDA2A9}"/>
                </a:ext>
              </a:extLst>
            </p:cNvPr>
            <p:cNvCxnSpPr>
              <a:cxnSpLocks noChangeAspect="1"/>
              <a:stCxn id="18" idx="5"/>
              <a:endCxn id="28" idx="1"/>
            </p:cNvCxnSpPr>
            <p:nvPr/>
          </p:nvCxnSpPr>
          <p:spPr>
            <a:xfrm>
              <a:off x="7196980" y="2528327"/>
              <a:ext cx="77095" cy="81197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流程图: 接点 26">
              <a:extLst>
                <a:ext uri="{FF2B5EF4-FFF2-40B4-BE49-F238E27FC236}">
                  <a16:creationId xmlns:a16="http://schemas.microsoft.com/office/drawing/2014/main" id="{0522084A-5D36-4699-A573-0FA121D2DD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38172" y="2699952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流程图: 接点 27">
              <a:extLst>
                <a:ext uri="{FF2B5EF4-FFF2-40B4-BE49-F238E27FC236}">
                  <a16:creationId xmlns:a16="http://schemas.microsoft.com/office/drawing/2014/main" id="{D593B77E-B8EE-4D1A-AFD7-F3256AF25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3770" y="2599222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流程图: 接点 28">
              <a:extLst>
                <a:ext uri="{FF2B5EF4-FFF2-40B4-BE49-F238E27FC236}">
                  <a16:creationId xmlns:a16="http://schemas.microsoft.com/office/drawing/2014/main" id="{3E146F0E-E548-4D0D-A8A7-56CD611E22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13252" y="2692760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B03D85C-4CED-4767-B0AF-EE9CA1066A96}"/>
                </a:ext>
              </a:extLst>
            </p:cNvPr>
            <p:cNvCxnSpPr>
              <a:cxnSpLocks noChangeAspect="1"/>
              <a:stCxn id="28" idx="2"/>
              <a:endCxn id="27" idx="7"/>
            </p:cNvCxnSpPr>
            <p:nvPr/>
          </p:nvCxnSpPr>
          <p:spPr>
            <a:xfrm flipH="1">
              <a:off x="7198232" y="2634395"/>
              <a:ext cx="65538" cy="75859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7A40F1A-CD80-418B-B377-CBE054B9CD90}"/>
                </a:ext>
              </a:extLst>
            </p:cNvPr>
            <p:cNvCxnSpPr>
              <a:cxnSpLocks noChangeAspect="1"/>
              <a:stCxn id="28" idx="4"/>
              <a:endCxn id="71" idx="0"/>
            </p:cNvCxnSpPr>
            <p:nvPr/>
          </p:nvCxnSpPr>
          <p:spPr>
            <a:xfrm>
              <a:off x="7298953" y="2669567"/>
              <a:ext cx="23883" cy="131972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9C49592-7041-4F5F-9509-EBE0DA7A0034}"/>
                </a:ext>
              </a:extLst>
            </p:cNvPr>
            <p:cNvCxnSpPr>
              <a:cxnSpLocks noChangeAspect="1"/>
              <a:stCxn id="28" idx="6"/>
              <a:endCxn id="29" idx="1"/>
            </p:cNvCxnSpPr>
            <p:nvPr/>
          </p:nvCxnSpPr>
          <p:spPr>
            <a:xfrm>
              <a:off x="7334136" y="2634395"/>
              <a:ext cx="89421" cy="68667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34BF177A-DF0F-425E-9750-257D72E7D64E}"/>
                </a:ext>
              </a:extLst>
            </p:cNvPr>
            <p:cNvCxnSpPr>
              <a:cxnSpLocks noChangeAspect="1"/>
              <a:stCxn id="29" idx="3"/>
              <a:endCxn id="71" idx="6"/>
            </p:cNvCxnSpPr>
            <p:nvPr/>
          </p:nvCxnSpPr>
          <p:spPr>
            <a:xfrm flipH="1">
              <a:off x="7358019" y="2752803"/>
              <a:ext cx="65538" cy="83909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AE8B303-FA71-4252-B74A-A7B5B56F4A29}"/>
                </a:ext>
              </a:extLst>
            </p:cNvPr>
            <p:cNvCxnSpPr>
              <a:cxnSpLocks noChangeAspect="1"/>
              <a:stCxn id="27" idx="6"/>
              <a:endCxn id="29" idx="2"/>
            </p:cNvCxnSpPr>
            <p:nvPr/>
          </p:nvCxnSpPr>
          <p:spPr>
            <a:xfrm flipV="1">
              <a:off x="7208537" y="2727932"/>
              <a:ext cx="204715" cy="7192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流程图: 接点 34">
              <a:extLst>
                <a:ext uri="{FF2B5EF4-FFF2-40B4-BE49-F238E27FC236}">
                  <a16:creationId xmlns:a16="http://schemas.microsoft.com/office/drawing/2014/main" id="{45BD6160-4A4B-43EA-8231-94F46C1D8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3413" y="262304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流程图: 接点 35">
              <a:extLst>
                <a:ext uri="{FF2B5EF4-FFF2-40B4-BE49-F238E27FC236}">
                  <a16:creationId xmlns:a16="http://schemas.microsoft.com/office/drawing/2014/main" id="{84FFF948-39E8-47DF-80E1-EDC2F2CE2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58552" y="280153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A024FEC4-7114-462F-9ACA-18827838C3D9}"/>
                </a:ext>
              </a:extLst>
            </p:cNvPr>
            <p:cNvCxnSpPr>
              <a:cxnSpLocks noChangeAspect="1"/>
              <a:stCxn id="35" idx="2"/>
              <a:endCxn id="29" idx="7"/>
            </p:cNvCxnSpPr>
            <p:nvPr/>
          </p:nvCxnSpPr>
          <p:spPr>
            <a:xfrm flipH="1">
              <a:off x="7473313" y="2658222"/>
              <a:ext cx="110100" cy="44840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1E0DFE89-100F-424C-AD22-186C6A5136F3}"/>
                </a:ext>
              </a:extLst>
            </p:cNvPr>
            <p:cNvCxnSpPr>
              <a:cxnSpLocks noChangeAspect="1"/>
              <a:stCxn id="36" idx="1"/>
              <a:endCxn id="29" idx="5"/>
            </p:cNvCxnSpPr>
            <p:nvPr/>
          </p:nvCxnSpPr>
          <p:spPr>
            <a:xfrm flipH="1" flipV="1">
              <a:off x="7473313" y="2752803"/>
              <a:ext cx="95544" cy="59038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67DAAF11-C2D6-44C8-BB4D-E7841167DAE6}"/>
                </a:ext>
              </a:extLst>
            </p:cNvPr>
            <p:cNvCxnSpPr>
              <a:cxnSpLocks noChangeAspect="1"/>
              <a:stCxn id="35" idx="4"/>
              <a:endCxn id="36" idx="0"/>
            </p:cNvCxnSpPr>
            <p:nvPr/>
          </p:nvCxnSpPr>
          <p:spPr>
            <a:xfrm flipH="1">
              <a:off x="7593735" y="2693394"/>
              <a:ext cx="24861" cy="108145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流程图: 接点 39">
              <a:extLst>
                <a:ext uri="{FF2B5EF4-FFF2-40B4-BE49-F238E27FC236}">
                  <a16:creationId xmlns:a16="http://schemas.microsoft.com/office/drawing/2014/main" id="{5518F2F4-3250-42F0-A9F7-6D9C6F43C8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18177" y="288815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流程图: 接点 40">
              <a:extLst>
                <a:ext uri="{FF2B5EF4-FFF2-40B4-BE49-F238E27FC236}">
                  <a16:creationId xmlns:a16="http://schemas.microsoft.com/office/drawing/2014/main" id="{BCCA8240-779F-4511-BB11-F9BBE79D6C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7363" y="2669567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E2C42CFD-40DC-4C13-9F2F-7FB845809561}"/>
                </a:ext>
              </a:extLst>
            </p:cNvPr>
            <p:cNvCxnSpPr>
              <a:cxnSpLocks noChangeAspect="1"/>
              <a:stCxn id="41" idx="4"/>
              <a:endCxn id="43" idx="1"/>
            </p:cNvCxnSpPr>
            <p:nvPr/>
          </p:nvCxnSpPr>
          <p:spPr>
            <a:xfrm>
              <a:off x="6422546" y="2739912"/>
              <a:ext cx="28839" cy="75658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流程图: 接点 42">
              <a:extLst>
                <a:ext uri="{FF2B5EF4-FFF2-40B4-BE49-F238E27FC236}">
                  <a16:creationId xmlns:a16="http://schemas.microsoft.com/office/drawing/2014/main" id="{104563C3-E9E1-49AA-BDC6-004B44DF95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1080" y="280526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57F787F-F625-48F6-86E2-990D5686D0E8}"/>
                </a:ext>
              </a:extLst>
            </p:cNvPr>
            <p:cNvCxnSpPr>
              <a:cxnSpLocks noChangeAspect="1"/>
              <a:stCxn id="41" idx="6"/>
              <a:endCxn id="10" idx="2"/>
            </p:cNvCxnSpPr>
            <p:nvPr/>
          </p:nvCxnSpPr>
          <p:spPr>
            <a:xfrm>
              <a:off x="6457729" y="2704740"/>
              <a:ext cx="113208" cy="21144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14B43EED-2843-41F4-BE89-C82BA5339C30}"/>
                </a:ext>
              </a:extLst>
            </p:cNvPr>
            <p:cNvCxnSpPr>
              <a:cxnSpLocks noChangeAspect="1"/>
              <a:stCxn id="43" idx="7"/>
              <a:endCxn id="10" idx="3"/>
            </p:cNvCxnSpPr>
            <p:nvPr/>
          </p:nvCxnSpPr>
          <p:spPr>
            <a:xfrm flipV="1">
              <a:off x="6501141" y="2750755"/>
              <a:ext cx="80101" cy="64816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流程图: 接点 45">
              <a:extLst>
                <a:ext uri="{FF2B5EF4-FFF2-40B4-BE49-F238E27FC236}">
                  <a16:creationId xmlns:a16="http://schemas.microsoft.com/office/drawing/2014/main" id="{E20973E2-F1C0-4D7B-9C38-4C40386C3A2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800455" y="2283182"/>
              <a:ext cx="70366" cy="70345"/>
            </a:xfrm>
            <a:prstGeom prst="flowChartConnector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流程图: 接点 46">
              <a:extLst>
                <a:ext uri="{FF2B5EF4-FFF2-40B4-BE49-F238E27FC236}">
                  <a16:creationId xmlns:a16="http://schemas.microsoft.com/office/drawing/2014/main" id="{4119FDF8-99F2-46CB-88EA-B256CBC4BAD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273001" y="2551734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流程图: 接点 47">
              <a:extLst>
                <a:ext uri="{FF2B5EF4-FFF2-40B4-BE49-F238E27FC236}">
                  <a16:creationId xmlns:a16="http://schemas.microsoft.com/office/drawing/2014/main" id="{16FD3C36-E045-4EF5-86CF-8747E666CF0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223226" y="2785793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流程图: 接点 48">
              <a:extLst>
                <a:ext uri="{FF2B5EF4-FFF2-40B4-BE49-F238E27FC236}">
                  <a16:creationId xmlns:a16="http://schemas.microsoft.com/office/drawing/2014/main" id="{8680014B-4371-47A4-9E60-59FF0009058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399459" y="2982168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流程图: 接点 49">
              <a:extLst>
                <a:ext uri="{FF2B5EF4-FFF2-40B4-BE49-F238E27FC236}">
                  <a16:creationId xmlns:a16="http://schemas.microsoft.com/office/drawing/2014/main" id="{56347CDA-8610-4491-A651-91351DB3138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802587" y="3091832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流程图: 接点 50">
              <a:extLst>
                <a:ext uri="{FF2B5EF4-FFF2-40B4-BE49-F238E27FC236}">
                  <a16:creationId xmlns:a16="http://schemas.microsoft.com/office/drawing/2014/main" id="{CD851B3C-0B38-4D19-86FF-FA50FD04449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041045" y="3099901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77394E83-2534-4FFC-BBB0-FE8A0492498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776717" y="2718265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AE7CCA3B-7BF2-4F7E-8E9B-D7FBE8A6068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703854" y="2495849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流程图: 接点 53">
              <a:extLst>
                <a:ext uri="{FF2B5EF4-FFF2-40B4-BE49-F238E27FC236}">
                  <a16:creationId xmlns:a16="http://schemas.microsoft.com/office/drawing/2014/main" id="{DEB14677-39FC-4647-87AF-7DB6DE3B45A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671653" y="2919450"/>
              <a:ext cx="70366" cy="70345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1C254913-83F2-475F-952A-3B2082BFD6D0}"/>
                </a:ext>
              </a:extLst>
            </p:cNvPr>
            <p:cNvCxnSpPr>
              <a:cxnSpLocks noChangeAspect="1"/>
              <a:stCxn id="17" idx="0"/>
              <a:endCxn id="46" idx="4"/>
            </p:cNvCxnSpPr>
            <p:nvPr/>
          </p:nvCxnSpPr>
          <p:spPr>
            <a:xfrm flipH="1" flipV="1">
              <a:off x="6842816" y="2352788"/>
              <a:ext cx="34739" cy="8727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4A075B38-6296-4B28-B138-0884D7420736}"/>
                </a:ext>
              </a:extLst>
            </p:cNvPr>
            <p:cNvCxnSpPr>
              <a:cxnSpLocks noChangeAspect="1"/>
              <a:stCxn id="52" idx="0"/>
              <a:endCxn id="53" idx="4"/>
            </p:cNvCxnSpPr>
            <p:nvPr/>
          </p:nvCxnSpPr>
          <p:spPr>
            <a:xfrm flipH="1" flipV="1">
              <a:off x="7746215" y="2565454"/>
              <a:ext cx="58506" cy="153550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2D0DB876-BC18-4CA1-A86A-1813EEE75A10}"/>
                </a:ext>
              </a:extLst>
            </p:cNvPr>
            <p:cNvCxnSpPr>
              <a:cxnSpLocks noChangeAspect="1"/>
              <a:stCxn id="52" idx="1"/>
              <a:endCxn id="35" idx="5"/>
            </p:cNvCxnSpPr>
            <p:nvPr/>
          </p:nvCxnSpPr>
          <p:spPr>
            <a:xfrm flipH="1" flipV="1">
              <a:off x="7643474" y="2683092"/>
              <a:ext cx="138995" cy="5107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618011D5-C231-4618-8770-DB0434A8AA4E}"/>
                </a:ext>
              </a:extLst>
            </p:cNvPr>
            <p:cNvCxnSpPr>
              <a:cxnSpLocks noChangeAspect="1"/>
              <a:stCxn id="52" idx="3"/>
              <a:endCxn id="54" idx="7"/>
            </p:cNvCxnSpPr>
            <p:nvPr/>
          </p:nvCxnSpPr>
          <p:spPr>
            <a:xfrm flipH="1">
              <a:off x="7726115" y="2782859"/>
              <a:ext cx="66506" cy="142341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1EE565A3-25FB-454A-9223-6021449BB064}"/>
                </a:ext>
              </a:extLst>
            </p:cNvPr>
            <p:cNvCxnSpPr>
              <a:cxnSpLocks noChangeAspect="1"/>
              <a:stCxn id="50" idx="7"/>
              <a:endCxn id="20" idx="4"/>
            </p:cNvCxnSpPr>
            <p:nvPr/>
          </p:nvCxnSpPr>
          <p:spPr>
            <a:xfrm flipV="1">
              <a:off x="6857048" y="3031404"/>
              <a:ext cx="44754" cy="6617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894C628D-D94D-42DC-9155-62CCA6A4215D}"/>
                </a:ext>
              </a:extLst>
            </p:cNvPr>
            <p:cNvCxnSpPr>
              <a:cxnSpLocks noChangeAspect="1"/>
              <a:stCxn id="51" idx="2"/>
              <a:endCxn id="50" idx="6"/>
            </p:cNvCxnSpPr>
            <p:nvPr/>
          </p:nvCxnSpPr>
          <p:spPr>
            <a:xfrm flipH="1" flipV="1">
              <a:off x="6872212" y="3119829"/>
              <a:ext cx="169573" cy="2242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179DF020-F012-4BA3-A03E-226CFF5D3F4F}"/>
                </a:ext>
              </a:extLst>
            </p:cNvPr>
            <p:cNvCxnSpPr>
              <a:cxnSpLocks noChangeAspect="1"/>
              <a:stCxn id="49" idx="7"/>
              <a:endCxn id="43" idx="4"/>
            </p:cNvCxnSpPr>
            <p:nvPr/>
          </p:nvCxnSpPr>
          <p:spPr>
            <a:xfrm flipV="1">
              <a:off x="6453920" y="2875614"/>
              <a:ext cx="22342" cy="112304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A10AC18-B25A-49BC-8DEB-E2EB2A8A3F4C}"/>
                </a:ext>
              </a:extLst>
            </p:cNvPr>
            <p:cNvCxnSpPr>
              <a:cxnSpLocks noChangeAspect="1"/>
              <a:stCxn id="48" idx="6"/>
              <a:endCxn id="41" idx="3"/>
            </p:cNvCxnSpPr>
            <p:nvPr/>
          </p:nvCxnSpPr>
          <p:spPr>
            <a:xfrm flipV="1">
              <a:off x="6292851" y="2729611"/>
              <a:ext cx="104817" cy="8417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8FDEC9F1-2894-45EA-806A-9A6C1CDD9831}"/>
                </a:ext>
              </a:extLst>
            </p:cNvPr>
            <p:cNvCxnSpPr>
              <a:cxnSpLocks noChangeAspect="1"/>
              <a:endCxn id="47" idx="3"/>
            </p:cNvCxnSpPr>
            <p:nvPr/>
          </p:nvCxnSpPr>
          <p:spPr>
            <a:xfrm flipV="1">
              <a:off x="6258408" y="2616328"/>
              <a:ext cx="30496" cy="19697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FA4D26CB-B265-49E6-BC9D-4AA5525F32B9}"/>
                </a:ext>
              </a:extLst>
            </p:cNvPr>
            <p:cNvCxnSpPr>
              <a:cxnSpLocks noChangeAspect="1"/>
              <a:stCxn id="10" idx="6"/>
              <a:endCxn id="65" idx="2"/>
            </p:cNvCxnSpPr>
            <p:nvPr/>
          </p:nvCxnSpPr>
          <p:spPr>
            <a:xfrm>
              <a:off x="6641302" y="2725884"/>
              <a:ext cx="215415" cy="4107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流程图: 接点 64">
              <a:extLst>
                <a:ext uri="{FF2B5EF4-FFF2-40B4-BE49-F238E27FC236}">
                  <a16:creationId xmlns:a16="http://schemas.microsoft.com/office/drawing/2014/main" id="{DE0EB865-1B45-4E15-B75E-C9436CC26A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6717" y="2731787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26148399-2A63-4E00-B2DD-AAC24E004DA5}"/>
                </a:ext>
              </a:extLst>
            </p:cNvPr>
            <p:cNvCxnSpPr>
              <a:cxnSpLocks noChangeAspect="1"/>
              <a:stCxn id="68" idx="4"/>
              <a:endCxn id="65" idx="0"/>
            </p:cNvCxnSpPr>
            <p:nvPr/>
          </p:nvCxnSpPr>
          <p:spPr>
            <a:xfrm>
              <a:off x="6859738" y="2653733"/>
              <a:ext cx="32161" cy="78054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58B7DD95-D4C8-4D18-89E2-E33CECCBF71C}"/>
                </a:ext>
              </a:extLst>
            </p:cNvPr>
            <p:cNvCxnSpPr>
              <a:cxnSpLocks noChangeAspect="1"/>
              <a:stCxn id="40" idx="1"/>
              <a:endCxn id="65" idx="5"/>
            </p:cNvCxnSpPr>
            <p:nvPr/>
          </p:nvCxnSpPr>
          <p:spPr>
            <a:xfrm flipH="1" flipV="1">
              <a:off x="6916777" y="2791830"/>
              <a:ext cx="111704" cy="106630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流程图: 接点 67">
              <a:extLst>
                <a:ext uri="{FF2B5EF4-FFF2-40B4-BE49-F238E27FC236}">
                  <a16:creationId xmlns:a16="http://schemas.microsoft.com/office/drawing/2014/main" id="{A2A76770-F720-41E8-B59E-79ABA20EC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4556" y="2583388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E54B1638-6461-43C0-9EC6-3071771546EB}"/>
                </a:ext>
              </a:extLst>
            </p:cNvPr>
            <p:cNvCxnSpPr>
              <a:cxnSpLocks noChangeAspect="1"/>
              <a:stCxn id="68" idx="0"/>
              <a:endCxn id="17" idx="4"/>
            </p:cNvCxnSpPr>
            <p:nvPr/>
          </p:nvCxnSpPr>
          <p:spPr>
            <a:xfrm flipV="1">
              <a:off x="6859738" y="2508932"/>
              <a:ext cx="32174" cy="74455"/>
            </a:xfrm>
            <a:prstGeom prst="line">
              <a:avLst/>
            </a:prstGeom>
            <a:ln w="127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CCC055E7-48D8-4D1F-A765-D9EA6552341B}"/>
                </a:ext>
              </a:extLst>
            </p:cNvPr>
            <p:cNvCxnSpPr>
              <a:cxnSpLocks noChangeAspect="1"/>
              <a:stCxn id="10" idx="5"/>
              <a:endCxn id="11" idx="2"/>
            </p:cNvCxnSpPr>
            <p:nvPr/>
          </p:nvCxnSpPr>
          <p:spPr>
            <a:xfrm>
              <a:off x="6630997" y="2750755"/>
              <a:ext cx="99159" cy="9218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流程图: 接点 70">
              <a:extLst>
                <a:ext uri="{FF2B5EF4-FFF2-40B4-BE49-F238E27FC236}">
                  <a16:creationId xmlns:a16="http://schemas.microsoft.com/office/drawing/2014/main" id="{9B9BED30-AFC7-41CD-A88F-62245235F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7653" y="2801539"/>
              <a:ext cx="70366" cy="70345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51074822-50EA-4008-9C34-82D44F53F1A1}"/>
                </a:ext>
              </a:extLst>
            </p:cNvPr>
            <p:cNvCxnSpPr>
              <a:cxnSpLocks noChangeAspect="1"/>
              <a:stCxn id="27" idx="5"/>
              <a:endCxn id="71" idx="2"/>
            </p:cNvCxnSpPr>
            <p:nvPr/>
          </p:nvCxnSpPr>
          <p:spPr>
            <a:xfrm>
              <a:off x="7198232" y="2759995"/>
              <a:ext cx="89421" cy="76717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id="{674AE268-3095-4E3E-9A7D-19A1D38E46A0}"/>
                </a:ext>
              </a:extLst>
            </p:cNvPr>
            <p:cNvSpPr/>
            <p:nvPr/>
          </p:nvSpPr>
          <p:spPr>
            <a:xfrm>
              <a:off x="6126432" y="2235915"/>
              <a:ext cx="1823769" cy="98648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D219831-98EF-4F4E-A381-5AEA588EA2BC}"/>
              </a:ext>
            </a:extLst>
          </p:cNvPr>
          <p:cNvGrpSpPr>
            <a:grpSpLocks noChangeAspect="1"/>
          </p:cNvGrpSpPr>
          <p:nvPr/>
        </p:nvGrpSpPr>
        <p:grpSpPr>
          <a:xfrm>
            <a:off x="2239263" y="4682602"/>
            <a:ext cx="1892619" cy="1021369"/>
            <a:chOff x="6288329" y="2888038"/>
            <a:chExt cx="2628638" cy="1418568"/>
          </a:xfrm>
        </p:grpSpPr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7780FF45-041E-440F-B2E7-E1D1E50CC3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8329" y="2888038"/>
              <a:ext cx="2628638" cy="1418568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流程图: 接点 76">
              <a:extLst>
                <a:ext uri="{FF2B5EF4-FFF2-40B4-BE49-F238E27FC236}">
                  <a16:creationId xmlns:a16="http://schemas.microsoft.com/office/drawing/2014/main" id="{A9AA03C4-3B05-486E-B8A2-4DFE1608DF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4409" y="334453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8" name="流程图: 接点 77">
              <a:extLst>
                <a:ext uri="{FF2B5EF4-FFF2-40B4-BE49-F238E27FC236}">
                  <a16:creationId xmlns:a16="http://schemas.microsoft.com/office/drawing/2014/main" id="{1839CBF8-6F5B-4654-BB38-09695A87DD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4325" y="353507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9" name="流程图: 接点 78">
              <a:extLst>
                <a:ext uri="{FF2B5EF4-FFF2-40B4-BE49-F238E27FC236}">
                  <a16:creationId xmlns:a16="http://schemas.microsoft.com/office/drawing/2014/main" id="{0A22D451-442A-43EB-92D6-F96020FA93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53155" y="3710658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CA60D19A-3698-4764-A047-28EDBA48D3D0}"/>
                </a:ext>
              </a:extLst>
            </p:cNvPr>
            <p:cNvCxnSpPr>
              <a:cxnSpLocks noChangeAspect="1"/>
              <a:stCxn id="78" idx="7"/>
              <a:endCxn id="77" idx="3"/>
            </p:cNvCxnSpPr>
            <p:nvPr/>
          </p:nvCxnSpPr>
          <p:spPr>
            <a:xfrm flipV="1">
              <a:off x="7004416" y="3434601"/>
              <a:ext cx="75450" cy="11592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E31C5EAE-87DA-4D5E-BED5-2A8E7EABFEC6}"/>
                </a:ext>
              </a:extLst>
            </p:cNvPr>
            <p:cNvCxnSpPr>
              <a:cxnSpLocks noChangeAspect="1"/>
              <a:stCxn id="77" idx="5"/>
              <a:endCxn id="79" idx="0"/>
            </p:cNvCxnSpPr>
            <p:nvPr/>
          </p:nvCxnSpPr>
          <p:spPr>
            <a:xfrm>
              <a:off x="7154500" y="3434601"/>
              <a:ext cx="51430" cy="27605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C704E5DB-C36C-4351-92F9-1BE622ED7537}"/>
                </a:ext>
              </a:extLst>
            </p:cNvPr>
            <p:cNvCxnSpPr>
              <a:cxnSpLocks noChangeAspect="1"/>
              <a:stCxn id="77" idx="6"/>
              <a:endCxn id="136" idx="2"/>
            </p:cNvCxnSpPr>
            <p:nvPr/>
          </p:nvCxnSpPr>
          <p:spPr>
            <a:xfrm>
              <a:off x="7169957" y="3397295"/>
              <a:ext cx="124797" cy="2955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5F116547-E076-4CA5-9A13-AB95804A461B}"/>
                </a:ext>
              </a:extLst>
            </p:cNvPr>
            <p:cNvCxnSpPr>
              <a:cxnSpLocks noChangeAspect="1"/>
              <a:stCxn id="79" idx="6"/>
              <a:endCxn id="133" idx="3"/>
            </p:cNvCxnSpPr>
            <p:nvPr/>
          </p:nvCxnSpPr>
          <p:spPr>
            <a:xfrm flipV="1">
              <a:off x="7258703" y="3686751"/>
              <a:ext cx="99749" cy="7666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2F392E55-1BEA-40AE-9F3B-89C0E3EBE907}"/>
                </a:ext>
              </a:extLst>
            </p:cNvPr>
            <p:cNvCxnSpPr>
              <a:cxnSpLocks noChangeAspect="1"/>
              <a:stCxn id="78" idx="6"/>
              <a:endCxn id="136" idx="3"/>
            </p:cNvCxnSpPr>
            <p:nvPr/>
          </p:nvCxnSpPr>
          <p:spPr>
            <a:xfrm flipV="1">
              <a:off x="7019873" y="3464152"/>
              <a:ext cx="290338" cy="12368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流程图: 接点 84">
              <a:extLst>
                <a:ext uri="{FF2B5EF4-FFF2-40B4-BE49-F238E27FC236}">
                  <a16:creationId xmlns:a16="http://schemas.microsoft.com/office/drawing/2014/main" id="{05D7160D-7617-4A61-80D6-A88A62A4BA6F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332246" y="3157996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6" name="流程图: 接点 85">
              <a:extLst>
                <a:ext uri="{FF2B5EF4-FFF2-40B4-BE49-F238E27FC236}">
                  <a16:creationId xmlns:a16="http://schemas.microsoft.com/office/drawing/2014/main" id="{3D37FB09-43FC-4933-8BA2-CD763390205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756470" y="3209828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7" name="流程图: 接点 86">
              <a:extLst>
                <a:ext uri="{FF2B5EF4-FFF2-40B4-BE49-F238E27FC236}">
                  <a16:creationId xmlns:a16="http://schemas.microsoft.com/office/drawing/2014/main" id="{58C92207-CD9D-4536-BA65-1BA618C79CC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557770" y="3097191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8" name="流程图: 接点 87">
              <a:extLst>
                <a:ext uri="{FF2B5EF4-FFF2-40B4-BE49-F238E27FC236}">
                  <a16:creationId xmlns:a16="http://schemas.microsoft.com/office/drawing/2014/main" id="{48B4F9F7-E30E-4344-9398-E89DAF403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7849" y="3940593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9D15E750-564E-46B4-924F-E53BB2F00E78}"/>
                </a:ext>
              </a:extLst>
            </p:cNvPr>
            <p:cNvCxnSpPr>
              <a:cxnSpLocks noChangeAspect="1"/>
              <a:stCxn id="85" idx="5"/>
              <a:endCxn id="86" idx="2"/>
            </p:cNvCxnSpPr>
            <p:nvPr/>
          </p:nvCxnSpPr>
          <p:spPr>
            <a:xfrm>
              <a:off x="7429166" y="3239664"/>
              <a:ext cx="328414" cy="336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9E4C9162-D2AD-4BFC-8A32-DBDA40BCB48D}"/>
                </a:ext>
              </a:extLst>
            </p:cNvPr>
            <p:cNvCxnSpPr>
              <a:cxnSpLocks noChangeAspect="1"/>
              <a:stCxn id="85" idx="6"/>
              <a:endCxn id="87" idx="2"/>
            </p:cNvCxnSpPr>
            <p:nvPr/>
          </p:nvCxnSpPr>
          <p:spPr>
            <a:xfrm flipV="1">
              <a:off x="7436684" y="3160715"/>
              <a:ext cx="122196" cy="3927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F60EBB3E-30F8-4B7E-818C-67223B7509DE}"/>
                </a:ext>
              </a:extLst>
            </p:cNvPr>
            <p:cNvCxnSpPr>
              <a:cxnSpLocks noChangeAspect="1"/>
              <a:stCxn id="87" idx="5"/>
              <a:endCxn id="86" idx="1"/>
            </p:cNvCxnSpPr>
            <p:nvPr/>
          </p:nvCxnSpPr>
          <p:spPr>
            <a:xfrm>
              <a:off x="7654691" y="3178860"/>
              <a:ext cx="110408" cy="548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FF34FFE3-1ADD-4AFA-98E7-2164BC3AD29D}"/>
                </a:ext>
              </a:extLst>
            </p:cNvPr>
            <p:cNvCxnSpPr>
              <a:cxnSpLocks noChangeAspect="1"/>
              <a:stCxn id="88" idx="1"/>
              <a:endCxn id="133" idx="4"/>
            </p:cNvCxnSpPr>
            <p:nvPr/>
          </p:nvCxnSpPr>
          <p:spPr>
            <a:xfrm flipV="1">
              <a:off x="7373306" y="3702204"/>
              <a:ext cx="22463" cy="2538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57AFCBAE-2FF6-4860-BEF1-F5C98115113C}"/>
                </a:ext>
              </a:extLst>
            </p:cNvPr>
            <p:cNvCxnSpPr>
              <a:cxnSpLocks noChangeAspect="1"/>
              <a:stCxn id="88" idx="6"/>
              <a:endCxn id="108" idx="3"/>
            </p:cNvCxnSpPr>
            <p:nvPr/>
          </p:nvCxnSpPr>
          <p:spPr>
            <a:xfrm flipV="1">
              <a:off x="7463397" y="3921309"/>
              <a:ext cx="137246" cy="720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9F7515B3-88A9-4A91-95B1-0FE0153C65E1}"/>
                </a:ext>
              </a:extLst>
            </p:cNvPr>
            <p:cNvCxnSpPr>
              <a:cxnSpLocks noChangeAspect="1"/>
              <a:stCxn id="86" idx="5"/>
              <a:endCxn id="96" idx="1"/>
            </p:cNvCxnSpPr>
            <p:nvPr/>
          </p:nvCxnSpPr>
          <p:spPr>
            <a:xfrm>
              <a:off x="7853390" y="3291497"/>
              <a:ext cx="115643" cy="12179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流程图: 接点 94">
              <a:extLst>
                <a:ext uri="{FF2B5EF4-FFF2-40B4-BE49-F238E27FC236}">
                  <a16:creationId xmlns:a16="http://schemas.microsoft.com/office/drawing/2014/main" id="{FAA152BF-C5E0-49DA-ABBB-563A0BB9D6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5178" y="354893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6" name="流程图: 接点 95">
              <a:extLst>
                <a:ext uri="{FF2B5EF4-FFF2-40B4-BE49-F238E27FC236}">
                  <a16:creationId xmlns:a16="http://schemas.microsoft.com/office/drawing/2014/main" id="{A8A6E8E7-DFDF-4A48-93D1-7C88BEA515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3576" y="3397839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7" name="流程图: 接点 96">
              <a:extLst>
                <a:ext uri="{FF2B5EF4-FFF2-40B4-BE49-F238E27FC236}">
                  <a16:creationId xmlns:a16="http://schemas.microsoft.com/office/drawing/2014/main" id="{5C9A1BE2-7463-4556-9A81-63EF8A2702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7798" y="353814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2CC9CB8B-D536-4595-816F-08F01D4F17BF}"/>
                </a:ext>
              </a:extLst>
            </p:cNvPr>
            <p:cNvCxnSpPr>
              <a:cxnSpLocks noChangeAspect="1"/>
              <a:stCxn id="96" idx="2"/>
              <a:endCxn id="95" idx="7"/>
            </p:cNvCxnSpPr>
            <p:nvPr/>
          </p:nvCxnSpPr>
          <p:spPr>
            <a:xfrm flipH="1">
              <a:off x="7855269" y="3450597"/>
              <a:ext cx="98307" cy="1137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3ACBFF48-BA68-4EB5-A75F-A9CEBAD7880E}"/>
                </a:ext>
              </a:extLst>
            </p:cNvPr>
            <p:cNvCxnSpPr>
              <a:cxnSpLocks noChangeAspect="1"/>
              <a:stCxn id="96" idx="4"/>
              <a:endCxn id="139" idx="0"/>
            </p:cNvCxnSpPr>
            <p:nvPr/>
          </p:nvCxnSpPr>
          <p:spPr>
            <a:xfrm>
              <a:off x="8006350" y="3503356"/>
              <a:ext cx="35825" cy="1979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36329F76-B62E-46D7-B655-840DC7DF109A}"/>
                </a:ext>
              </a:extLst>
            </p:cNvPr>
            <p:cNvCxnSpPr>
              <a:cxnSpLocks noChangeAspect="1"/>
              <a:stCxn id="96" idx="6"/>
              <a:endCxn id="97" idx="1"/>
            </p:cNvCxnSpPr>
            <p:nvPr/>
          </p:nvCxnSpPr>
          <p:spPr>
            <a:xfrm>
              <a:off x="8059124" y="3450597"/>
              <a:ext cx="134132" cy="1030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6C8C9EE0-84ED-4AF9-957F-92397203A8B3}"/>
                </a:ext>
              </a:extLst>
            </p:cNvPr>
            <p:cNvCxnSpPr>
              <a:cxnSpLocks noChangeAspect="1"/>
              <a:stCxn id="97" idx="3"/>
              <a:endCxn id="139" idx="6"/>
            </p:cNvCxnSpPr>
            <p:nvPr/>
          </p:nvCxnSpPr>
          <p:spPr>
            <a:xfrm flipH="1">
              <a:off x="8094949" y="3628210"/>
              <a:ext cx="98307" cy="12586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F55AE53E-FAE1-4747-89DC-5A664607DCEA}"/>
                </a:ext>
              </a:extLst>
            </p:cNvPr>
            <p:cNvCxnSpPr>
              <a:cxnSpLocks noChangeAspect="1"/>
              <a:stCxn id="95" idx="6"/>
              <a:endCxn id="97" idx="2"/>
            </p:cNvCxnSpPr>
            <p:nvPr/>
          </p:nvCxnSpPr>
          <p:spPr>
            <a:xfrm flipV="1">
              <a:off x="7870726" y="3590904"/>
              <a:ext cx="307073" cy="107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流程图: 接点 102">
              <a:extLst>
                <a:ext uri="{FF2B5EF4-FFF2-40B4-BE49-F238E27FC236}">
                  <a16:creationId xmlns:a16="http://schemas.microsoft.com/office/drawing/2014/main" id="{1A98171C-0C9A-4017-BB17-8FFE474EF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3040" y="343357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" name="流程图: 接点 103">
              <a:extLst>
                <a:ext uri="{FF2B5EF4-FFF2-40B4-BE49-F238E27FC236}">
                  <a16:creationId xmlns:a16="http://schemas.microsoft.com/office/drawing/2014/main" id="{14F9A602-8515-4FAD-B769-5DE30C8380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5748" y="370131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D2EB7431-D831-43B3-9790-91E28FAB9B9E}"/>
                </a:ext>
              </a:extLst>
            </p:cNvPr>
            <p:cNvCxnSpPr>
              <a:cxnSpLocks noChangeAspect="1"/>
              <a:stCxn id="103" idx="2"/>
              <a:endCxn id="97" idx="7"/>
            </p:cNvCxnSpPr>
            <p:nvPr/>
          </p:nvCxnSpPr>
          <p:spPr>
            <a:xfrm flipH="1">
              <a:off x="8267889" y="3486338"/>
              <a:ext cx="165150" cy="6726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7EF082AF-2CA2-4905-8194-568EC6851577}"/>
                </a:ext>
              </a:extLst>
            </p:cNvPr>
            <p:cNvCxnSpPr>
              <a:cxnSpLocks noChangeAspect="1"/>
              <a:stCxn id="104" idx="1"/>
              <a:endCxn id="97" idx="5"/>
            </p:cNvCxnSpPr>
            <p:nvPr/>
          </p:nvCxnSpPr>
          <p:spPr>
            <a:xfrm flipH="1" flipV="1">
              <a:off x="8267889" y="3628210"/>
              <a:ext cx="143316" cy="88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7396F307-9214-4DAD-810D-984BB8D88665}"/>
                </a:ext>
              </a:extLst>
            </p:cNvPr>
            <p:cNvCxnSpPr>
              <a:cxnSpLocks noChangeAspect="1"/>
              <a:stCxn id="103" idx="4"/>
              <a:endCxn id="104" idx="0"/>
            </p:cNvCxnSpPr>
            <p:nvPr/>
          </p:nvCxnSpPr>
          <p:spPr>
            <a:xfrm flipH="1">
              <a:off x="8448523" y="3539097"/>
              <a:ext cx="37291" cy="1622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流程图: 接点 107">
              <a:extLst>
                <a:ext uri="{FF2B5EF4-FFF2-40B4-BE49-F238E27FC236}">
                  <a16:creationId xmlns:a16="http://schemas.microsoft.com/office/drawing/2014/main" id="{7FF3E190-E9C5-4A2B-B4FD-67E2CBCE78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5186" y="3831244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9" name="流程图: 接点 108">
              <a:extLst>
                <a:ext uri="{FF2B5EF4-FFF2-40B4-BE49-F238E27FC236}">
                  <a16:creationId xmlns:a16="http://schemas.microsoft.com/office/drawing/2014/main" id="{3AD28552-A2CD-4EDC-82A6-462F76D915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965" y="3503356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13C337A1-D615-41DA-B21D-9FE374E67A80}"/>
                </a:ext>
              </a:extLst>
            </p:cNvPr>
            <p:cNvCxnSpPr>
              <a:cxnSpLocks noChangeAspect="1"/>
              <a:stCxn id="109" idx="4"/>
              <a:endCxn id="111" idx="1"/>
            </p:cNvCxnSpPr>
            <p:nvPr/>
          </p:nvCxnSpPr>
          <p:spPr>
            <a:xfrm>
              <a:off x="6691739" y="3608874"/>
              <a:ext cx="43258" cy="11348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流程图: 接点 110">
              <a:extLst>
                <a:ext uri="{FF2B5EF4-FFF2-40B4-BE49-F238E27FC236}">
                  <a16:creationId xmlns:a16="http://schemas.microsoft.com/office/drawing/2014/main" id="{BC0BCC28-578C-4596-99A0-ED5199E6F2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9540" y="370690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AC477482-2081-4E5A-91B8-58ED66861361}"/>
                </a:ext>
              </a:extLst>
            </p:cNvPr>
            <p:cNvCxnSpPr>
              <a:cxnSpLocks noChangeAspect="1"/>
              <a:stCxn id="109" idx="6"/>
              <a:endCxn id="78" idx="2"/>
            </p:cNvCxnSpPr>
            <p:nvPr/>
          </p:nvCxnSpPr>
          <p:spPr>
            <a:xfrm>
              <a:off x="6744513" y="3556116"/>
              <a:ext cx="169811" cy="3171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0C9BAD20-7768-4465-9D66-E10DF23B20EF}"/>
                </a:ext>
              </a:extLst>
            </p:cNvPr>
            <p:cNvCxnSpPr>
              <a:cxnSpLocks noChangeAspect="1"/>
              <a:stCxn id="111" idx="7"/>
              <a:endCxn id="78" idx="3"/>
            </p:cNvCxnSpPr>
            <p:nvPr/>
          </p:nvCxnSpPr>
          <p:spPr>
            <a:xfrm flipV="1">
              <a:off x="6809631" y="3625137"/>
              <a:ext cx="120151" cy="9722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流程图: 接点 113">
              <a:extLst>
                <a:ext uri="{FF2B5EF4-FFF2-40B4-BE49-F238E27FC236}">
                  <a16:creationId xmlns:a16="http://schemas.microsoft.com/office/drawing/2014/main" id="{6F9DB79A-AC92-4E6C-BADD-395EE234665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258603" y="2923779"/>
              <a:ext cx="105548" cy="105518"/>
            </a:xfrm>
            <a:prstGeom prst="flowChartConnector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5" name="流程图: 接点 114">
              <a:extLst>
                <a:ext uri="{FF2B5EF4-FFF2-40B4-BE49-F238E27FC236}">
                  <a16:creationId xmlns:a16="http://schemas.microsoft.com/office/drawing/2014/main" id="{862F1888-5026-40F2-B69A-F2CD30D16F0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467421" y="3326606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6" name="流程图: 接点 115">
              <a:extLst>
                <a:ext uri="{FF2B5EF4-FFF2-40B4-BE49-F238E27FC236}">
                  <a16:creationId xmlns:a16="http://schemas.microsoft.com/office/drawing/2014/main" id="{D53A5BC7-40B8-4336-9127-C2FB26C4EB0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392758" y="3677695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流程图: 接点 116">
              <a:extLst>
                <a:ext uri="{FF2B5EF4-FFF2-40B4-BE49-F238E27FC236}">
                  <a16:creationId xmlns:a16="http://schemas.microsoft.com/office/drawing/2014/main" id="{83F4CF48-B953-4AF9-9B32-B9F48C355B2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657109" y="3972257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8" name="流程图: 接点 117">
              <a:extLst>
                <a:ext uri="{FF2B5EF4-FFF2-40B4-BE49-F238E27FC236}">
                  <a16:creationId xmlns:a16="http://schemas.microsoft.com/office/drawing/2014/main" id="{1396B291-82E5-4D01-8214-CC0AED03383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261801" y="4136754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9" name="流程图: 接点 118">
              <a:extLst>
                <a:ext uri="{FF2B5EF4-FFF2-40B4-BE49-F238E27FC236}">
                  <a16:creationId xmlns:a16="http://schemas.microsoft.com/office/drawing/2014/main" id="{74C57E73-2509-47C7-AF2E-E86C9CDAA01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619488" y="4148858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0" name="流程图: 接点 119">
              <a:extLst>
                <a:ext uri="{FF2B5EF4-FFF2-40B4-BE49-F238E27FC236}">
                  <a16:creationId xmlns:a16="http://schemas.microsoft.com/office/drawing/2014/main" id="{051AC5E8-C404-48BF-A1F3-66A81EFD95B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722995" y="3576402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1" name="流程图: 接点 120">
              <a:extLst>
                <a:ext uri="{FF2B5EF4-FFF2-40B4-BE49-F238E27FC236}">
                  <a16:creationId xmlns:a16="http://schemas.microsoft.com/office/drawing/2014/main" id="{DD5384F6-599B-4CFD-8662-24AC57751EE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613701" y="3242780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2" name="流程图: 接点 121">
              <a:extLst>
                <a:ext uri="{FF2B5EF4-FFF2-40B4-BE49-F238E27FC236}">
                  <a16:creationId xmlns:a16="http://schemas.microsoft.com/office/drawing/2014/main" id="{2CF2E279-86B9-4ADE-91E9-C6A30DE5C55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565400" y="3878180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338F5386-C5C5-46B7-B164-165F9E8675DA}"/>
                </a:ext>
              </a:extLst>
            </p:cNvPr>
            <p:cNvCxnSpPr>
              <a:cxnSpLocks noChangeAspect="1"/>
              <a:stCxn id="85" idx="0"/>
              <a:endCxn id="114" idx="4"/>
            </p:cNvCxnSpPr>
            <p:nvPr/>
          </p:nvCxnSpPr>
          <p:spPr>
            <a:xfrm flipH="1" flipV="1">
              <a:off x="7322145" y="3028187"/>
              <a:ext cx="52108" cy="13091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5CA82CC7-236E-4AB2-AED0-131338BE6A06}"/>
                </a:ext>
              </a:extLst>
            </p:cNvPr>
            <p:cNvCxnSpPr>
              <a:cxnSpLocks noChangeAspect="1"/>
              <a:stCxn id="120" idx="0"/>
              <a:endCxn id="121" idx="4"/>
            </p:cNvCxnSpPr>
            <p:nvPr/>
          </p:nvCxnSpPr>
          <p:spPr>
            <a:xfrm flipH="1" flipV="1">
              <a:off x="8677243" y="3347187"/>
              <a:ext cx="87759" cy="23032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F002C63F-1F8C-4A02-A5E6-7503D2716D7A}"/>
                </a:ext>
              </a:extLst>
            </p:cNvPr>
            <p:cNvCxnSpPr>
              <a:cxnSpLocks noChangeAspect="1"/>
              <a:stCxn id="120" idx="1"/>
              <a:endCxn id="103" idx="5"/>
            </p:cNvCxnSpPr>
            <p:nvPr/>
          </p:nvCxnSpPr>
          <p:spPr>
            <a:xfrm flipH="1" flipV="1">
              <a:off x="8523131" y="3523644"/>
              <a:ext cx="208493" cy="76607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3916FFFC-5E62-4238-89C0-F4C08DF1860F}"/>
                </a:ext>
              </a:extLst>
            </p:cNvPr>
            <p:cNvCxnSpPr>
              <a:cxnSpLocks noChangeAspect="1"/>
              <a:stCxn id="120" idx="3"/>
              <a:endCxn id="122" idx="7"/>
            </p:cNvCxnSpPr>
            <p:nvPr/>
          </p:nvCxnSpPr>
          <p:spPr>
            <a:xfrm flipH="1">
              <a:off x="8647092" y="3673295"/>
              <a:ext cx="99759" cy="213511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D4D14451-7AB1-4306-B519-7CBC684E68F3}"/>
                </a:ext>
              </a:extLst>
            </p:cNvPr>
            <p:cNvCxnSpPr>
              <a:cxnSpLocks noChangeAspect="1"/>
              <a:stCxn id="118" idx="7"/>
              <a:endCxn id="88" idx="4"/>
            </p:cNvCxnSpPr>
            <p:nvPr/>
          </p:nvCxnSpPr>
          <p:spPr>
            <a:xfrm flipV="1">
              <a:off x="7343493" y="4046111"/>
              <a:ext cx="67130" cy="9926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2E55BA01-55D5-49A1-8BD8-D1D83C0AD5B1}"/>
                </a:ext>
              </a:extLst>
            </p:cNvPr>
            <p:cNvCxnSpPr>
              <a:cxnSpLocks noChangeAspect="1"/>
              <a:stCxn id="119" idx="2"/>
              <a:endCxn id="118" idx="6"/>
            </p:cNvCxnSpPr>
            <p:nvPr/>
          </p:nvCxnSpPr>
          <p:spPr>
            <a:xfrm flipH="1" flipV="1">
              <a:off x="7366238" y="4178748"/>
              <a:ext cx="254360" cy="3363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020DA7A2-B4E8-406F-BE45-F95711A4A618}"/>
                </a:ext>
              </a:extLst>
            </p:cNvPr>
            <p:cNvCxnSpPr>
              <a:cxnSpLocks noChangeAspect="1"/>
              <a:stCxn id="117" idx="7"/>
              <a:endCxn id="111" idx="4"/>
            </p:cNvCxnSpPr>
            <p:nvPr/>
          </p:nvCxnSpPr>
          <p:spPr>
            <a:xfrm flipV="1">
              <a:off x="6738801" y="3812427"/>
              <a:ext cx="33513" cy="168456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84C4165A-B0D1-4885-8AD0-F8AC97087BD8}"/>
                </a:ext>
              </a:extLst>
            </p:cNvPr>
            <p:cNvCxnSpPr>
              <a:cxnSpLocks noChangeAspect="1"/>
              <a:stCxn id="116" idx="6"/>
              <a:endCxn id="109" idx="3"/>
            </p:cNvCxnSpPr>
            <p:nvPr/>
          </p:nvCxnSpPr>
          <p:spPr>
            <a:xfrm flipV="1">
              <a:off x="6497197" y="3593421"/>
              <a:ext cx="157226" cy="126268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E1DEAD16-D529-46D3-AA17-178F4B9BA294}"/>
                </a:ext>
              </a:extLst>
            </p:cNvPr>
            <p:cNvCxnSpPr>
              <a:cxnSpLocks noChangeAspect="1"/>
              <a:endCxn id="115" idx="3"/>
            </p:cNvCxnSpPr>
            <p:nvPr/>
          </p:nvCxnSpPr>
          <p:spPr>
            <a:xfrm flipV="1">
              <a:off x="6445533" y="3423498"/>
              <a:ext cx="45744" cy="295463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E818C077-4FC2-4561-8C34-7EC59FB00F1F}"/>
                </a:ext>
              </a:extLst>
            </p:cNvPr>
            <p:cNvCxnSpPr>
              <a:cxnSpLocks noChangeAspect="1"/>
              <a:stCxn id="78" idx="6"/>
              <a:endCxn id="133" idx="2"/>
            </p:cNvCxnSpPr>
            <p:nvPr/>
          </p:nvCxnSpPr>
          <p:spPr>
            <a:xfrm>
              <a:off x="7019873" y="3587832"/>
              <a:ext cx="323122" cy="6161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流程图: 接点 132">
              <a:extLst>
                <a:ext uri="{FF2B5EF4-FFF2-40B4-BE49-F238E27FC236}">
                  <a16:creationId xmlns:a16="http://schemas.microsoft.com/office/drawing/2014/main" id="{B7CF76E9-99A2-40AD-B8BF-798CE149C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42995" y="359668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95F87773-6646-4A9E-817C-A3F57AEF6F95}"/>
                </a:ext>
              </a:extLst>
            </p:cNvPr>
            <p:cNvCxnSpPr>
              <a:cxnSpLocks noChangeAspect="1"/>
              <a:stCxn id="136" idx="4"/>
              <a:endCxn id="133" idx="0"/>
            </p:cNvCxnSpPr>
            <p:nvPr/>
          </p:nvCxnSpPr>
          <p:spPr>
            <a:xfrm>
              <a:off x="7347528" y="3479604"/>
              <a:ext cx="48242" cy="11708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FB48A735-2DDE-4E9A-A4FC-84F3A76E6A86}"/>
                </a:ext>
              </a:extLst>
            </p:cNvPr>
            <p:cNvCxnSpPr>
              <a:cxnSpLocks noChangeAspect="1"/>
              <a:stCxn id="108" idx="1"/>
              <a:endCxn id="133" idx="5"/>
            </p:cNvCxnSpPr>
            <p:nvPr/>
          </p:nvCxnSpPr>
          <p:spPr>
            <a:xfrm flipH="1" flipV="1">
              <a:off x="7433086" y="3686751"/>
              <a:ext cx="167556" cy="1599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流程图: 接点 135">
              <a:extLst>
                <a:ext uri="{FF2B5EF4-FFF2-40B4-BE49-F238E27FC236}">
                  <a16:creationId xmlns:a16="http://schemas.microsoft.com/office/drawing/2014/main" id="{2245A1F7-D989-47FE-ACB7-CF9F8B5947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753" y="3374087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2B70A222-36F7-4B2D-BA16-11896A086ABF}"/>
                </a:ext>
              </a:extLst>
            </p:cNvPr>
            <p:cNvCxnSpPr>
              <a:cxnSpLocks noChangeAspect="1"/>
              <a:stCxn id="136" idx="0"/>
              <a:endCxn id="85" idx="4"/>
            </p:cNvCxnSpPr>
            <p:nvPr/>
          </p:nvCxnSpPr>
          <p:spPr>
            <a:xfrm flipV="1">
              <a:off x="7347528" y="3262404"/>
              <a:ext cx="48260" cy="11168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2BFAF538-4551-4D55-B965-5CBF752A1F58}"/>
                </a:ext>
              </a:extLst>
            </p:cNvPr>
            <p:cNvCxnSpPr>
              <a:cxnSpLocks noChangeAspect="1"/>
              <a:stCxn id="78" idx="5"/>
              <a:endCxn id="79" idx="2"/>
            </p:cNvCxnSpPr>
            <p:nvPr/>
          </p:nvCxnSpPr>
          <p:spPr>
            <a:xfrm>
              <a:off x="7004416" y="3625137"/>
              <a:ext cx="148739" cy="1382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流程图: 接点 138">
              <a:extLst>
                <a:ext uri="{FF2B5EF4-FFF2-40B4-BE49-F238E27FC236}">
                  <a16:creationId xmlns:a16="http://schemas.microsoft.com/office/drawing/2014/main" id="{81DE31B4-2251-4FE9-8F5D-E597DFC72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9401" y="3701315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6BA20C12-F530-463A-8220-5CDB397FCD0F}"/>
                </a:ext>
              </a:extLst>
            </p:cNvPr>
            <p:cNvCxnSpPr>
              <a:cxnSpLocks noChangeAspect="1"/>
              <a:stCxn id="95" idx="5"/>
              <a:endCxn id="139" idx="2"/>
            </p:cNvCxnSpPr>
            <p:nvPr/>
          </p:nvCxnSpPr>
          <p:spPr>
            <a:xfrm>
              <a:off x="7855269" y="3638999"/>
              <a:ext cx="134132" cy="11507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0AB41B2A-6056-40F2-835C-BE2FCDBF1526}"/>
                  </a:ext>
                </a:extLst>
              </p:cNvPr>
              <p:cNvSpPr txBox="1"/>
              <p:nvPr/>
            </p:nvSpPr>
            <p:spPr>
              <a:xfrm>
                <a:off x="889952" y="3058099"/>
                <a:ext cx="849303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C00000"/>
                    </a:solidFill>
                  </a:rPr>
                  <a:t>Pivot can uniquely identify </a:t>
                </a:r>
                <a14:m>
                  <m:oMath xmlns:m="http://schemas.openxmlformats.org/officeDocument/2006/math">
                    <m:r>
                      <a:rPr lang="en-US" altLang="zh-CN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sz="2800" b="1" dirty="0">
                    <a:solidFill>
                      <a:srgbClr val="C00000"/>
                    </a:solidFill>
                  </a:rPr>
                  <a:t>-core and its tree node</a:t>
                </a:r>
              </a:p>
              <a:p>
                <a:pPr marL="342900" indent="-342900">
                  <a:buFontTx/>
                  <a:buAutoNum type="arabicPeriod"/>
                </a:pPr>
                <a:r>
                  <a:rPr lang="en-US" altLang="zh-CN" sz="2800" dirty="0"/>
                  <a:t>The pivot is unique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sz="2800" dirty="0"/>
                  <a:t>The pivot of the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/>
                  <a:t>-core is in the tree node</a:t>
                </a:r>
              </a:p>
            </p:txBody>
          </p:sp>
        </mc:Choice>
        <mc:Fallback xmlns="">
          <p:sp>
            <p:nvSpPr>
              <p:cNvPr id="141" name="文本框 140">
                <a:extLst>
                  <a:ext uri="{FF2B5EF4-FFF2-40B4-BE49-F238E27FC236}">
                    <a16:creationId xmlns:a16="http://schemas.microsoft.com/office/drawing/2014/main" id="{0AB41B2A-6056-40F2-835C-BE2FCDBF1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52" y="3058099"/>
                <a:ext cx="8493031" cy="1384995"/>
              </a:xfrm>
              <a:prstGeom prst="rect">
                <a:avLst/>
              </a:prstGeom>
              <a:blipFill>
                <a:blip r:embed="rId5"/>
                <a:stretch>
                  <a:fillRect l="-1508" t="-4846" b="-114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流程图: 接点 141">
            <a:extLst>
              <a:ext uri="{FF2B5EF4-FFF2-40B4-BE49-F238E27FC236}">
                <a16:creationId xmlns:a16="http://schemas.microsoft.com/office/drawing/2014/main" id="{4D3ACE57-41A3-43C9-9E06-B32933ECBA05}"/>
              </a:ext>
            </a:extLst>
          </p:cNvPr>
          <p:cNvSpPr>
            <a:spLocks noChangeAspect="1"/>
          </p:cNvSpPr>
          <p:nvPr/>
        </p:nvSpPr>
        <p:spPr>
          <a:xfrm rot="20893624">
            <a:off x="951035" y="5175006"/>
            <a:ext cx="75995" cy="75973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B706A0A8-6617-411C-8F8E-EF6187F4625E}"/>
              </a:ext>
            </a:extLst>
          </p:cNvPr>
          <p:cNvSpPr txBox="1"/>
          <p:nvPr/>
        </p:nvSpPr>
        <p:spPr>
          <a:xfrm>
            <a:off x="1033982" y="5020943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pivot</a:t>
            </a:r>
            <a:endParaRPr lang="zh-CN" altLang="en-US" dirty="0"/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22F01AD3-0996-4DAF-95A7-0E517006DBFD}"/>
              </a:ext>
            </a:extLst>
          </p:cNvPr>
          <p:cNvSpPr txBox="1"/>
          <p:nvPr/>
        </p:nvSpPr>
        <p:spPr>
          <a:xfrm>
            <a:off x="6765657" y="4777175"/>
            <a:ext cx="258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dirty="0">
                <a:solidFill>
                  <a:srgbClr val="BE504F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 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Nodes with </a:t>
            </a:r>
            <a:r>
              <a:rPr lang="en-US" altLang="zh-CN" b="1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coreness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 3</a:t>
            </a:r>
          </a:p>
          <a:p>
            <a:pPr defTabSz="457200"/>
            <a:r>
              <a:rPr lang="zh-CN" altLang="en-US" dirty="0">
                <a:solidFill>
                  <a:srgbClr val="9CBB5C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</a:t>
            </a:r>
            <a:r>
              <a:rPr lang="zh-CN" altLang="en-US" dirty="0">
                <a:solidFill>
                  <a:srgbClr val="BE504F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Nodes with </a:t>
            </a:r>
            <a:r>
              <a:rPr lang="en-US" altLang="zh-CN" b="1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coreness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 2</a:t>
            </a:r>
          </a:p>
          <a:p>
            <a:pPr defTabSz="457200"/>
            <a:r>
              <a:rPr lang="zh-CN" altLang="en-US" dirty="0">
                <a:solidFill>
                  <a:srgbClr val="F4954A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</a:t>
            </a:r>
            <a:r>
              <a:rPr lang="zh-CN" altLang="en-US" dirty="0">
                <a:solidFill>
                  <a:srgbClr val="BE504F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Nodes with </a:t>
            </a:r>
            <a:r>
              <a:rPr lang="en-US" altLang="zh-CN" b="1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coreness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45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2" grpId="0" animBg="1"/>
      <p:bldP spid="143" grpId="0"/>
      <p:bldP spid="1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C9081F6-960D-4CF0-A9CC-041650EC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Vertex Rank and Pivot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48999100-CA19-4DD5-B735-B7AA2CBE43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 Group Vertices</a:t>
            </a:r>
            <a:endParaRPr lang="zh-CN" altLang="en-US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728A963E-D96F-477B-B292-0F1DC026E5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3F964B3-990E-46D3-BAD8-7168DAA8F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/>
              <a:t>2. Find Parent</a:t>
            </a:r>
            <a:endParaRPr lang="zh-CN" altLang="en-US" dirty="0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FE8351C5-ED96-4446-BF9F-62BB23E723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E33D91-4CF9-4FF0-AB3E-40D43C2B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17</a:t>
            </a:fld>
            <a:endParaRPr lang="en-AU" dirty="0"/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8B857538-7CD8-4F88-A909-8215DECDA3EF}"/>
              </a:ext>
            </a:extLst>
          </p:cNvPr>
          <p:cNvGrpSpPr>
            <a:grpSpLocks noChangeAspect="1"/>
          </p:cNvGrpSpPr>
          <p:nvPr/>
        </p:nvGrpSpPr>
        <p:grpSpPr>
          <a:xfrm>
            <a:off x="2189775" y="3450308"/>
            <a:ext cx="2252260" cy="1210474"/>
            <a:chOff x="2642085" y="3945154"/>
            <a:chExt cx="2766721" cy="1493950"/>
          </a:xfrm>
        </p:grpSpPr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3054C69D-96D0-41E0-9425-AACE16F80A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2085" y="3945154"/>
              <a:ext cx="2766721" cy="1493950"/>
            </a:xfrm>
            <a:prstGeom prst="ellips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459E1577-3B76-4799-9528-4D9CBBBA2B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2738" y="4149071"/>
              <a:ext cx="2181676" cy="1095323"/>
            </a:xfrm>
            <a:prstGeom prst="ellipse">
              <a:avLst/>
            </a:prstGeom>
            <a:ln w="25400">
              <a:solidFill>
                <a:srgbClr val="979797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3" name="流程图: 接点 82">
              <a:extLst>
                <a:ext uri="{FF2B5EF4-FFF2-40B4-BE49-F238E27FC236}">
                  <a16:creationId xmlns:a16="http://schemas.microsoft.com/office/drawing/2014/main" id="{78B6430B-EA92-40EC-A4D5-756D8BA3C3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8933" y="4425911"/>
              <a:ext cx="111093" cy="111125"/>
            </a:xfrm>
            <a:prstGeom prst="flowChartConnector">
              <a:avLst/>
            </a:prstGeom>
            <a:solidFill>
              <a:srgbClr val="3F61C4"/>
            </a:solidFill>
            <a:ln>
              <a:solidFill>
                <a:srgbClr val="3F61C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4" name="流程图: 接点 83">
              <a:extLst>
                <a:ext uri="{FF2B5EF4-FFF2-40B4-BE49-F238E27FC236}">
                  <a16:creationId xmlns:a16="http://schemas.microsoft.com/office/drawing/2014/main" id="{CA4E7EE3-ED39-4D38-BAD6-8416BE8685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965" y="4626573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5" name="流程图: 接点 84">
              <a:extLst>
                <a:ext uri="{FF2B5EF4-FFF2-40B4-BE49-F238E27FC236}">
                  <a16:creationId xmlns:a16="http://schemas.microsoft.com/office/drawing/2014/main" id="{1C1CFF22-E0E9-45BB-9DD3-1CCB383662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2340" y="4811488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id="{64D923FB-8649-4344-8C6F-01316B9F584D}"/>
                </a:ext>
              </a:extLst>
            </p:cNvPr>
            <p:cNvCxnSpPr>
              <a:cxnSpLocks noChangeAspect="1"/>
              <a:stCxn id="84" idx="7"/>
              <a:endCxn id="83" idx="3"/>
            </p:cNvCxnSpPr>
            <p:nvPr/>
          </p:nvCxnSpPr>
          <p:spPr>
            <a:xfrm flipV="1">
              <a:off x="3395788" y="4520761"/>
              <a:ext cx="79413" cy="12208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62885E76-A08E-4E32-A562-78D11EB7E750}"/>
                </a:ext>
              </a:extLst>
            </p:cNvPr>
            <p:cNvCxnSpPr>
              <a:cxnSpLocks noChangeAspect="1"/>
              <a:stCxn id="83" idx="5"/>
              <a:endCxn id="85" idx="0"/>
            </p:cNvCxnSpPr>
            <p:nvPr/>
          </p:nvCxnSpPr>
          <p:spPr>
            <a:xfrm>
              <a:off x="3553756" y="4520762"/>
              <a:ext cx="54131" cy="2907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id="{730C5D87-728E-441C-B8DD-10B815CC9F28}"/>
                </a:ext>
              </a:extLst>
            </p:cNvPr>
            <p:cNvCxnSpPr>
              <a:cxnSpLocks noChangeAspect="1"/>
              <a:stCxn id="83" idx="6"/>
              <a:endCxn id="142" idx="2"/>
            </p:cNvCxnSpPr>
            <p:nvPr/>
          </p:nvCxnSpPr>
          <p:spPr>
            <a:xfrm>
              <a:off x="3570025" y="4481473"/>
              <a:ext cx="131353" cy="3112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B111A401-ED12-4758-BF4E-789A7E83F9DB}"/>
                </a:ext>
              </a:extLst>
            </p:cNvPr>
            <p:cNvCxnSpPr>
              <a:cxnSpLocks noChangeAspect="1"/>
              <a:stCxn id="85" idx="6"/>
              <a:endCxn id="139" idx="3"/>
            </p:cNvCxnSpPr>
            <p:nvPr/>
          </p:nvCxnSpPr>
          <p:spPr>
            <a:xfrm flipV="1">
              <a:off x="3663432" y="4786311"/>
              <a:ext cx="104988" cy="8073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49F8937C-A13B-4980-B8E3-35D6600F752A}"/>
                </a:ext>
              </a:extLst>
            </p:cNvPr>
            <p:cNvCxnSpPr>
              <a:cxnSpLocks noChangeAspect="1"/>
              <a:stCxn id="84" idx="6"/>
              <a:endCxn id="142" idx="3"/>
            </p:cNvCxnSpPr>
            <p:nvPr/>
          </p:nvCxnSpPr>
          <p:spPr>
            <a:xfrm flipV="1">
              <a:off x="3412057" y="4551882"/>
              <a:ext cx="305589" cy="1302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流程图: 接点 90">
              <a:extLst>
                <a:ext uri="{FF2B5EF4-FFF2-40B4-BE49-F238E27FC236}">
                  <a16:creationId xmlns:a16="http://schemas.microsoft.com/office/drawing/2014/main" id="{B8DB3E80-EC14-402B-8640-21CA3B8E3EF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40839" y="4229458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2" name="流程图: 接点 91">
              <a:extLst>
                <a:ext uri="{FF2B5EF4-FFF2-40B4-BE49-F238E27FC236}">
                  <a16:creationId xmlns:a16="http://schemas.microsoft.com/office/drawing/2014/main" id="{9887F221-CBAF-428A-B89B-DE38A6B2B67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87348" y="4284044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3" name="流程图: 接点 92">
              <a:extLst>
                <a:ext uri="{FF2B5EF4-FFF2-40B4-BE49-F238E27FC236}">
                  <a16:creationId xmlns:a16="http://schemas.microsoft.com/office/drawing/2014/main" id="{3D729364-90CF-481C-BE74-690B372B552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78210" y="4165423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4" name="流程图: 接点 93">
              <a:extLst>
                <a:ext uri="{FF2B5EF4-FFF2-40B4-BE49-F238E27FC236}">
                  <a16:creationId xmlns:a16="http://schemas.microsoft.com/office/drawing/2014/main" id="{C323F053-9D16-4533-AB05-36B26A50AA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787" y="5053643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7565B345-90B7-403E-B741-7582B3B46A0C}"/>
                </a:ext>
              </a:extLst>
            </p:cNvPr>
            <p:cNvCxnSpPr>
              <a:cxnSpLocks noChangeAspect="1"/>
              <a:stCxn id="91" idx="5"/>
              <a:endCxn id="92" idx="2"/>
            </p:cNvCxnSpPr>
            <p:nvPr/>
          </p:nvCxnSpPr>
          <p:spPr>
            <a:xfrm>
              <a:off x="3842851" y="4315466"/>
              <a:ext cx="345665" cy="35477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7CDCC90A-2933-489D-929C-6C6F679EB41C}"/>
                </a:ext>
              </a:extLst>
            </p:cNvPr>
            <p:cNvCxnSpPr>
              <a:cxnSpLocks noChangeAspect="1"/>
              <a:stCxn id="91" idx="6"/>
              <a:endCxn id="93" idx="2"/>
            </p:cNvCxnSpPr>
            <p:nvPr/>
          </p:nvCxnSpPr>
          <p:spPr>
            <a:xfrm flipV="1">
              <a:off x="3850764" y="4232321"/>
              <a:ext cx="128615" cy="41362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9D92BAA1-6C60-4A39-AFC6-59BEDD343CFF}"/>
                </a:ext>
              </a:extLst>
            </p:cNvPr>
            <p:cNvCxnSpPr>
              <a:cxnSpLocks noChangeAspect="1"/>
              <a:stCxn id="93" idx="5"/>
              <a:endCxn id="92" idx="1"/>
            </p:cNvCxnSpPr>
            <p:nvPr/>
          </p:nvCxnSpPr>
          <p:spPr>
            <a:xfrm>
              <a:off x="4080222" y="4251430"/>
              <a:ext cx="116207" cy="57730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94DBF75D-45F3-486C-9F2D-67EF1040808C}"/>
                </a:ext>
              </a:extLst>
            </p:cNvPr>
            <p:cNvCxnSpPr>
              <a:cxnSpLocks noChangeAspect="1"/>
              <a:stCxn id="94" idx="1"/>
              <a:endCxn id="139" idx="4"/>
            </p:cNvCxnSpPr>
            <p:nvPr/>
          </p:nvCxnSpPr>
          <p:spPr>
            <a:xfrm flipV="1">
              <a:off x="3784056" y="4802585"/>
              <a:ext cx="23643" cy="267331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FE6461F1-DB22-4F1B-B850-4F79A519B1E3}"/>
                </a:ext>
              </a:extLst>
            </p:cNvPr>
            <p:cNvCxnSpPr>
              <a:cxnSpLocks noChangeAspect="1"/>
              <a:stCxn id="94" idx="6"/>
              <a:endCxn id="114" idx="3"/>
            </p:cNvCxnSpPr>
            <p:nvPr/>
          </p:nvCxnSpPr>
          <p:spPr>
            <a:xfrm flipV="1">
              <a:off x="3878880" y="5033333"/>
              <a:ext cx="144455" cy="75872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DFEE7DF7-1F08-46F7-8448-ECCF8D04D806}"/>
                </a:ext>
              </a:extLst>
            </p:cNvPr>
            <p:cNvCxnSpPr>
              <a:cxnSpLocks noChangeAspect="1"/>
              <a:stCxn id="92" idx="5"/>
              <a:endCxn id="102" idx="1"/>
            </p:cNvCxnSpPr>
            <p:nvPr/>
          </p:nvCxnSpPr>
          <p:spPr>
            <a:xfrm>
              <a:off x="4289359" y="4370053"/>
              <a:ext cx="121717" cy="128267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流程图: 接点 100">
              <a:extLst>
                <a:ext uri="{FF2B5EF4-FFF2-40B4-BE49-F238E27FC236}">
                  <a16:creationId xmlns:a16="http://schemas.microsoft.com/office/drawing/2014/main" id="{26378B1B-6BFD-4D59-B230-B9306FE64A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513" y="4641170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2" name="流程图: 接点 101">
              <a:extLst>
                <a:ext uri="{FF2B5EF4-FFF2-40B4-BE49-F238E27FC236}">
                  <a16:creationId xmlns:a16="http://schemas.microsoft.com/office/drawing/2014/main" id="{5BF40F2A-0F97-4B72-BAB9-ACAF18323F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4808" y="4482046"/>
              <a:ext cx="111093" cy="111125"/>
            </a:xfrm>
            <a:prstGeom prst="flowChartConnector">
              <a:avLst/>
            </a:prstGeom>
            <a:solidFill>
              <a:srgbClr val="3F61C4"/>
            </a:solidFill>
            <a:ln>
              <a:solidFill>
                <a:srgbClr val="3F61C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3" name="流程图: 接点 102">
              <a:extLst>
                <a:ext uri="{FF2B5EF4-FFF2-40B4-BE49-F238E27FC236}">
                  <a16:creationId xmlns:a16="http://schemas.microsoft.com/office/drawing/2014/main" id="{E52336EC-1223-4812-9670-C4F8291C71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0809" y="4629809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2F7860BE-E145-491C-9C24-5A80807651D4}"/>
                </a:ext>
              </a:extLst>
            </p:cNvPr>
            <p:cNvCxnSpPr>
              <a:cxnSpLocks noChangeAspect="1"/>
              <a:stCxn id="102" idx="2"/>
              <a:endCxn id="101" idx="7"/>
            </p:cNvCxnSpPr>
            <p:nvPr/>
          </p:nvCxnSpPr>
          <p:spPr>
            <a:xfrm flipH="1">
              <a:off x="4291337" y="4537608"/>
              <a:ext cx="103471" cy="11983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503EA116-5A6C-41A6-8D68-ECE2DFF862D2}"/>
                </a:ext>
              </a:extLst>
            </p:cNvPr>
            <p:cNvCxnSpPr>
              <a:cxnSpLocks noChangeAspect="1"/>
              <a:stCxn id="102" idx="4"/>
              <a:endCxn id="145" idx="0"/>
            </p:cNvCxnSpPr>
            <p:nvPr/>
          </p:nvCxnSpPr>
          <p:spPr>
            <a:xfrm>
              <a:off x="4450353" y="4593170"/>
              <a:ext cx="37706" cy="20847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017F5929-0D79-4BFA-A840-94CBC785E1E2}"/>
                </a:ext>
              </a:extLst>
            </p:cNvPr>
            <p:cNvCxnSpPr>
              <a:cxnSpLocks noChangeAspect="1"/>
              <a:stCxn id="102" idx="6"/>
              <a:endCxn id="103" idx="1"/>
            </p:cNvCxnSpPr>
            <p:nvPr/>
          </p:nvCxnSpPr>
          <p:spPr>
            <a:xfrm>
              <a:off x="4505901" y="4537607"/>
              <a:ext cx="141177" cy="1084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4AD0BF57-2770-4903-A91A-BDC3833FA708}"/>
                </a:ext>
              </a:extLst>
            </p:cNvPr>
            <p:cNvCxnSpPr>
              <a:cxnSpLocks noChangeAspect="1"/>
              <a:stCxn id="103" idx="3"/>
              <a:endCxn id="145" idx="6"/>
            </p:cNvCxnSpPr>
            <p:nvPr/>
          </p:nvCxnSpPr>
          <p:spPr>
            <a:xfrm flipH="1">
              <a:off x="4543607" y="4724658"/>
              <a:ext cx="103471" cy="1325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82FE3887-D25A-45A7-A328-BE617E910218}"/>
                </a:ext>
              </a:extLst>
            </p:cNvPr>
            <p:cNvCxnSpPr>
              <a:cxnSpLocks noChangeAspect="1"/>
              <a:stCxn id="101" idx="6"/>
              <a:endCxn id="103" idx="2"/>
            </p:cNvCxnSpPr>
            <p:nvPr/>
          </p:nvCxnSpPr>
          <p:spPr>
            <a:xfrm flipV="1">
              <a:off x="4307605" y="4685371"/>
              <a:ext cx="323203" cy="1136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流程图: 接点 108">
              <a:extLst>
                <a:ext uri="{FF2B5EF4-FFF2-40B4-BE49-F238E27FC236}">
                  <a16:creationId xmlns:a16="http://schemas.microsoft.com/office/drawing/2014/main" id="{0F5A550C-AA17-47BA-840B-14DCEF735C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9458" y="4519686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0" name="流程图: 接点 109">
              <a:extLst>
                <a:ext uri="{FF2B5EF4-FFF2-40B4-BE49-F238E27FC236}">
                  <a16:creationId xmlns:a16="http://schemas.microsoft.com/office/drawing/2014/main" id="{6A4E7929-807B-45E7-8FC0-AB681979A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208" y="4801649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CAD211FA-6E16-4CFD-B28C-73AE35DF9D70}"/>
                </a:ext>
              </a:extLst>
            </p:cNvPr>
            <p:cNvCxnSpPr>
              <a:cxnSpLocks noChangeAspect="1"/>
              <a:stCxn id="109" idx="2"/>
              <a:endCxn id="103" idx="7"/>
            </p:cNvCxnSpPr>
            <p:nvPr/>
          </p:nvCxnSpPr>
          <p:spPr>
            <a:xfrm flipH="1">
              <a:off x="4725632" y="4575247"/>
              <a:ext cx="173825" cy="70834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0D9AA4AC-E542-4FCA-9544-582841497ACC}"/>
                </a:ext>
              </a:extLst>
            </p:cNvPr>
            <p:cNvCxnSpPr>
              <a:cxnSpLocks noChangeAspect="1"/>
              <a:stCxn id="110" idx="1"/>
              <a:endCxn id="103" idx="5"/>
            </p:cNvCxnSpPr>
            <p:nvPr/>
          </p:nvCxnSpPr>
          <p:spPr>
            <a:xfrm flipH="1" flipV="1">
              <a:off x="4725631" y="4724659"/>
              <a:ext cx="150844" cy="93263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43E03E33-8198-423E-88E6-74C857A6BFA3}"/>
                </a:ext>
              </a:extLst>
            </p:cNvPr>
            <p:cNvCxnSpPr>
              <a:cxnSpLocks noChangeAspect="1"/>
              <a:stCxn id="109" idx="4"/>
              <a:endCxn id="110" idx="0"/>
            </p:cNvCxnSpPr>
            <p:nvPr/>
          </p:nvCxnSpPr>
          <p:spPr>
            <a:xfrm flipH="1">
              <a:off x="4915753" y="4630809"/>
              <a:ext cx="39250" cy="170838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流程图: 接点 113">
              <a:extLst>
                <a:ext uri="{FF2B5EF4-FFF2-40B4-BE49-F238E27FC236}">
                  <a16:creationId xmlns:a16="http://schemas.microsoft.com/office/drawing/2014/main" id="{ED2973EE-29AF-470F-A23C-B63B9B40D0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066" y="4938482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5" name="流程图: 接点 114">
              <a:extLst>
                <a:ext uri="{FF2B5EF4-FFF2-40B4-BE49-F238E27FC236}">
                  <a16:creationId xmlns:a16="http://schemas.microsoft.com/office/drawing/2014/main" id="{F0092A73-DFB8-461D-B837-A375121C3B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1140" y="4593171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CCBAA7B4-7978-4B02-8D30-53A716235653}"/>
                </a:ext>
              </a:extLst>
            </p:cNvPr>
            <p:cNvCxnSpPr>
              <a:cxnSpLocks noChangeAspect="1"/>
              <a:stCxn id="115" idx="4"/>
              <a:endCxn id="117" idx="1"/>
            </p:cNvCxnSpPr>
            <p:nvPr/>
          </p:nvCxnSpPr>
          <p:spPr>
            <a:xfrm>
              <a:off x="3066685" y="4704295"/>
              <a:ext cx="45530" cy="119518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流程图: 接点 116">
              <a:extLst>
                <a:ext uri="{FF2B5EF4-FFF2-40B4-BE49-F238E27FC236}">
                  <a16:creationId xmlns:a16="http://schemas.microsoft.com/office/drawing/2014/main" id="{59931349-D319-4C08-8681-92DA676D84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5948" y="4807540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1A40FF73-5583-4DE9-A228-095A556A28C0}"/>
                </a:ext>
              </a:extLst>
            </p:cNvPr>
            <p:cNvCxnSpPr>
              <a:cxnSpLocks noChangeAspect="1"/>
              <a:stCxn id="115" idx="6"/>
              <a:endCxn id="84" idx="2"/>
            </p:cNvCxnSpPr>
            <p:nvPr/>
          </p:nvCxnSpPr>
          <p:spPr>
            <a:xfrm>
              <a:off x="3122231" y="4648734"/>
              <a:ext cx="178732" cy="33401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A7098F7A-4457-4232-8C98-67D2C26CA970}"/>
                </a:ext>
              </a:extLst>
            </p:cNvPr>
            <p:cNvCxnSpPr>
              <a:cxnSpLocks noChangeAspect="1"/>
              <a:stCxn id="117" idx="7"/>
              <a:endCxn id="84" idx="3"/>
            </p:cNvCxnSpPr>
            <p:nvPr/>
          </p:nvCxnSpPr>
          <p:spPr>
            <a:xfrm flipV="1">
              <a:off x="3190770" y="4721422"/>
              <a:ext cx="126462" cy="102390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流程图: 接点 119">
              <a:extLst>
                <a:ext uri="{FF2B5EF4-FFF2-40B4-BE49-F238E27FC236}">
                  <a16:creationId xmlns:a16="http://schemas.microsoft.com/office/drawing/2014/main" id="{BB3FB172-A07C-4069-9143-0937C6BADFAF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3327" y="3982796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1" name="流程图: 接点 120">
              <a:extLst>
                <a:ext uri="{FF2B5EF4-FFF2-40B4-BE49-F238E27FC236}">
                  <a16:creationId xmlns:a16="http://schemas.microsoft.com/office/drawing/2014/main" id="{22B03CA7-BD68-4474-8868-66AF2805775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830585" y="4407028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2" name="流程图: 接点 121">
              <a:extLst>
                <a:ext uri="{FF2B5EF4-FFF2-40B4-BE49-F238E27FC236}">
                  <a16:creationId xmlns:a16="http://schemas.microsoft.com/office/drawing/2014/main" id="{18725EB8-89D5-4303-A9B5-744D333E80B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752000" y="4776774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3" name="流程图: 接点 122">
              <a:extLst>
                <a:ext uri="{FF2B5EF4-FFF2-40B4-BE49-F238E27FC236}">
                  <a16:creationId xmlns:a16="http://schemas.microsoft.com/office/drawing/2014/main" id="{51B44EFA-6B6D-4A80-8610-AA73C8008A3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030237" y="5086989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4" name="流程图: 接点 123">
              <a:extLst>
                <a:ext uri="{FF2B5EF4-FFF2-40B4-BE49-F238E27FC236}">
                  <a16:creationId xmlns:a16="http://schemas.microsoft.com/office/drawing/2014/main" id="{EE11CA06-A87D-4A14-9D55-9AB3D5773FB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6693" y="5260227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5" name="流程图: 接点 124">
              <a:extLst>
                <a:ext uri="{FF2B5EF4-FFF2-40B4-BE49-F238E27FC236}">
                  <a16:creationId xmlns:a16="http://schemas.microsoft.com/office/drawing/2014/main" id="{66131FB1-03D9-45B8-86B2-180E7E2710E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43170" y="5272974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6" name="流程图: 接点 125">
              <a:extLst>
                <a:ext uri="{FF2B5EF4-FFF2-40B4-BE49-F238E27FC236}">
                  <a16:creationId xmlns:a16="http://schemas.microsoft.com/office/drawing/2014/main" id="{ED2E91ED-51B4-477D-A837-885FA0FC5B7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204645" y="4670099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7" name="流程图: 接点 126">
              <a:extLst>
                <a:ext uri="{FF2B5EF4-FFF2-40B4-BE49-F238E27FC236}">
                  <a16:creationId xmlns:a16="http://schemas.microsoft.com/office/drawing/2014/main" id="{B8D6DE39-BACD-4AF5-893D-45BD0DC93F7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89609" y="4318748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8" name="流程图: 接点 127">
              <a:extLst>
                <a:ext uri="{FF2B5EF4-FFF2-40B4-BE49-F238E27FC236}">
                  <a16:creationId xmlns:a16="http://schemas.microsoft.com/office/drawing/2014/main" id="{2060815F-185B-46A1-9FA1-09E2287F18E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38771" y="4987912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A018EEF3-027D-4F69-ADA3-2AD644CF3E8E}"/>
                </a:ext>
              </a:extLst>
            </p:cNvPr>
            <p:cNvCxnSpPr>
              <a:cxnSpLocks noChangeAspect="1"/>
              <a:stCxn id="91" idx="0"/>
              <a:endCxn id="120" idx="4"/>
            </p:cNvCxnSpPr>
            <p:nvPr/>
          </p:nvCxnSpPr>
          <p:spPr>
            <a:xfrm flipH="1" flipV="1">
              <a:off x="3730208" y="4092751"/>
              <a:ext cx="54845" cy="13787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A07A2D68-140C-4B87-9F32-13AE6C195223}"/>
                </a:ext>
              </a:extLst>
            </p:cNvPr>
            <p:cNvCxnSpPr>
              <a:cxnSpLocks noChangeAspect="1"/>
              <a:stCxn id="126" idx="0"/>
              <a:endCxn id="127" idx="4"/>
            </p:cNvCxnSpPr>
            <p:nvPr/>
          </p:nvCxnSpPr>
          <p:spPr>
            <a:xfrm flipH="1" flipV="1">
              <a:off x="5156489" y="4428702"/>
              <a:ext cx="92369" cy="24256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8835DD29-1E65-4AB1-8F33-CABD57B5F683}"/>
                </a:ext>
              </a:extLst>
            </p:cNvPr>
            <p:cNvCxnSpPr>
              <a:cxnSpLocks noChangeAspect="1"/>
              <a:stCxn id="126" idx="1"/>
              <a:endCxn id="109" idx="5"/>
            </p:cNvCxnSpPr>
            <p:nvPr/>
          </p:nvCxnSpPr>
          <p:spPr>
            <a:xfrm flipH="1" flipV="1">
              <a:off x="4994281" y="4614536"/>
              <a:ext cx="219445" cy="806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1EC02783-4514-40B0-9679-7BE9F798D4A7}"/>
                </a:ext>
              </a:extLst>
            </p:cNvPr>
            <p:cNvCxnSpPr>
              <a:cxnSpLocks noChangeAspect="1"/>
              <a:stCxn id="126" idx="3"/>
              <a:endCxn id="128" idx="7"/>
            </p:cNvCxnSpPr>
            <p:nvPr/>
          </p:nvCxnSpPr>
          <p:spPr>
            <a:xfrm flipH="1">
              <a:off x="5124755" y="4772140"/>
              <a:ext cx="104999" cy="224857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E43DB765-69AA-491B-ADC7-32F37DE8FD31}"/>
                </a:ext>
              </a:extLst>
            </p:cNvPr>
            <p:cNvCxnSpPr>
              <a:cxnSpLocks noChangeAspect="1"/>
              <a:stCxn id="124" idx="7"/>
              <a:endCxn id="94" idx="4"/>
            </p:cNvCxnSpPr>
            <p:nvPr/>
          </p:nvCxnSpPr>
          <p:spPr>
            <a:xfrm flipV="1">
              <a:off x="3752677" y="5164766"/>
              <a:ext cx="70657" cy="10454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>
              <a:extLst>
                <a:ext uri="{FF2B5EF4-FFF2-40B4-BE49-F238E27FC236}">
                  <a16:creationId xmlns:a16="http://schemas.microsoft.com/office/drawing/2014/main" id="{3B3CF914-7BB6-4024-AA88-7DE9E05A8376}"/>
                </a:ext>
              </a:extLst>
            </p:cNvPr>
            <p:cNvCxnSpPr>
              <a:cxnSpLocks noChangeAspect="1"/>
              <a:stCxn id="125" idx="2"/>
              <a:endCxn id="124" idx="6"/>
            </p:cNvCxnSpPr>
            <p:nvPr/>
          </p:nvCxnSpPr>
          <p:spPr>
            <a:xfrm flipH="1" flipV="1">
              <a:off x="3776617" y="5304453"/>
              <a:ext cx="267721" cy="3541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910CE2BD-724B-4577-8BAE-0AEA122B7A7D}"/>
                </a:ext>
              </a:extLst>
            </p:cNvPr>
            <p:cNvCxnSpPr>
              <a:cxnSpLocks noChangeAspect="1"/>
              <a:stCxn id="123" idx="7"/>
              <a:endCxn id="117" idx="4"/>
            </p:cNvCxnSpPr>
            <p:nvPr/>
          </p:nvCxnSpPr>
          <p:spPr>
            <a:xfrm flipV="1">
              <a:off x="3116220" y="4918664"/>
              <a:ext cx="35273" cy="17740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A218DE95-13B6-4DD1-8730-03EA5069DF27}"/>
                </a:ext>
              </a:extLst>
            </p:cNvPr>
            <p:cNvCxnSpPr>
              <a:cxnSpLocks noChangeAspect="1"/>
              <a:stCxn id="122" idx="6"/>
              <a:endCxn id="115" idx="3"/>
            </p:cNvCxnSpPr>
            <p:nvPr/>
          </p:nvCxnSpPr>
          <p:spPr>
            <a:xfrm flipV="1">
              <a:off x="2861924" y="4688021"/>
              <a:ext cx="165485" cy="1329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53A053D2-83F0-4ECC-8249-B9C15DFAB3C6}"/>
                </a:ext>
              </a:extLst>
            </p:cNvPr>
            <p:cNvCxnSpPr>
              <a:cxnSpLocks noChangeAspect="1"/>
              <a:stCxn id="122" idx="0"/>
              <a:endCxn id="121" idx="3"/>
            </p:cNvCxnSpPr>
            <p:nvPr/>
          </p:nvCxnSpPr>
          <p:spPr>
            <a:xfrm flipV="1">
              <a:off x="2796217" y="4509070"/>
              <a:ext cx="59475" cy="268873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2F6BD848-B396-4032-935B-01A23FC3DE32}"/>
                </a:ext>
              </a:extLst>
            </p:cNvPr>
            <p:cNvCxnSpPr>
              <a:cxnSpLocks noChangeAspect="1"/>
              <a:stCxn id="84" idx="6"/>
              <a:endCxn id="139" idx="2"/>
            </p:cNvCxnSpPr>
            <p:nvPr/>
          </p:nvCxnSpPr>
          <p:spPr>
            <a:xfrm>
              <a:off x="3412057" y="4682134"/>
              <a:ext cx="340095" cy="648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流程图: 接点 138">
              <a:extLst>
                <a:ext uri="{FF2B5EF4-FFF2-40B4-BE49-F238E27FC236}">
                  <a16:creationId xmlns:a16="http://schemas.microsoft.com/office/drawing/2014/main" id="{8D197DE8-00D1-44D8-B842-FE0FFE4B5D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2153" y="4691460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218FFA65-1DAB-46B3-99B6-87B1D1F9E86E}"/>
                </a:ext>
              </a:extLst>
            </p:cNvPr>
            <p:cNvCxnSpPr>
              <a:cxnSpLocks noChangeAspect="1"/>
              <a:stCxn id="142" idx="4"/>
              <a:endCxn id="139" idx="0"/>
            </p:cNvCxnSpPr>
            <p:nvPr/>
          </p:nvCxnSpPr>
          <p:spPr>
            <a:xfrm>
              <a:off x="3756923" y="4568157"/>
              <a:ext cx="50776" cy="12330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FBB3ADAB-9DF8-4B1B-B326-2E63472CB8FF}"/>
                </a:ext>
              </a:extLst>
            </p:cNvPr>
            <p:cNvCxnSpPr>
              <a:cxnSpLocks noChangeAspect="1"/>
              <a:stCxn id="114" idx="1"/>
              <a:endCxn id="139" idx="5"/>
            </p:cNvCxnSpPr>
            <p:nvPr/>
          </p:nvCxnSpPr>
          <p:spPr>
            <a:xfrm flipH="1" flipV="1">
              <a:off x="3846976" y="4786311"/>
              <a:ext cx="176358" cy="168445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流程图: 接点 141">
              <a:extLst>
                <a:ext uri="{FF2B5EF4-FFF2-40B4-BE49-F238E27FC236}">
                  <a16:creationId xmlns:a16="http://schemas.microsoft.com/office/drawing/2014/main" id="{BA6FB75D-ECCE-433F-BE25-C3F6549232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377" y="4457032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47227D50-A3E9-4EE3-8345-C971E0CA416E}"/>
                </a:ext>
              </a:extLst>
            </p:cNvPr>
            <p:cNvCxnSpPr>
              <a:cxnSpLocks noChangeAspect="1"/>
              <a:stCxn id="142" idx="0"/>
              <a:endCxn id="91" idx="4"/>
            </p:cNvCxnSpPr>
            <p:nvPr/>
          </p:nvCxnSpPr>
          <p:spPr>
            <a:xfrm flipV="1">
              <a:off x="3756924" y="4339413"/>
              <a:ext cx="50795" cy="117618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CCA773C5-5F32-4B13-BC7F-76946353BD89}"/>
                </a:ext>
              </a:extLst>
            </p:cNvPr>
            <p:cNvCxnSpPr>
              <a:cxnSpLocks noChangeAspect="1"/>
              <a:stCxn id="84" idx="5"/>
              <a:endCxn id="85" idx="2"/>
            </p:cNvCxnSpPr>
            <p:nvPr/>
          </p:nvCxnSpPr>
          <p:spPr>
            <a:xfrm>
              <a:off x="3395788" y="4721423"/>
              <a:ext cx="156553" cy="1456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流程图: 接点 144">
              <a:extLst>
                <a:ext uri="{FF2B5EF4-FFF2-40B4-BE49-F238E27FC236}">
                  <a16:creationId xmlns:a16="http://schemas.microsoft.com/office/drawing/2014/main" id="{2A6506D3-1799-4CC6-8793-3A6FB3259A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514" y="4801649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D374A1D1-A708-4EF9-92B3-5346E47406F6}"/>
                </a:ext>
              </a:extLst>
            </p:cNvPr>
            <p:cNvCxnSpPr>
              <a:cxnSpLocks noChangeAspect="1"/>
              <a:stCxn id="101" idx="5"/>
              <a:endCxn id="145" idx="2"/>
            </p:cNvCxnSpPr>
            <p:nvPr/>
          </p:nvCxnSpPr>
          <p:spPr>
            <a:xfrm>
              <a:off x="4291337" y="4736020"/>
              <a:ext cx="141177" cy="12119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任意多边形: 形状 146">
              <a:extLst>
                <a:ext uri="{FF2B5EF4-FFF2-40B4-BE49-F238E27FC236}">
                  <a16:creationId xmlns:a16="http://schemas.microsoft.com/office/drawing/2014/main" id="{438EA68C-07BC-478B-A36E-7C274619F6C4}"/>
                </a:ext>
              </a:extLst>
            </p:cNvPr>
            <p:cNvSpPr/>
            <p:nvPr/>
          </p:nvSpPr>
          <p:spPr>
            <a:xfrm>
              <a:off x="3213063" y="4338938"/>
              <a:ext cx="1625212" cy="686476"/>
            </a:xfrm>
            <a:custGeom>
              <a:avLst/>
              <a:gdLst>
                <a:gd name="connsiteX0" fmla="*/ 4363 w 2048708"/>
                <a:gd name="connsiteY0" fmla="*/ 421041 h 876103"/>
                <a:gd name="connsiteX1" fmla="*/ 313925 w 2048708"/>
                <a:gd name="connsiteY1" fmla="*/ 11466 h 876103"/>
                <a:gd name="connsiteX2" fmla="*/ 823513 w 2048708"/>
                <a:gd name="connsiteY2" fmla="*/ 130529 h 876103"/>
                <a:gd name="connsiteX3" fmla="*/ 1028300 w 2048708"/>
                <a:gd name="connsiteY3" fmla="*/ 311504 h 876103"/>
                <a:gd name="connsiteX4" fmla="*/ 1514075 w 2048708"/>
                <a:gd name="connsiteY4" fmla="*/ 68616 h 876103"/>
                <a:gd name="connsiteX5" fmla="*/ 2047475 w 2048708"/>
                <a:gd name="connsiteY5" fmla="*/ 401991 h 876103"/>
                <a:gd name="connsiteX6" fmla="*/ 1642663 w 2048708"/>
                <a:gd name="connsiteY6" fmla="*/ 854429 h 876103"/>
                <a:gd name="connsiteX7" fmla="*/ 1066400 w 2048708"/>
                <a:gd name="connsiteY7" fmla="*/ 635354 h 876103"/>
                <a:gd name="connsiteX8" fmla="*/ 537763 w 2048708"/>
                <a:gd name="connsiteY8" fmla="*/ 873479 h 876103"/>
                <a:gd name="connsiteX9" fmla="*/ 4363 w 2048708"/>
                <a:gd name="connsiteY9" fmla="*/ 421041 h 876103"/>
                <a:gd name="connsiteX0" fmla="*/ 5045 w 2049390"/>
                <a:gd name="connsiteY0" fmla="*/ 410354 h 865416"/>
                <a:gd name="connsiteX1" fmla="*/ 314607 w 2049390"/>
                <a:gd name="connsiteY1" fmla="*/ 779 h 865416"/>
                <a:gd name="connsiteX2" fmla="*/ 1028982 w 2049390"/>
                <a:gd name="connsiteY2" fmla="*/ 300817 h 865416"/>
                <a:gd name="connsiteX3" fmla="*/ 1514757 w 2049390"/>
                <a:gd name="connsiteY3" fmla="*/ 57929 h 865416"/>
                <a:gd name="connsiteX4" fmla="*/ 2048157 w 2049390"/>
                <a:gd name="connsiteY4" fmla="*/ 391304 h 865416"/>
                <a:gd name="connsiteX5" fmla="*/ 1643345 w 2049390"/>
                <a:gd name="connsiteY5" fmla="*/ 843742 h 865416"/>
                <a:gd name="connsiteX6" fmla="*/ 1067082 w 2049390"/>
                <a:gd name="connsiteY6" fmla="*/ 624667 h 865416"/>
                <a:gd name="connsiteX7" fmla="*/ 538445 w 2049390"/>
                <a:gd name="connsiteY7" fmla="*/ 862792 h 865416"/>
                <a:gd name="connsiteX8" fmla="*/ 5045 w 2049390"/>
                <a:gd name="connsiteY8" fmla="*/ 410354 h 865416"/>
                <a:gd name="connsiteX0" fmla="*/ 5082 w 2049427"/>
                <a:gd name="connsiteY0" fmla="*/ 412274 h 867336"/>
                <a:gd name="connsiteX1" fmla="*/ 314644 w 2049427"/>
                <a:gd name="connsiteY1" fmla="*/ 2699 h 867336"/>
                <a:gd name="connsiteX2" fmla="*/ 1038544 w 2049427"/>
                <a:gd name="connsiteY2" fmla="*/ 226537 h 867336"/>
                <a:gd name="connsiteX3" fmla="*/ 1514794 w 2049427"/>
                <a:gd name="connsiteY3" fmla="*/ 59849 h 867336"/>
                <a:gd name="connsiteX4" fmla="*/ 2048194 w 2049427"/>
                <a:gd name="connsiteY4" fmla="*/ 393224 h 867336"/>
                <a:gd name="connsiteX5" fmla="*/ 1643382 w 2049427"/>
                <a:gd name="connsiteY5" fmla="*/ 845662 h 867336"/>
                <a:gd name="connsiteX6" fmla="*/ 1067119 w 2049427"/>
                <a:gd name="connsiteY6" fmla="*/ 626587 h 867336"/>
                <a:gd name="connsiteX7" fmla="*/ 538482 w 2049427"/>
                <a:gd name="connsiteY7" fmla="*/ 864712 h 867336"/>
                <a:gd name="connsiteX8" fmla="*/ 5082 w 2049427"/>
                <a:gd name="connsiteY8" fmla="*/ 412274 h 867336"/>
                <a:gd name="connsiteX0" fmla="*/ 5194 w 2049539"/>
                <a:gd name="connsiteY0" fmla="*/ 413035 h 868097"/>
                <a:gd name="connsiteX1" fmla="*/ 314756 w 2049539"/>
                <a:gd name="connsiteY1" fmla="*/ 3460 h 868097"/>
                <a:gd name="connsiteX2" fmla="*/ 1067231 w 2049539"/>
                <a:gd name="connsiteY2" fmla="*/ 208248 h 868097"/>
                <a:gd name="connsiteX3" fmla="*/ 1514906 w 2049539"/>
                <a:gd name="connsiteY3" fmla="*/ 60610 h 868097"/>
                <a:gd name="connsiteX4" fmla="*/ 2048306 w 2049539"/>
                <a:gd name="connsiteY4" fmla="*/ 393985 h 868097"/>
                <a:gd name="connsiteX5" fmla="*/ 1643494 w 2049539"/>
                <a:gd name="connsiteY5" fmla="*/ 846423 h 868097"/>
                <a:gd name="connsiteX6" fmla="*/ 1067231 w 2049539"/>
                <a:gd name="connsiteY6" fmla="*/ 627348 h 868097"/>
                <a:gd name="connsiteX7" fmla="*/ 538594 w 2049539"/>
                <a:gd name="connsiteY7" fmla="*/ 865473 h 868097"/>
                <a:gd name="connsiteX8" fmla="*/ 5194 w 2049539"/>
                <a:gd name="connsiteY8" fmla="*/ 413035 h 868097"/>
                <a:gd name="connsiteX0" fmla="*/ 2415 w 2046760"/>
                <a:gd name="connsiteY0" fmla="*/ 413035 h 868097"/>
                <a:gd name="connsiteX1" fmla="*/ 369127 w 2046760"/>
                <a:gd name="connsiteY1" fmla="*/ 3460 h 868097"/>
                <a:gd name="connsiteX2" fmla="*/ 1064452 w 2046760"/>
                <a:gd name="connsiteY2" fmla="*/ 208248 h 868097"/>
                <a:gd name="connsiteX3" fmla="*/ 1512127 w 2046760"/>
                <a:gd name="connsiteY3" fmla="*/ 60610 h 868097"/>
                <a:gd name="connsiteX4" fmla="*/ 2045527 w 2046760"/>
                <a:gd name="connsiteY4" fmla="*/ 393985 h 868097"/>
                <a:gd name="connsiteX5" fmla="*/ 1640715 w 2046760"/>
                <a:gd name="connsiteY5" fmla="*/ 846423 h 868097"/>
                <a:gd name="connsiteX6" fmla="*/ 1064452 w 2046760"/>
                <a:gd name="connsiteY6" fmla="*/ 627348 h 868097"/>
                <a:gd name="connsiteX7" fmla="*/ 535815 w 2046760"/>
                <a:gd name="connsiteY7" fmla="*/ 865473 h 868097"/>
                <a:gd name="connsiteX8" fmla="*/ 2415 w 2046760"/>
                <a:gd name="connsiteY8" fmla="*/ 413035 h 868097"/>
                <a:gd name="connsiteX0" fmla="*/ 2301 w 2060933"/>
                <a:gd name="connsiteY0" fmla="*/ 408131 h 868709"/>
                <a:gd name="connsiteX1" fmla="*/ 383300 w 2060933"/>
                <a:gd name="connsiteY1" fmla="*/ 3319 h 868709"/>
                <a:gd name="connsiteX2" fmla="*/ 1078625 w 2060933"/>
                <a:gd name="connsiteY2" fmla="*/ 208107 h 868709"/>
                <a:gd name="connsiteX3" fmla="*/ 1526300 w 2060933"/>
                <a:gd name="connsiteY3" fmla="*/ 60469 h 868709"/>
                <a:gd name="connsiteX4" fmla="*/ 2059700 w 2060933"/>
                <a:gd name="connsiteY4" fmla="*/ 393844 h 868709"/>
                <a:gd name="connsiteX5" fmla="*/ 1654888 w 2060933"/>
                <a:gd name="connsiteY5" fmla="*/ 846282 h 868709"/>
                <a:gd name="connsiteX6" fmla="*/ 1078625 w 2060933"/>
                <a:gd name="connsiteY6" fmla="*/ 627207 h 868709"/>
                <a:gd name="connsiteX7" fmla="*/ 549988 w 2060933"/>
                <a:gd name="connsiteY7" fmla="*/ 865332 h 868709"/>
                <a:gd name="connsiteX8" fmla="*/ 2301 w 2060933"/>
                <a:gd name="connsiteY8" fmla="*/ 408131 h 868709"/>
                <a:gd name="connsiteX0" fmla="*/ 1066 w 2059698"/>
                <a:gd name="connsiteY0" fmla="*/ 408131 h 868709"/>
                <a:gd name="connsiteX1" fmla="*/ 382065 w 2059698"/>
                <a:gd name="connsiteY1" fmla="*/ 3319 h 868709"/>
                <a:gd name="connsiteX2" fmla="*/ 1077390 w 2059698"/>
                <a:gd name="connsiteY2" fmla="*/ 208107 h 868709"/>
                <a:gd name="connsiteX3" fmla="*/ 1525065 w 2059698"/>
                <a:gd name="connsiteY3" fmla="*/ 60469 h 868709"/>
                <a:gd name="connsiteX4" fmla="*/ 2058465 w 2059698"/>
                <a:gd name="connsiteY4" fmla="*/ 393844 h 868709"/>
                <a:gd name="connsiteX5" fmla="*/ 1653653 w 2059698"/>
                <a:gd name="connsiteY5" fmla="*/ 846282 h 868709"/>
                <a:gd name="connsiteX6" fmla="*/ 1077390 w 2059698"/>
                <a:gd name="connsiteY6" fmla="*/ 627207 h 868709"/>
                <a:gd name="connsiteX7" fmla="*/ 491603 w 2059698"/>
                <a:gd name="connsiteY7" fmla="*/ 865332 h 868709"/>
                <a:gd name="connsiteX8" fmla="*/ 1066 w 2059698"/>
                <a:gd name="connsiteY8" fmla="*/ 408131 h 868709"/>
                <a:gd name="connsiteX0" fmla="*/ 1066 w 2059698"/>
                <a:gd name="connsiteY0" fmla="*/ 408783 h 869361"/>
                <a:gd name="connsiteX1" fmla="*/ 382065 w 2059698"/>
                <a:gd name="connsiteY1" fmla="*/ 3971 h 869361"/>
                <a:gd name="connsiteX2" fmla="*/ 1077390 w 2059698"/>
                <a:gd name="connsiteY2" fmla="*/ 194472 h 869361"/>
                <a:gd name="connsiteX3" fmla="*/ 1525065 w 2059698"/>
                <a:gd name="connsiteY3" fmla="*/ 61121 h 869361"/>
                <a:gd name="connsiteX4" fmla="*/ 2058465 w 2059698"/>
                <a:gd name="connsiteY4" fmla="*/ 394496 h 869361"/>
                <a:gd name="connsiteX5" fmla="*/ 1653653 w 2059698"/>
                <a:gd name="connsiteY5" fmla="*/ 846934 h 869361"/>
                <a:gd name="connsiteX6" fmla="*/ 1077390 w 2059698"/>
                <a:gd name="connsiteY6" fmla="*/ 627859 h 869361"/>
                <a:gd name="connsiteX7" fmla="*/ 491603 w 2059698"/>
                <a:gd name="connsiteY7" fmla="*/ 865984 h 869361"/>
                <a:gd name="connsiteX8" fmla="*/ 1066 w 2059698"/>
                <a:gd name="connsiteY8" fmla="*/ 408783 h 869361"/>
                <a:gd name="connsiteX0" fmla="*/ 1046 w 2059678"/>
                <a:gd name="connsiteY0" fmla="*/ 409021 h 869599"/>
                <a:gd name="connsiteX1" fmla="*/ 382045 w 2059678"/>
                <a:gd name="connsiteY1" fmla="*/ 4209 h 869599"/>
                <a:gd name="connsiteX2" fmla="*/ 1048795 w 2059678"/>
                <a:gd name="connsiteY2" fmla="*/ 189947 h 869599"/>
                <a:gd name="connsiteX3" fmla="*/ 1525045 w 2059678"/>
                <a:gd name="connsiteY3" fmla="*/ 61359 h 869599"/>
                <a:gd name="connsiteX4" fmla="*/ 2058445 w 2059678"/>
                <a:gd name="connsiteY4" fmla="*/ 394734 h 869599"/>
                <a:gd name="connsiteX5" fmla="*/ 1653633 w 2059678"/>
                <a:gd name="connsiteY5" fmla="*/ 847172 h 869599"/>
                <a:gd name="connsiteX6" fmla="*/ 1077370 w 2059678"/>
                <a:gd name="connsiteY6" fmla="*/ 628097 h 869599"/>
                <a:gd name="connsiteX7" fmla="*/ 491583 w 2059678"/>
                <a:gd name="connsiteY7" fmla="*/ 866222 h 869599"/>
                <a:gd name="connsiteX8" fmla="*/ 1046 w 2059678"/>
                <a:gd name="connsiteY8" fmla="*/ 409021 h 869599"/>
                <a:gd name="connsiteX0" fmla="*/ 1046 w 2059146"/>
                <a:gd name="connsiteY0" fmla="*/ 409091 h 869669"/>
                <a:gd name="connsiteX1" fmla="*/ 382045 w 2059146"/>
                <a:gd name="connsiteY1" fmla="*/ 4279 h 869669"/>
                <a:gd name="connsiteX2" fmla="*/ 1048795 w 2059146"/>
                <a:gd name="connsiteY2" fmla="*/ 190017 h 869669"/>
                <a:gd name="connsiteX3" fmla="*/ 1558382 w 2059146"/>
                <a:gd name="connsiteY3" fmla="*/ 85241 h 869669"/>
                <a:gd name="connsiteX4" fmla="*/ 2058445 w 2059146"/>
                <a:gd name="connsiteY4" fmla="*/ 394804 h 869669"/>
                <a:gd name="connsiteX5" fmla="*/ 1653633 w 2059146"/>
                <a:gd name="connsiteY5" fmla="*/ 847242 h 869669"/>
                <a:gd name="connsiteX6" fmla="*/ 1077370 w 2059146"/>
                <a:gd name="connsiteY6" fmla="*/ 628167 h 869669"/>
                <a:gd name="connsiteX7" fmla="*/ 491583 w 2059146"/>
                <a:gd name="connsiteY7" fmla="*/ 866292 h 869669"/>
                <a:gd name="connsiteX8" fmla="*/ 1046 w 2059146"/>
                <a:gd name="connsiteY8" fmla="*/ 409091 h 869669"/>
                <a:gd name="connsiteX0" fmla="*/ 1046 w 2058799"/>
                <a:gd name="connsiteY0" fmla="*/ 409064 h 869642"/>
                <a:gd name="connsiteX1" fmla="*/ 382045 w 2058799"/>
                <a:gd name="connsiteY1" fmla="*/ 4252 h 869642"/>
                <a:gd name="connsiteX2" fmla="*/ 1048795 w 2058799"/>
                <a:gd name="connsiteY2" fmla="*/ 189990 h 869642"/>
                <a:gd name="connsiteX3" fmla="*/ 1586957 w 2058799"/>
                <a:gd name="connsiteY3" fmla="*/ 75689 h 869642"/>
                <a:gd name="connsiteX4" fmla="*/ 2058445 w 2058799"/>
                <a:gd name="connsiteY4" fmla="*/ 394777 h 869642"/>
                <a:gd name="connsiteX5" fmla="*/ 1653633 w 2058799"/>
                <a:gd name="connsiteY5" fmla="*/ 847215 h 869642"/>
                <a:gd name="connsiteX6" fmla="*/ 1077370 w 2058799"/>
                <a:gd name="connsiteY6" fmla="*/ 628140 h 869642"/>
                <a:gd name="connsiteX7" fmla="*/ 491583 w 2058799"/>
                <a:gd name="connsiteY7" fmla="*/ 866265 h 869642"/>
                <a:gd name="connsiteX8" fmla="*/ 1046 w 2058799"/>
                <a:gd name="connsiteY8" fmla="*/ 409064 h 869642"/>
                <a:gd name="connsiteX0" fmla="*/ 1046 w 2058800"/>
                <a:gd name="connsiteY0" fmla="*/ 409064 h 869117"/>
                <a:gd name="connsiteX1" fmla="*/ 382045 w 2058800"/>
                <a:gd name="connsiteY1" fmla="*/ 4252 h 869117"/>
                <a:gd name="connsiteX2" fmla="*/ 1048795 w 2058800"/>
                <a:gd name="connsiteY2" fmla="*/ 189990 h 869117"/>
                <a:gd name="connsiteX3" fmla="*/ 1586957 w 2058800"/>
                <a:gd name="connsiteY3" fmla="*/ 75689 h 869117"/>
                <a:gd name="connsiteX4" fmla="*/ 2058445 w 2058800"/>
                <a:gd name="connsiteY4" fmla="*/ 394777 h 869117"/>
                <a:gd name="connsiteX5" fmla="*/ 1653633 w 2058800"/>
                <a:gd name="connsiteY5" fmla="*/ 847215 h 869117"/>
                <a:gd name="connsiteX6" fmla="*/ 1072608 w 2058800"/>
                <a:gd name="connsiteY6" fmla="*/ 613853 h 869117"/>
                <a:gd name="connsiteX7" fmla="*/ 491583 w 2058800"/>
                <a:gd name="connsiteY7" fmla="*/ 866265 h 869117"/>
                <a:gd name="connsiteX8" fmla="*/ 1046 w 2058800"/>
                <a:gd name="connsiteY8" fmla="*/ 409064 h 86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800" h="869117">
                  <a:moveTo>
                    <a:pt x="1046" y="409064"/>
                  </a:moveTo>
                  <a:cubicBezTo>
                    <a:pt x="-17210" y="265395"/>
                    <a:pt x="207420" y="40764"/>
                    <a:pt x="382045" y="4252"/>
                  </a:cubicBezTo>
                  <a:cubicBezTo>
                    <a:pt x="556670" y="-32260"/>
                    <a:pt x="847976" y="178084"/>
                    <a:pt x="1048795" y="189990"/>
                  </a:cubicBezTo>
                  <a:cubicBezTo>
                    <a:pt x="1249614" y="201896"/>
                    <a:pt x="1418682" y="41558"/>
                    <a:pt x="1586957" y="75689"/>
                  </a:cubicBezTo>
                  <a:cubicBezTo>
                    <a:pt x="1755232" y="109820"/>
                    <a:pt x="2047332" y="266189"/>
                    <a:pt x="2058445" y="394777"/>
                  </a:cubicBezTo>
                  <a:cubicBezTo>
                    <a:pt x="2069558" y="523365"/>
                    <a:pt x="1817939" y="810702"/>
                    <a:pt x="1653633" y="847215"/>
                  </a:cubicBezTo>
                  <a:cubicBezTo>
                    <a:pt x="1489327" y="883728"/>
                    <a:pt x="1256758" y="610678"/>
                    <a:pt x="1072608" y="613853"/>
                  </a:cubicBezTo>
                  <a:cubicBezTo>
                    <a:pt x="888458" y="617028"/>
                    <a:pt x="670177" y="900396"/>
                    <a:pt x="491583" y="866265"/>
                  </a:cubicBezTo>
                  <a:cubicBezTo>
                    <a:pt x="312989" y="832134"/>
                    <a:pt x="19302" y="552733"/>
                    <a:pt x="1046" y="409064"/>
                  </a:cubicBez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箭头: 上 147">
              <a:extLst>
                <a:ext uri="{FF2B5EF4-FFF2-40B4-BE49-F238E27FC236}">
                  <a16:creationId xmlns:a16="http://schemas.microsoft.com/office/drawing/2014/main" id="{204DE4F2-E6A3-4278-8BBD-4B4FB1ED732A}"/>
                </a:ext>
              </a:extLst>
            </p:cNvPr>
            <p:cNvSpPr/>
            <p:nvPr/>
          </p:nvSpPr>
          <p:spPr>
            <a:xfrm rot="2518491">
              <a:off x="4088611" y="4472328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箭头: 上 148">
              <a:extLst>
                <a:ext uri="{FF2B5EF4-FFF2-40B4-BE49-F238E27FC236}">
                  <a16:creationId xmlns:a16="http://schemas.microsoft.com/office/drawing/2014/main" id="{6A0444CD-2095-49F7-B296-7D2987ACA724}"/>
                </a:ext>
              </a:extLst>
            </p:cNvPr>
            <p:cNvSpPr/>
            <p:nvPr/>
          </p:nvSpPr>
          <p:spPr>
            <a:xfrm rot="19536714">
              <a:off x="3898086" y="4488821"/>
              <a:ext cx="103917" cy="150877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箭头: 上 149">
              <a:extLst>
                <a:ext uri="{FF2B5EF4-FFF2-40B4-BE49-F238E27FC236}">
                  <a16:creationId xmlns:a16="http://schemas.microsoft.com/office/drawing/2014/main" id="{18EA76DC-6C02-401B-8381-554BCDCFFFED}"/>
                </a:ext>
              </a:extLst>
            </p:cNvPr>
            <p:cNvSpPr/>
            <p:nvPr/>
          </p:nvSpPr>
          <p:spPr>
            <a:xfrm rot="9276608">
              <a:off x="4091656" y="4672240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箭头: 上 150">
              <a:extLst>
                <a:ext uri="{FF2B5EF4-FFF2-40B4-BE49-F238E27FC236}">
                  <a16:creationId xmlns:a16="http://schemas.microsoft.com/office/drawing/2014/main" id="{DCEBB978-22D4-4B7B-8919-1EAEA2EBDD54}"/>
                </a:ext>
              </a:extLst>
            </p:cNvPr>
            <p:cNvSpPr/>
            <p:nvPr/>
          </p:nvSpPr>
          <p:spPr>
            <a:xfrm rot="12267279">
              <a:off x="3896763" y="4660383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0C8F35C9-E86A-46A2-98AB-28A843E2C73A}"/>
              </a:ext>
            </a:extLst>
          </p:cNvPr>
          <p:cNvGrpSpPr>
            <a:grpSpLocks noChangeAspect="1"/>
          </p:cNvGrpSpPr>
          <p:nvPr/>
        </p:nvGrpSpPr>
        <p:grpSpPr>
          <a:xfrm>
            <a:off x="6541147" y="3471228"/>
            <a:ext cx="2213377" cy="1195160"/>
            <a:chOff x="2632322" y="3935159"/>
            <a:chExt cx="2766721" cy="1493950"/>
          </a:xfrm>
        </p:grpSpPr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DC69B5D6-4DCE-4E36-811A-4D240E5364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32322" y="3935159"/>
              <a:ext cx="2766721" cy="1493950"/>
            </a:xfrm>
            <a:prstGeom prst="ellips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A9FD67BC-CBFB-4625-8A95-A7D588BDBE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2975" y="4139076"/>
              <a:ext cx="2181676" cy="1095323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5" name="流程图: 接点 154">
              <a:extLst>
                <a:ext uri="{FF2B5EF4-FFF2-40B4-BE49-F238E27FC236}">
                  <a16:creationId xmlns:a16="http://schemas.microsoft.com/office/drawing/2014/main" id="{E8485041-52F7-4E3B-8F99-08289D98E6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9170" y="4415916"/>
              <a:ext cx="111093" cy="11112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6" name="流程图: 接点 155">
              <a:extLst>
                <a:ext uri="{FF2B5EF4-FFF2-40B4-BE49-F238E27FC236}">
                  <a16:creationId xmlns:a16="http://schemas.microsoft.com/office/drawing/2014/main" id="{CA46392E-C69C-4149-B510-93209D225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1202" y="4616578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7" name="流程图: 接点 156">
              <a:extLst>
                <a:ext uri="{FF2B5EF4-FFF2-40B4-BE49-F238E27FC236}">
                  <a16:creationId xmlns:a16="http://schemas.microsoft.com/office/drawing/2014/main" id="{25B8A93B-8364-4739-B5CC-76E84DEC6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2577" y="4801493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20A348CF-DC82-4CD0-A4A6-0BE2C233464B}"/>
                </a:ext>
              </a:extLst>
            </p:cNvPr>
            <p:cNvCxnSpPr>
              <a:cxnSpLocks noChangeAspect="1"/>
              <a:stCxn id="156" idx="7"/>
              <a:endCxn id="155" idx="3"/>
            </p:cNvCxnSpPr>
            <p:nvPr/>
          </p:nvCxnSpPr>
          <p:spPr>
            <a:xfrm flipV="1">
              <a:off x="3386025" y="4510766"/>
              <a:ext cx="79413" cy="12208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D4BC94B1-07AD-4A73-8B04-E5C401FC56DD}"/>
                </a:ext>
              </a:extLst>
            </p:cNvPr>
            <p:cNvCxnSpPr>
              <a:cxnSpLocks noChangeAspect="1"/>
              <a:stCxn id="155" idx="5"/>
              <a:endCxn id="157" idx="0"/>
            </p:cNvCxnSpPr>
            <p:nvPr/>
          </p:nvCxnSpPr>
          <p:spPr>
            <a:xfrm>
              <a:off x="3543993" y="4510767"/>
              <a:ext cx="54131" cy="2907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525AC04B-9DC6-41FA-8D0D-A92BEE63E6F9}"/>
                </a:ext>
              </a:extLst>
            </p:cNvPr>
            <p:cNvCxnSpPr>
              <a:cxnSpLocks noChangeAspect="1"/>
              <a:stCxn id="155" idx="6"/>
              <a:endCxn id="214" idx="2"/>
            </p:cNvCxnSpPr>
            <p:nvPr/>
          </p:nvCxnSpPr>
          <p:spPr>
            <a:xfrm>
              <a:off x="3560262" y="4471478"/>
              <a:ext cx="131353" cy="3112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D2B4FDF0-0F34-43D2-A7DD-E92E85972C92}"/>
                </a:ext>
              </a:extLst>
            </p:cNvPr>
            <p:cNvCxnSpPr>
              <a:cxnSpLocks noChangeAspect="1"/>
              <a:stCxn id="157" idx="6"/>
              <a:endCxn id="211" idx="3"/>
            </p:cNvCxnSpPr>
            <p:nvPr/>
          </p:nvCxnSpPr>
          <p:spPr>
            <a:xfrm flipV="1">
              <a:off x="3653669" y="4776316"/>
              <a:ext cx="104988" cy="8073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3538E513-D184-4AA9-8EE9-F6BF41ADDF99}"/>
                </a:ext>
              </a:extLst>
            </p:cNvPr>
            <p:cNvCxnSpPr>
              <a:cxnSpLocks noChangeAspect="1"/>
              <a:stCxn id="156" idx="6"/>
              <a:endCxn id="214" idx="3"/>
            </p:cNvCxnSpPr>
            <p:nvPr/>
          </p:nvCxnSpPr>
          <p:spPr>
            <a:xfrm flipV="1">
              <a:off x="3402294" y="4541887"/>
              <a:ext cx="305589" cy="1302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流程图: 接点 162">
              <a:extLst>
                <a:ext uri="{FF2B5EF4-FFF2-40B4-BE49-F238E27FC236}">
                  <a16:creationId xmlns:a16="http://schemas.microsoft.com/office/drawing/2014/main" id="{A804DC9F-6821-47FF-80F3-3ED1C2274B4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31076" y="4219463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4" name="流程图: 接点 163">
              <a:extLst>
                <a:ext uri="{FF2B5EF4-FFF2-40B4-BE49-F238E27FC236}">
                  <a16:creationId xmlns:a16="http://schemas.microsoft.com/office/drawing/2014/main" id="{079FBD76-7430-4FBC-BC6F-587A29BDD9E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77585" y="4274049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5" name="流程图: 接点 164">
              <a:extLst>
                <a:ext uri="{FF2B5EF4-FFF2-40B4-BE49-F238E27FC236}">
                  <a16:creationId xmlns:a16="http://schemas.microsoft.com/office/drawing/2014/main" id="{D6F43123-7B93-4FC2-8FDF-39E6E02738C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68447" y="4155428"/>
              <a:ext cx="111093" cy="111125"/>
            </a:xfrm>
            <a:prstGeom prst="flowChartConnector">
              <a:avLst/>
            </a:prstGeom>
            <a:solidFill>
              <a:srgbClr val="3F61C4"/>
            </a:solidFill>
            <a:ln>
              <a:solidFill>
                <a:srgbClr val="3F61C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6" name="流程图: 接点 165">
              <a:extLst>
                <a:ext uri="{FF2B5EF4-FFF2-40B4-BE49-F238E27FC236}">
                  <a16:creationId xmlns:a16="http://schemas.microsoft.com/office/drawing/2014/main" id="{8CB77114-138D-4BEB-B0FE-7DDEE8E45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8024" y="5043648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C7209061-7E29-4D82-B1BD-F19E93C91448}"/>
                </a:ext>
              </a:extLst>
            </p:cNvPr>
            <p:cNvCxnSpPr>
              <a:cxnSpLocks noChangeAspect="1"/>
              <a:stCxn id="163" idx="5"/>
              <a:endCxn id="164" idx="2"/>
            </p:cNvCxnSpPr>
            <p:nvPr/>
          </p:nvCxnSpPr>
          <p:spPr>
            <a:xfrm>
              <a:off x="3833088" y="4305471"/>
              <a:ext cx="345665" cy="3547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F4EDCC38-6103-4FA8-A1FB-28D6D88B41A2}"/>
                </a:ext>
              </a:extLst>
            </p:cNvPr>
            <p:cNvCxnSpPr>
              <a:cxnSpLocks noChangeAspect="1"/>
              <a:stCxn id="163" idx="6"/>
              <a:endCxn id="165" idx="2"/>
            </p:cNvCxnSpPr>
            <p:nvPr/>
          </p:nvCxnSpPr>
          <p:spPr>
            <a:xfrm flipV="1">
              <a:off x="3841001" y="4222326"/>
              <a:ext cx="128615" cy="4136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0DEAE4F4-38B6-4A32-A09A-6E78B63E3D7B}"/>
                </a:ext>
              </a:extLst>
            </p:cNvPr>
            <p:cNvCxnSpPr>
              <a:cxnSpLocks noChangeAspect="1"/>
              <a:stCxn id="165" idx="5"/>
              <a:endCxn id="164" idx="1"/>
            </p:cNvCxnSpPr>
            <p:nvPr/>
          </p:nvCxnSpPr>
          <p:spPr>
            <a:xfrm>
              <a:off x="4070459" y="4241435"/>
              <a:ext cx="116207" cy="5773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36CE85E8-7098-4617-9FFC-E4CEE1EA5F68}"/>
                </a:ext>
              </a:extLst>
            </p:cNvPr>
            <p:cNvCxnSpPr>
              <a:cxnSpLocks noChangeAspect="1"/>
              <a:stCxn id="166" idx="1"/>
              <a:endCxn id="211" idx="4"/>
            </p:cNvCxnSpPr>
            <p:nvPr/>
          </p:nvCxnSpPr>
          <p:spPr>
            <a:xfrm flipV="1">
              <a:off x="3774293" y="4792590"/>
              <a:ext cx="23643" cy="26733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A51DE921-E7BE-40F7-B93B-713768B4F9A3}"/>
                </a:ext>
              </a:extLst>
            </p:cNvPr>
            <p:cNvCxnSpPr>
              <a:cxnSpLocks noChangeAspect="1"/>
              <a:stCxn id="166" idx="6"/>
              <a:endCxn id="186" idx="3"/>
            </p:cNvCxnSpPr>
            <p:nvPr/>
          </p:nvCxnSpPr>
          <p:spPr>
            <a:xfrm flipV="1">
              <a:off x="3869117" y="5023338"/>
              <a:ext cx="144455" cy="7587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0BB947D1-F42F-491A-AB1B-6F58F6F835AA}"/>
                </a:ext>
              </a:extLst>
            </p:cNvPr>
            <p:cNvCxnSpPr>
              <a:cxnSpLocks noChangeAspect="1"/>
              <a:stCxn id="164" idx="5"/>
              <a:endCxn id="174" idx="1"/>
            </p:cNvCxnSpPr>
            <p:nvPr/>
          </p:nvCxnSpPr>
          <p:spPr>
            <a:xfrm>
              <a:off x="4279596" y="4360058"/>
              <a:ext cx="121717" cy="12826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流程图: 接点 172">
              <a:extLst>
                <a:ext uri="{FF2B5EF4-FFF2-40B4-BE49-F238E27FC236}">
                  <a16:creationId xmlns:a16="http://schemas.microsoft.com/office/drawing/2014/main" id="{90437C97-D62D-44E2-AA47-9C496BA6C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6750" y="4631175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4" name="流程图: 接点 173">
              <a:extLst>
                <a:ext uri="{FF2B5EF4-FFF2-40B4-BE49-F238E27FC236}">
                  <a16:creationId xmlns:a16="http://schemas.microsoft.com/office/drawing/2014/main" id="{F7D47584-5FA3-45DC-8E7B-92A651728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5045" y="4472051"/>
              <a:ext cx="111093" cy="11112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5" name="流程图: 接点 174">
              <a:extLst>
                <a:ext uri="{FF2B5EF4-FFF2-40B4-BE49-F238E27FC236}">
                  <a16:creationId xmlns:a16="http://schemas.microsoft.com/office/drawing/2014/main" id="{DA462858-9DEB-44DD-8DBC-858A781B96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21046" y="4619814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C78D070A-CFED-45E7-9484-D1FD76CA7F21}"/>
                </a:ext>
              </a:extLst>
            </p:cNvPr>
            <p:cNvCxnSpPr>
              <a:cxnSpLocks noChangeAspect="1"/>
              <a:stCxn id="174" idx="2"/>
              <a:endCxn id="173" idx="7"/>
            </p:cNvCxnSpPr>
            <p:nvPr/>
          </p:nvCxnSpPr>
          <p:spPr>
            <a:xfrm flipH="1">
              <a:off x="4281574" y="4527613"/>
              <a:ext cx="103471" cy="11983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7B628B8F-244B-4560-8C0E-C2C1D86F58D0}"/>
                </a:ext>
              </a:extLst>
            </p:cNvPr>
            <p:cNvCxnSpPr>
              <a:cxnSpLocks noChangeAspect="1"/>
              <a:stCxn id="174" idx="4"/>
              <a:endCxn id="217" idx="0"/>
            </p:cNvCxnSpPr>
            <p:nvPr/>
          </p:nvCxnSpPr>
          <p:spPr>
            <a:xfrm>
              <a:off x="4440590" y="4583175"/>
              <a:ext cx="37706" cy="20847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6A86454F-D95E-4CA3-BA43-907A29993F78}"/>
                </a:ext>
              </a:extLst>
            </p:cNvPr>
            <p:cNvCxnSpPr>
              <a:cxnSpLocks noChangeAspect="1"/>
              <a:stCxn id="174" idx="6"/>
              <a:endCxn id="175" idx="1"/>
            </p:cNvCxnSpPr>
            <p:nvPr/>
          </p:nvCxnSpPr>
          <p:spPr>
            <a:xfrm>
              <a:off x="4496138" y="4527612"/>
              <a:ext cx="141177" cy="1084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B74072BA-E31A-4601-9FC2-41F1FCD0DCEF}"/>
                </a:ext>
              </a:extLst>
            </p:cNvPr>
            <p:cNvCxnSpPr>
              <a:cxnSpLocks noChangeAspect="1"/>
              <a:stCxn id="175" idx="3"/>
              <a:endCxn id="217" idx="6"/>
            </p:cNvCxnSpPr>
            <p:nvPr/>
          </p:nvCxnSpPr>
          <p:spPr>
            <a:xfrm flipH="1">
              <a:off x="4533844" y="4714663"/>
              <a:ext cx="103471" cy="1325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9F70211E-0F30-4509-A641-B072213767ED}"/>
                </a:ext>
              </a:extLst>
            </p:cNvPr>
            <p:cNvCxnSpPr>
              <a:cxnSpLocks noChangeAspect="1"/>
              <a:stCxn id="173" idx="6"/>
              <a:endCxn id="175" idx="2"/>
            </p:cNvCxnSpPr>
            <p:nvPr/>
          </p:nvCxnSpPr>
          <p:spPr>
            <a:xfrm flipV="1">
              <a:off x="4297842" y="4675376"/>
              <a:ext cx="323203" cy="1136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流程图: 接点 180">
              <a:extLst>
                <a:ext uri="{FF2B5EF4-FFF2-40B4-BE49-F238E27FC236}">
                  <a16:creationId xmlns:a16="http://schemas.microsoft.com/office/drawing/2014/main" id="{7D2A14ED-35F6-4CE9-8FD2-84CF89566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9695" y="4509691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流程图: 接点 181">
              <a:extLst>
                <a:ext uri="{FF2B5EF4-FFF2-40B4-BE49-F238E27FC236}">
                  <a16:creationId xmlns:a16="http://schemas.microsoft.com/office/drawing/2014/main" id="{FCD36C04-9C5E-46CE-93F0-070293347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0445" y="4791654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1C15B802-1D5D-4576-98AE-4C3887CC44EF}"/>
                </a:ext>
              </a:extLst>
            </p:cNvPr>
            <p:cNvCxnSpPr>
              <a:cxnSpLocks noChangeAspect="1"/>
              <a:stCxn id="181" idx="2"/>
              <a:endCxn id="175" idx="7"/>
            </p:cNvCxnSpPr>
            <p:nvPr/>
          </p:nvCxnSpPr>
          <p:spPr>
            <a:xfrm flipH="1">
              <a:off x="4715869" y="4565252"/>
              <a:ext cx="173825" cy="7083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220E4FA2-CE26-4A14-8F1F-E3046326F583}"/>
                </a:ext>
              </a:extLst>
            </p:cNvPr>
            <p:cNvCxnSpPr>
              <a:cxnSpLocks noChangeAspect="1"/>
              <a:stCxn id="182" idx="1"/>
              <a:endCxn id="175" idx="5"/>
            </p:cNvCxnSpPr>
            <p:nvPr/>
          </p:nvCxnSpPr>
          <p:spPr>
            <a:xfrm flipH="1" flipV="1">
              <a:off x="4715868" y="4714664"/>
              <a:ext cx="150844" cy="9326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212A1DE0-7680-475E-B4F5-71179B768FF8}"/>
                </a:ext>
              </a:extLst>
            </p:cNvPr>
            <p:cNvCxnSpPr>
              <a:cxnSpLocks noChangeAspect="1"/>
              <a:stCxn id="181" idx="4"/>
              <a:endCxn id="182" idx="0"/>
            </p:cNvCxnSpPr>
            <p:nvPr/>
          </p:nvCxnSpPr>
          <p:spPr>
            <a:xfrm flipH="1">
              <a:off x="4905990" y="4620814"/>
              <a:ext cx="39250" cy="17083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流程图: 接点 185">
              <a:extLst>
                <a:ext uri="{FF2B5EF4-FFF2-40B4-BE49-F238E27FC236}">
                  <a16:creationId xmlns:a16="http://schemas.microsoft.com/office/drawing/2014/main" id="{0430AD29-68D1-4F9D-85D9-5181A61C8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97303" y="4928487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7" name="流程图: 接点 186">
              <a:extLst>
                <a:ext uri="{FF2B5EF4-FFF2-40B4-BE49-F238E27FC236}">
                  <a16:creationId xmlns:a16="http://schemas.microsoft.com/office/drawing/2014/main" id="{239245F7-E0D2-4848-95F9-78B88EE9A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1377" y="4583176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AD578B45-56D3-4EC1-804C-26A8F5475BAF}"/>
                </a:ext>
              </a:extLst>
            </p:cNvPr>
            <p:cNvCxnSpPr>
              <a:cxnSpLocks noChangeAspect="1"/>
              <a:stCxn id="187" idx="4"/>
              <a:endCxn id="189" idx="1"/>
            </p:cNvCxnSpPr>
            <p:nvPr/>
          </p:nvCxnSpPr>
          <p:spPr>
            <a:xfrm>
              <a:off x="3056922" y="4694300"/>
              <a:ext cx="45530" cy="1195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流程图: 接点 188">
              <a:extLst>
                <a:ext uri="{FF2B5EF4-FFF2-40B4-BE49-F238E27FC236}">
                  <a16:creationId xmlns:a16="http://schemas.microsoft.com/office/drawing/2014/main" id="{FCD8E853-A223-4787-94EB-A1605FADA6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6185" y="4797545"/>
              <a:ext cx="111093" cy="111125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C8C0D516-FA26-4A20-BBC8-CD481A5C375E}"/>
                </a:ext>
              </a:extLst>
            </p:cNvPr>
            <p:cNvCxnSpPr>
              <a:cxnSpLocks noChangeAspect="1"/>
              <a:stCxn id="187" idx="6"/>
              <a:endCxn id="156" idx="2"/>
            </p:cNvCxnSpPr>
            <p:nvPr/>
          </p:nvCxnSpPr>
          <p:spPr>
            <a:xfrm>
              <a:off x="3112468" y="4638739"/>
              <a:ext cx="178732" cy="3340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A846FC9A-617A-4E04-8A94-D16E9BD985AC}"/>
                </a:ext>
              </a:extLst>
            </p:cNvPr>
            <p:cNvCxnSpPr>
              <a:cxnSpLocks noChangeAspect="1"/>
              <a:stCxn id="189" idx="7"/>
              <a:endCxn id="156" idx="3"/>
            </p:cNvCxnSpPr>
            <p:nvPr/>
          </p:nvCxnSpPr>
          <p:spPr>
            <a:xfrm flipV="1">
              <a:off x="3181007" y="4711427"/>
              <a:ext cx="126462" cy="10239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流程图: 接点 191">
              <a:extLst>
                <a:ext uri="{FF2B5EF4-FFF2-40B4-BE49-F238E27FC236}">
                  <a16:creationId xmlns:a16="http://schemas.microsoft.com/office/drawing/2014/main" id="{D04B79EE-A810-4F93-9E24-BFA6A4B5F9D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53564" y="3972801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3" name="流程图: 接点 192">
              <a:extLst>
                <a:ext uri="{FF2B5EF4-FFF2-40B4-BE49-F238E27FC236}">
                  <a16:creationId xmlns:a16="http://schemas.microsoft.com/office/drawing/2014/main" id="{6BD026F3-3459-4C7D-8A77-F944C200D9D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820822" y="4397033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4" name="流程图: 接点 193">
              <a:extLst>
                <a:ext uri="{FF2B5EF4-FFF2-40B4-BE49-F238E27FC236}">
                  <a16:creationId xmlns:a16="http://schemas.microsoft.com/office/drawing/2014/main" id="{F4B446BE-CF44-46B3-BB86-0F192F58381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742237" y="4766779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5" name="流程图: 接点 194">
              <a:extLst>
                <a:ext uri="{FF2B5EF4-FFF2-40B4-BE49-F238E27FC236}">
                  <a16:creationId xmlns:a16="http://schemas.microsoft.com/office/drawing/2014/main" id="{E4D250C7-5884-4313-9F7D-55151E58624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020474" y="5076994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6" name="流程图: 接点 195">
              <a:extLst>
                <a:ext uri="{FF2B5EF4-FFF2-40B4-BE49-F238E27FC236}">
                  <a16:creationId xmlns:a16="http://schemas.microsoft.com/office/drawing/2014/main" id="{3F1E14C1-6503-448E-BC18-24EFFC16F82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56930" y="5250232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7" name="流程图: 接点 196">
              <a:extLst>
                <a:ext uri="{FF2B5EF4-FFF2-40B4-BE49-F238E27FC236}">
                  <a16:creationId xmlns:a16="http://schemas.microsoft.com/office/drawing/2014/main" id="{7A0CC308-CDDE-4D6B-AF78-F815FA1A772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33407" y="5262979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8" name="流程图: 接点 197">
              <a:extLst>
                <a:ext uri="{FF2B5EF4-FFF2-40B4-BE49-F238E27FC236}">
                  <a16:creationId xmlns:a16="http://schemas.microsoft.com/office/drawing/2014/main" id="{5F4930A4-BD41-44AB-8C03-30B5D82BBFB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194882" y="4660104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9" name="流程图: 接点 198">
              <a:extLst>
                <a:ext uri="{FF2B5EF4-FFF2-40B4-BE49-F238E27FC236}">
                  <a16:creationId xmlns:a16="http://schemas.microsoft.com/office/drawing/2014/main" id="{356E06D7-8A5B-408C-83CD-68A0347C59E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79846" y="4308753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0" name="流程图: 接点 199">
              <a:extLst>
                <a:ext uri="{FF2B5EF4-FFF2-40B4-BE49-F238E27FC236}">
                  <a16:creationId xmlns:a16="http://schemas.microsoft.com/office/drawing/2014/main" id="{BD4E568D-F988-4B96-A4EB-3E88973C131A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29008" y="4977917"/>
              <a:ext cx="111093" cy="111125"/>
            </a:xfrm>
            <a:prstGeom prst="flowChartConnector">
              <a:avLst/>
            </a:prstGeom>
            <a:noFill/>
            <a:ln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FA6004CD-CB88-4749-AD6C-BBEF0103C5A2}"/>
                </a:ext>
              </a:extLst>
            </p:cNvPr>
            <p:cNvCxnSpPr>
              <a:cxnSpLocks noChangeAspect="1"/>
              <a:stCxn id="163" idx="0"/>
              <a:endCxn id="192" idx="4"/>
            </p:cNvCxnSpPr>
            <p:nvPr/>
          </p:nvCxnSpPr>
          <p:spPr>
            <a:xfrm flipH="1" flipV="1">
              <a:off x="3720445" y="4082756"/>
              <a:ext cx="54845" cy="13787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B75923E2-EA1F-48A5-80BB-974D894F0F70}"/>
                </a:ext>
              </a:extLst>
            </p:cNvPr>
            <p:cNvCxnSpPr>
              <a:cxnSpLocks noChangeAspect="1"/>
              <a:stCxn id="198" idx="0"/>
              <a:endCxn id="199" idx="4"/>
            </p:cNvCxnSpPr>
            <p:nvPr/>
          </p:nvCxnSpPr>
          <p:spPr>
            <a:xfrm flipH="1" flipV="1">
              <a:off x="5146726" y="4418707"/>
              <a:ext cx="92369" cy="24256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AE62CCB3-64D3-4528-9D08-DBA0AF1371F5}"/>
                </a:ext>
              </a:extLst>
            </p:cNvPr>
            <p:cNvCxnSpPr>
              <a:cxnSpLocks noChangeAspect="1"/>
              <a:stCxn id="198" idx="1"/>
              <a:endCxn id="181" idx="5"/>
            </p:cNvCxnSpPr>
            <p:nvPr/>
          </p:nvCxnSpPr>
          <p:spPr>
            <a:xfrm flipH="1" flipV="1">
              <a:off x="4984518" y="4604541"/>
              <a:ext cx="219445" cy="806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4541EA51-0464-4877-A5C9-53A6E0239905}"/>
                </a:ext>
              </a:extLst>
            </p:cNvPr>
            <p:cNvCxnSpPr>
              <a:cxnSpLocks noChangeAspect="1"/>
              <a:stCxn id="198" idx="3"/>
              <a:endCxn id="200" idx="7"/>
            </p:cNvCxnSpPr>
            <p:nvPr/>
          </p:nvCxnSpPr>
          <p:spPr>
            <a:xfrm flipH="1">
              <a:off x="5114992" y="4762145"/>
              <a:ext cx="104999" cy="224857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317678AD-DB75-4ACD-AC98-B0EF54E3CC8D}"/>
                </a:ext>
              </a:extLst>
            </p:cNvPr>
            <p:cNvCxnSpPr>
              <a:cxnSpLocks noChangeAspect="1"/>
              <a:stCxn id="196" idx="7"/>
              <a:endCxn id="166" idx="4"/>
            </p:cNvCxnSpPr>
            <p:nvPr/>
          </p:nvCxnSpPr>
          <p:spPr>
            <a:xfrm flipV="1">
              <a:off x="3742914" y="5154771"/>
              <a:ext cx="70657" cy="10454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D70454BE-AE79-41DC-9E0E-33929B8A4897}"/>
                </a:ext>
              </a:extLst>
            </p:cNvPr>
            <p:cNvCxnSpPr>
              <a:cxnSpLocks noChangeAspect="1"/>
              <a:stCxn id="197" idx="2"/>
              <a:endCxn id="196" idx="6"/>
            </p:cNvCxnSpPr>
            <p:nvPr/>
          </p:nvCxnSpPr>
          <p:spPr>
            <a:xfrm flipH="1" flipV="1">
              <a:off x="3766854" y="5294458"/>
              <a:ext cx="267721" cy="3541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D0A45356-3C06-41C5-AAF8-0D8F4C353C32}"/>
                </a:ext>
              </a:extLst>
            </p:cNvPr>
            <p:cNvCxnSpPr>
              <a:cxnSpLocks noChangeAspect="1"/>
              <a:stCxn id="195" idx="7"/>
              <a:endCxn id="189" idx="4"/>
            </p:cNvCxnSpPr>
            <p:nvPr/>
          </p:nvCxnSpPr>
          <p:spPr>
            <a:xfrm flipV="1">
              <a:off x="3106457" y="4908669"/>
              <a:ext cx="35273" cy="17740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C193D38D-0EC0-452F-ABF3-C892F4BF59D9}"/>
                </a:ext>
              </a:extLst>
            </p:cNvPr>
            <p:cNvCxnSpPr>
              <a:cxnSpLocks noChangeAspect="1"/>
              <a:stCxn id="194" idx="6"/>
              <a:endCxn id="187" idx="3"/>
            </p:cNvCxnSpPr>
            <p:nvPr/>
          </p:nvCxnSpPr>
          <p:spPr>
            <a:xfrm flipV="1">
              <a:off x="2852161" y="4678026"/>
              <a:ext cx="165485" cy="1329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4E114613-2E23-4691-B066-DBF082FAEF94}"/>
                </a:ext>
              </a:extLst>
            </p:cNvPr>
            <p:cNvCxnSpPr>
              <a:cxnSpLocks noChangeAspect="1"/>
              <a:stCxn id="194" idx="0"/>
              <a:endCxn id="193" idx="3"/>
            </p:cNvCxnSpPr>
            <p:nvPr/>
          </p:nvCxnSpPr>
          <p:spPr>
            <a:xfrm flipV="1">
              <a:off x="2786454" y="4499075"/>
              <a:ext cx="59475" cy="268873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B414B00F-B21F-4FE4-8AF1-DB2C6A39F71D}"/>
                </a:ext>
              </a:extLst>
            </p:cNvPr>
            <p:cNvCxnSpPr>
              <a:cxnSpLocks noChangeAspect="1"/>
              <a:stCxn id="156" idx="6"/>
              <a:endCxn id="211" idx="2"/>
            </p:cNvCxnSpPr>
            <p:nvPr/>
          </p:nvCxnSpPr>
          <p:spPr>
            <a:xfrm>
              <a:off x="3402294" y="4672139"/>
              <a:ext cx="340095" cy="648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流程图: 接点 210">
              <a:extLst>
                <a:ext uri="{FF2B5EF4-FFF2-40B4-BE49-F238E27FC236}">
                  <a16:creationId xmlns:a16="http://schemas.microsoft.com/office/drawing/2014/main" id="{9D89DE63-F287-4205-9684-23E007A7EF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2390" y="4681465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ED64B624-75B8-4963-B74F-03E83BAF58B4}"/>
                </a:ext>
              </a:extLst>
            </p:cNvPr>
            <p:cNvCxnSpPr>
              <a:cxnSpLocks noChangeAspect="1"/>
              <a:stCxn id="214" idx="4"/>
              <a:endCxn id="211" idx="0"/>
            </p:cNvCxnSpPr>
            <p:nvPr/>
          </p:nvCxnSpPr>
          <p:spPr>
            <a:xfrm>
              <a:off x="3747160" y="4558162"/>
              <a:ext cx="50776" cy="12330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BF5627BE-C739-4816-A654-B71535E4897E}"/>
                </a:ext>
              </a:extLst>
            </p:cNvPr>
            <p:cNvCxnSpPr>
              <a:cxnSpLocks noChangeAspect="1"/>
              <a:stCxn id="186" idx="1"/>
              <a:endCxn id="211" idx="5"/>
            </p:cNvCxnSpPr>
            <p:nvPr/>
          </p:nvCxnSpPr>
          <p:spPr>
            <a:xfrm flipH="1" flipV="1">
              <a:off x="3837213" y="4776316"/>
              <a:ext cx="176358" cy="16844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流程图: 接点 213">
              <a:extLst>
                <a:ext uri="{FF2B5EF4-FFF2-40B4-BE49-F238E27FC236}">
                  <a16:creationId xmlns:a16="http://schemas.microsoft.com/office/drawing/2014/main" id="{4E667BCB-7F4F-4410-A85C-C90177F330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91614" y="4447037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5" name="直接连接符 214">
              <a:extLst>
                <a:ext uri="{FF2B5EF4-FFF2-40B4-BE49-F238E27FC236}">
                  <a16:creationId xmlns:a16="http://schemas.microsoft.com/office/drawing/2014/main" id="{3E341DDE-B01D-42D0-A3D0-8A74F28E927D}"/>
                </a:ext>
              </a:extLst>
            </p:cNvPr>
            <p:cNvCxnSpPr>
              <a:cxnSpLocks noChangeAspect="1"/>
              <a:stCxn id="214" idx="0"/>
              <a:endCxn id="163" idx="4"/>
            </p:cNvCxnSpPr>
            <p:nvPr/>
          </p:nvCxnSpPr>
          <p:spPr>
            <a:xfrm flipV="1">
              <a:off x="3747161" y="4329418"/>
              <a:ext cx="50795" cy="1176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40A76A13-7EC5-44DE-AA25-B6B2711269CD}"/>
                </a:ext>
              </a:extLst>
            </p:cNvPr>
            <p:cNvCxnSpPr>
              <a:cxnSpLocks noChangeAspect="1"/>
              <a:stCxn id="156" idx="5"/>
              <a:endCxn id="157" idx="2"/>
            </p:cNvCxnSpPr>
            <p:nvPr/>
          </p:nvCxnSpPr>
          <p:spPr>
            <a:xfrm>
              <a:off x="3386025" y="4711428"/>
              <a:ext cx="156553" cy="1456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流程图: 接点 216">
              <a:extLst>
                <a:ext uri="{FF2B5EF4-FFF2-40B4-BE49-F238E27FC236}">
                  <a16:creationId xmlns:a16="http://schemas.microsoft.com/office/drawing/2014/main" id="{8F3FBEFD-6126-469D-89CF-714F56C76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2751" y="4791654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AE70F708-A178-4756-8AFF-C9B5AFB78326}"/>
                </a:ext>
              </a:extLst>
            </p:cNvPr>
            <p:cNvCxnSpPr>
              <a:cxnSpLocks noChangeAspect="1"/>
              <a:stCxn id="173" idx="5"/>
              <a:endCxn id="217" idx="2"/>
            </p:cNvCxnSpPr>
            <p:nvPr/>
          </p:nvCxnSpPr>
          <p:spPr>
            <a:xfrm>
              <a:off x="4281574" y="4726025"/>
              <a:ext cx="141177" cy="12119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箭头: 上 218">
              <a:extLst>
                <a:ext uri="{FF2B5EF4-FFF2-40B4-BE49-F238E27FC236}">
                  <a16:creationId xmlns:a16="http://schemas.microsoft.com/office/drawing/2014/main" id="{366582FF-350E-4A8B-8E67-E9FF7E0C4397}"/>
                </a:ext>
              </a:extLst>
            </p:cNvPr>
            <p:cNvSpPr/>
            <p:nvPr/>
          </p:nvSpPr>
          <p:spPr>
            <a:xfrm rot="1826678">
              <a:off x="4504831" y="4234138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箭头: 上 219">
              <a:extLst>
                <a:ext uri="{FF2B5EF4-FFF2-40B4-BE49-F238E27FC236}">
                  <a16:creationId xmlns:a16="http://schemas.microsoft.com/office/drawing/2014/main" id="{47CDCE8A-47AB-4F3D-9C4A-FA4A0435C0F6}"/>
                </a:ext>
              </a:extLst>
            </p:cNvPr>
            <p:cNvSpPr/>
            <p:nvPr/>
          </p:nvSpPr>
          <p:spPr>
            <a:xfrm rot="19536714">
              <a:off x="3226688" y="4288875"/>
              <a:ext cx="103917" cy="150877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箭头: 上 220">
              <a:extLst>
                <a:ext uri="{FF2B5EF4-FFF2-40B4-BE49-F238E27FC236}">
                  <a16:creationId xmlns:a16="http://schemas.microsoft.com/office/drawing/2014/main" id="{0AB511D8-06A0-4ABB-9E7C-17DD3D8642D6}"/>
                </a:ext>
              </a:extLst>
            </p:cNvPr>
            <p:cNvSpPr/>
            <p:nvPr/>
          </p:nvSpPr>
          <p:spPr>
            <a:xfrm rot="10051577">
              <a:off x="4452791" y="5006286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箭头: 上 221">
              <a:extLst>
                <a:ext uri="{FF2B5EF4-FFF2-40B4-BE49-F238E27FC236}">
                  <a16:creationId xmlns:a16="http://schemas.microsoft.com/office/drawing/2014/main" id="{5E5DFCF9-1D8D-49BB-8D04-0A2828E7B866}"/>
                </a:ext>
              </a:extLst>
            </p:cNvPr>
            <p:cNvSpPr/>
            <p:nvPr/>
          </p:nvSpPr>
          <p:spPr>
            <a:xfrm rot="12267279">
              <a:off x="3388701" y="4996131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3" name="流程图: 接点 222">
            <a:extLst>
              <a:ext uri="{FF2B5EF4-FFF2-40B4-BE49-F238E27FC236}">
                <a16:creationId xmlns:a16="http://schemas.microsoft.com/office/drawing/2014/main" id="{640E11CD-4F33-4A01-A393-B3C8A86B7507}"/>
              </a:ext>
            </a:extLst>
          </p:cNvPr>
          <p:cNvSpPr>
            <a:spLocks noChangeAspect="1"/>
          </p:cNvSpPr>
          <p:nvPr/>
        </p:nvSpPr>
        <p:spPr>
          <a:xfrm rot="20893624">
            <a:off x="6650524" y="5037321"/>
            <a:ext cx="75995" cy="75973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4" name="文本框 223">
            <a:extLst>
              <a:ext uri="{FF2B5EF4-FFF2-40B4-BE49-F238E27FC236}">
                <a16:creationId xmlns:a16="http://schemas.microsoft.com/office/drawing/2014/main" id="{D7C8BF87-30AB-41AE-88DF-CBF1E0872F39}"/>
              </a:ext>
            </a:extLst>
          </p:cNvPr>
          <p:cNvSpPr txBox="1"/>
          <p:nvPr/>
        </p:nvSpPr>
        <p:spPr>
          <a:xfrm>
            <a:off x="6733471" y="488325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pivot</a:t>
            </a:r>
            <a:endParaRPr lang="zh-CN" altLang="en-US" dirty="0"/>
          </a:p>
        </p:txBody>
      </p:sp>
      <p:sp>
        <p:nvSpPr>
          <p:cNvPr id="226" name="流程图: 接点 225">
            <a:extLst>
              <a:ext uri="{FF2B5EF4-FFF2-40B4-BE49-F238E27FC236}">
                <a16:creationId xmlns:a16="http://schemas.microsoft.com/office/drawing/2014/main" id="{C9B62762-C457-4972-9029-B078588A9389}"/>
              </a:ext>
            </a:extLst>
          </p:cNvPr>
          <p:cNvSpPr>
            <a:spLocks noChangeAspect="1"/>
          </p:cNvSpPr>
          <p:nvPr/>
        </p:nvSpPr>
        <p:spPr>
          <a:xfrm>
            <a:off x="6643227" y="5355249"/>
            <a:ext cx="88874" cy="88900"/>
          </a:xfrm>
          <a:prstGeom prst="flowChartConnector">
            <a:avLst/>
          </a:prstGeom>
          <a:solidFill>
            <a:srgbClr val="3F61C4">
              <a:alpha val="4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7" name="文本框 226">
            <a:extLst>
              <a:ext uri="{FF2B5EF4-FFF2-40B4-BE49-F238E27FC236}">
                <a16:creationId xmlns:a16="http://schemas.microsoft.com/office/drawing/2014/main" id="{DC2B1549-A22B-4726-B14E-46AA9F44EB62}"/>
              </a:ext>
            </a:extLst>
          </p:cNvPr>
          <p:cNvSpPr txBox="1"/>
          <p:nvPr/>
        </p:nvSpPr>
        <p:spPr>
          <a:xfrm>
            <a:off x="6730667" y="518542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old pivot</a:t>
            </a:r>
            <a:endParaRPr lang="zh-CN" altLang="en-US" dirty="0"/>
          </a:p>
        </p:txBody>
      </p:sp>
      <p:sp>
        <p:nvSpPr>
          <p:cNvPr id="228" name="流程图: 接点 227">
            <a:extLst>
              <a:ext uri="{FF2B5EF4-FFF2-40B4-BE49-F238E27FC236}">
                <a16:creationId xmlns:a16="http://schemas.microsoft.com/office/drawing/2014/main" id="{C652345C-49FF-4BC8-8DF6-BA499F505020}"/>
              </a:ext>
            </a:extLst>
          </p:cNvPr>
          <p:cNvSpPr>
            <a:spLocks noChangeAspect="1"/>
          </p:cNvSpPr>
          <p:nvPr/>
        </p:nvSpPr>
        <p:spPr>
          <a:xfrm rot="20893624">
            <a:off x="2198150" y="5072917"/>
            <a:ext cx="75995" cy="75973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9" name="文本框 228">
            <a:extLst>
              <a:ext uri="{FF2B5EF4-FFF2-40B4-BE49-F238E27FC236}">
                <a16:creationId xmlns:a16="http://schemas.microsoft.com/office/drawing/2014/main" id="{E3009667-5EB8-40E1-BD31-86F85A54C05A}"/>
              </a:ext>
            </a:extLst>
          </p:cNvPr>
          <p:cNvSpPr txBox="1"/>
          <p:nvPr/>
        </p:nvSpPr>
        <p:spPr>
          <a:xfrm>
            <a:off x="2281097" y="491885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pivot</a:t>
            </a:r>
            <a:endParaRPr lang="zh-CN" altLang="en-US" dirty="0"/>
          </a:p>
        </p:txBody>
      </p:sp>
      <p:grpSp>
        <p:nvGrpSpPr>
          <p:cNvPr id="376" name="组合 375">
            <a:extLst>
              <a:ext uri="{FF2B5EF4-FFF2-40B4-BE49-F238E27FC236}">
                <a16:creationId xmlns:a16="http://schemas.microsoft.com/office/drawing/2014/main" id="{8F9954E7-961C-4167-9311-AD530A1EB455}"/>
              </a:ext>
            </a:extLst>
          </p:cNvPr>
          <p:cNvGrpSpPr/>
          <p:nvPr/>
        </p:nvGrpSpPr>
        <p:grpSpPr>
          <a:xfrm>
            <a:off x="9139365" y="3280853"/>
            <a:ext cx="1497821" cy="1475604"/>
            <a:chOff x="9091800" y="4314390"/>
            <a:chExt cx="1497821" cy="1475604"/>
          </a:xfrm>
        </p:grpSpPr>
        <p:grpSp>
          <p:nvGrpSpPr>
            <p:cNvPr id="300" name="组合 299">
              <a:extLst>
                <a:ext uri="{FF2B5EF4-FFF2-40B4-BE49-F238E27FC236}">
                  <a16:creationId xmlns:a16="http://schemas.microsoft.com/office/drawing/2014/main" id="{68C49DF4-52D4-4A07-863B-91785B49B5B9}"/>
                </a:ext>
              </a:extLst>
            </p:cNvPr>
            <p:cNvGrpSpPr/>
            <p:nvPr/>
          </p:nvGrpSpPr>
          <p:grpSpPr>
            <a:xfrm>
              <a:off x="9091800" y="5290232"/>
              <a:ext cx="486818" cy="499762"/>
              <a:chOff x="5168539" y="4845481"/>
              <a:chExt cx="434113" cy="430021"/>
            </a:xfrm>
          </p:grpSpPr>
          <p:sp>
            <p:nvSpPr>
              <p:cNvPr id="301" name="流程图: 接点 300">
                <a:extLst>
                  <a:ext uri="{FF2B5EF4-FFF2-40B4-BE49-F238E27FC236}">
                    <a16:creationId xmlns:a16="http://schemas.microsoft.com/office/drawing/2014/main" id="{472D9595-AAE1-4BE8-8142-E81D00219F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1249" y="4913925"/>
                <a:ext cx="70366" cy="70345"/>
              </a:xfrm>
              <a:prstGeom prst="flowChartConnector">
                <a:avLst/>
              </a:prstGeom>
              <a:solidFill>
                <a:srgbClr val="3F61C4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2" name="流程图: 接点 301">
                <a:extLst>
                  <a:ext uri="{FF2B5EF4-FFF2-40B4-BE49-F238E27FC236}">
                    <a16:creationId xmlns:a16="http://schemas.microsoft.com/office/drawing/2014/main" id="{EEFDDFE5-FAA5-4E8E-A27D-9575B4B453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91193" y="5040949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03" name="流程图: 接点 302">
                <a:extLst>
                  <a:ext uri="{FF2B5EF4-FFF2-40B4-BE49-F238E27FC236}">
                    <a16:creationId xmlns:a16="http://schemas.microsoft.com/office/drawing/2014/main" id="{B08F138B-8EF3-482C-B8EF-DDF92AB3E3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50414" y="515800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04" name="直接连接符 303">
                <a:extLst>
                  <a:ext uri="{FF2B5EF4-FFF2-40B4-BE49-F238E27FC236}">
                    <a16:creationId xmlns:a16="http://schemas.microsoft.com/office/drawing/2014/main" id="{1A8C112C-69FA-49A3-BCE5-012A791C27FB}"/>
                  </a:ext>
                </a:extLst>
              </p:cNvPr>
              <p:cNvCxnSpPr>
                <a:cxnSpLocks noChangeAspect="1"/>
                <a:stCxn id="302" idx="7"/>
                <a:endCxn id="301" idx="3"/>
              </p:cNvCxnSpPr>
              <p:nvPr/>
            </p:nvCxnSpPr>
            <p:spPr>
              <a:xfrm flipV="1">
                <a:off x="5251254" y="4973968"/>
                <a:ext cx="50300" cy="77283"/>
              </a:xfrm>
              <a:prstGeom prst="line">
                <a:avLst/>
              </a:prstGeom>
              <a:ln w="3175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直接连接符 304">
                <a:extLst>
                  <a:ext uri="{FF2B5EF4-FFF2-40B4-BE49-F238E27FC236}">
                    <a16:creationId xmlns:a16="http://schemas.microsoft.com/office/drawing/2014/main" id="{22467A60-534D-4D88-886E-E362BD55BE05}"/>
                  </a:ext>
                </a:extLst>
              </p:cNvPr>
              <p:cNvCxnSpPr>
                <a:cxnSpLocks noChangeAspect="1"/>
                <a:stCxn id="301" idx="5"/>
                <a:endCxn id="303" idx="0"/>
              </p:cNvCxnSpPr>
              <p:nvPr/>
            </p:nvCxnSpPr>
            <p:spPr>
              <a:xfrm>
                <a:off x="5351310" y="4973968"/>
                <a:ext cx="34286" cy="184038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直接连接符 305">
                <a:extLst>
                  <a:ext uri="{FF2B5EF4-FFF2-40B4-BE49-F238E27FC236}">
                    <a16:creationId xmlns:a16="http://schemas.microsoft.com/office/drawing/2014/main" id="{EF0AB4D8-597E-4BD4-8EC6-BFBBD20B1408}"/>
                  </a:ext>
                </a:extLst>
              </p:cNvPr>
              <p:cNvCxnSpPr>
                <a:cxnSpLocks noChangeAspect="1"/>
                <a:stCxn id="301" idx="6"/>
                <a:endCxn id="312" idx="2"/>
              </p:cNvCxnSpPr>
              <p:nvPr/>
            </p:nvCxnSpPr>
            <p:spPr>
              <a:xfrm>
                <a:off x="5361615" y="4949098"/>
                <a:ext cx="83198" cy="19701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连接符 306">
                <a:extLst>
                  <a:ext uri="{FF2B5EF4-FFF2-40B4-BE49-F238E27FC236}">
                    <a16:creationId xmlns:a16="http://schemas.microsoft.com/office/drawing/2014/main" id="{9D3E79C3-1F8C-4D24-8DDA-BD1475923A1E}"/>
                  </a:ext>
                </a:extLst>
              </p:cNvPr>
              <p:cNvCxnSpPr>
                <a:cxnSpLocks noChangeAspect="1"/>
                <a:stCxn id="303" idx="6"/>
                <a:endCxn id="310" idx="3"/>
              </p:cNvCxnSpPr>
              <p:nvPr/>
            </p:nvCxnSpPr>
            <p:spPr>
              <a:xfrm flipV="1">
                <a:off x="5420779" y="5142068"/>
                <a:ext cx="66499" cy="51110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>
                <a:extLst>
                  <a:ext uri="{FF2B5EF4-FFF2-40B4-BE49-F238E27FC236}">
                    <a16:creationId xmlns:a16="http://schemas.microsoft.com/office/drawing/2014/main" id="{F48ED523-2168-4CE5-9899-C0DC2FACF4C6}"/>
                  </a:ext>
                </a:extLst>
              </p:cNvPr>
              <p:cNvCxnSpPr>
                <a:cxnSpLocks noChangeAspect="1"/>
                <a:stCxn id="302" idx="6"/>
                <a:endCxn id="312" idx="3"/>
              </p:cNvCxnSpPr>
              <p:nvPr/>
            </p:nvCxnSpPr>
            <p:spPr>
              <a:xfrm flipV="1">
                <a:off x="5261559" y="4993669"/>
                <a:ext cx="193558" cy="82453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接连接符 308">
                <a:extLst>
                  <a:ext uri="{FF2B5EF4-FFF2-40B4-BE49-F238E27FC236}">
                    <a16:creationId xmlns:a16="http://schemas.microsoft.com/office/drawing/2014/main" id="{7FB47675-23EC-4B3C-BBB3-ACCA7F457876}"/>
                  </a:ext>
                </a:extLst>
              </p:cNvPr>
              <p:cNvCxnSpPr>
                <a:cxnSpLocks noChangeAspect="1"/>
                <a:stCxn id="302" idx="6"/>
                <a:endCxn id="310" idx="2"/>
              </p:cNvCxnSpPr>
              <p:nvPr/>
            </p:nvCxnSpPr>
            <p:spPr>
              <a:xfrm>
                <a:off x="5261559" y="5076122"/>
                <a:ext cx="215415" cy="4107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流程图: 接点 309">
                <a:extLst>
                  <a:ext uri="{FF2B5EF4-FFF2-40B4-BE49-F238E27FC236}">
                    <a16:creationId xmlns:a16="http://schemas.microsoft.com/office/drawing/2014/main" id="{231AB2BA-9651-4E7B-B8C0-33A10A001C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6974" y="5082025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11" name="直接连接符 310">
                <a:extLst>
                  <a:ext uri="{FF2B5EF4-FFF2-40B4-BE49-F238E27FC236}">
                    <a16:creationId xmlns:a16="http://schemas.microsoft.com/office/drawing/2014/main" id="{C3F28E02-A84F-4A8E-92F9-E29E8D7529B0}"/>
                  </a:ext>
                </a:extLst>
              </p:cNvPr>
              <p:cNvCxnSpPr>
                <a:cxnSpLocks noChangeAspect="1"/>
                <a:stCxn id="312" idx="4"/>
                <a:endCxn id="310" idx="0"/>
              </p:cNvCxnSpPr>
              <p:nvPr/>
            </p:nvCxnSpPr>
            <p:spPr>
              <a:xfrm>
                <a:off x="5479995" y="5003971"/>
                <a:ext cx="32161" cy="78054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流程图: 接点 311">
                <a:extLst>
                  <a:ext uri="{FF2B5EF4-FFF2-40B4-BE49-F238E27FC236}">
                    <a16:creationId xmlns:a16="http://schemas.microsoft.com/office/drawing/2014/main" id="{23181CBF-F678-459A-8C25-72423B15E4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44813" y="493362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13" name="直接连接符 312">
                <a:extLst>
                  <a:ext uri="{FF2B5EF4-FFF2-40B4-BE49-F238E27FC236}">
                    <a16:creationId xmlns:a16="http://schemas.microsoft.com/office/drawing/2014/main" id="{701CE9C5-9E0D-4D3E-B83C-01DB42253836}"/>
                  </a:ext>
                </a:extLst>
              </p:cNvPr>
              <p:cNvCxnSpPr>
                <a:cxnSpLocks noChangeAspect="1"/>
                <a:stCxn id="302" idx="5"/>
                <a:endCxn id="303" idx="2"/>
              </p:cNvCxnSpPr>
              <p:nvPr/>
            </p:nvCxnSpPr>
            <p:spPr>
              <a:xfrm>
                <a:off x="5251254" y="5100993"/>
                <a:ext cx="99159" cy="9218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4" name="矩形: 圆角 313">
                <a:extLst>
                  <a:ext uri="{FF2B5EF4-FFF2-40B4-BE49-F238E27FC236}">
                    <a16:creationId xmlns:a16="http://schemas.microsoft.com/office/drawing/2014/main" id="{8D5271CD-BCED-42A7-A92B-E9CA2DDCC13A}"/>
                  </a:ext>
                </a:extLst>
              </p:cNvPr>
              <p:cNvSpPr/>
              <p:nvPr/>
            </p:nvSpPr>
            <p:spPr>
              <a:xfrm>
                <a:off x="5168539" y="4845481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5" name="组合 314">
              <a:extLst>
                <a:ext uri="{FF2B5EF4-FFF2-40B4-BE49-F238E27FC236}">
                  <a16:creationId xmlns:a16="http://schemas.microsoft.com/office/drawing/2014/main" id="{DD91C683-95D4-4690-AF37-400EADFC6413}"/>
                </a:ext>
              </a:extLst>
            </p:cNvPr>
            <p:cNvGrpSpPr/>
            <p:nvPr/>
          </p:nvGrpSpPr>
          <p:grpSpPr>
            <a:xfrm>
              <a:off x="10094870" y="5283204"/>
              <a:ext cx="494750" cy="500308"/>
              <a:chOff x="6641302" y="4863945"/>
              <a:chExt cx="434113" cy="430021"/>
            </a:xfrm>
          </p:grpSpPr>
          <p:sp>
            <p:nvSpPr>
              <p:cNvPr id="316" name="流程图: 接点 315">
                <a:extLst>
                  <a:ext uri="{FF2B5EF4-FFF2-40B4-BE49-F238E27FC236}">
                    <a16:creationId xmlns:a16="http://schemas.microsoft.com/office/drawing/2014/main" id="{8428D32A-4F1D-451F-9C9B-647E5D40B2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5529" y="505019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7" name="流程图: 接点 316">
                <a:extLst>
                  <a:ext uri="{FF2B5EF4-FFF2-40B4-BE49-F238E27FC236}">
                    <a16:creationId xmlns:a16="http://schemas.microsoft.com/office/drawing/2014/main" id="{3D6D1462-B0D1-48AC-8FED-B6914D5D75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11127" y="4949460"/>
                <a:ext cx="70366" cy="70345"/>
              </a:xfrm>
              <a:prstGeom prst="flowChartConnector">
                <a:avLst/>
              </a:prstGeom>
              <a:solidFill>
                <a:srgbClr val="3F61C4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8" name="流程图: 接点 317">
                <a:extLst>
                  <a:ext uri="{FF2B5EF4-FFF2-40B4-BE49-F238E27FC236}">
                    <a16:creationId xmlns:a16="http://schemas.microsoft.com/office/drawing/2014/main" id="{00D4767A-DB92-4DD5-AB2F-6B6CE40A65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0609" y="5042998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19" name="直接连接符 318">
                <a:extLst>
                  <a:ext uri="{FF2B5EF4-FFF2-40B4-BE49-F238E27FC236}">
                    <a16:creationId xmlns:a16="http://schemas.microsoft.com/office/drawing/2014/main" id="{3BD79FC6-69D1-4594-868C-7C1D1DD40DF2}"/>
                  </a:ext>
                </a:extLst>
              </p:cNvPr>
              <p:cNvCxnSpPr>
                <a:cxnSpLocks noChangeAspect="1"/>
                <a:stCxn id="317" idx="2"/>
                <a:endCxn id="316" idx="7"/>
              </p:cNvCxnSpPr>
              <p:nvPr/>
            </p:nvCxnSpPr>
            <p:spPr>
              <a:xfrm flipH="1">
                <a:off x="6745589" y="4984633"/>
                <a:ext cx="65538" cy="7585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接连接符 319">
                <a:extLst>
                  <a:ext uri="{FF2B5EF4-FFF2-40B4-BE49-F238E27FC236}">
                    <a16:creationId xmlns:a16="http://schemas.microsoft.com/office/drawing/2014/main" id="{82429675-28DC-4FA6-A84E-55A5CE3AAA9E}"/>
                  </a:ext>
                </a:extLst>
              </p:cNvPr>
              <p:cNvCxnSpPr>
                <a:cxnSpLocks noChangeAspect="1"/>
                <a:stCxn id="317" idx="4"/>
                <a:endCxn id="324" idx="0"/>
              </p:cNvCxnSpPr>
              <p:nvPr/>
            </p:nvCxnSpPr>
            <p:spPr>
              <a:xfrm>
                <a:off x="6846310" y="5019805"/>
                <a:ext cx="23883" cy="13197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>
                <a:extLst>
                  <a:ext uri="{FF2B5EF4-FFF2-40B4-BE49-F238E27FC236}">
                    <a16:creationId xmlns:a16="http://schemas.microsoft.com/office/drawing/2014/main" id="{37BD20D9-E9FC-446C-8EC7-67B16781FB47}"/>
                  </a:ext>
                </a:extLst>
              </p:cNvPr>
              <p:cNvCxnSpPr>
                <a:cxnSpLocks noChangeAspect="1"/>
                <a:stCxn id="317" idx="6"/>
                <a:endCxn id="318" idx="1"/>
              </p:cNvCxnSpPr>
              <p:nvPr/>
            </p:nvCxnSpPr>
            <p:spPr>
              <a:xfrm>
                <a:off x="6881493" y="4984633"/>
                <a:ext cx="89421" cy="6866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直接连接符 321">
                <a:extLst>
                  <a:ext uri="{FF2B5EF4-FFF2-40B4-BE49-F238E27FC236}">
                    <a16:creationId xmlns:a16="http://schemas.microsoft.com/office/drawing/2014/main" id="{8B35831E-6AC6-4F90-883A-112D858EEBDB}"/>
                  </a:ext>
                </a:extLst>
              </p:cNvPr>
              <p:cNvCxnSpPr>
                <a:cxnSpLocks noChangeAspect="1"/>
                <a:stCxn id="318" idx="3"/>
                <a:endCxn id="324" idx="6"/>
              </p:cNvCxnSpPr>
              <p:nvPr/>
            </p:nvCxnSpPr>
            <p:spPr>
              <a:xfrm flipH="1">
                <a:off x="6905376" y="5103041"/>
                <a:ext cx="65538" cy="8390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直接连接符 322">
                <a:extLst>
                  <a:ext uri="{FF2B5EF4-FFF2-40B4-BE49-F238E27FC236}">
                    <a16:creationId xmlns:a16="http://schemas.microsoft.com/office/drawing/2014/main" id="{6038CBC1-F10E-49A5-B6A4-74A90A2BA930}"/>
                  </a:ext>
                </a:extLst>
              </p:cNvPr>
              <p:cNvCxnSpPr>
                <a:cxnSpLocks noChangeAspect="1"/>
                <a:stCxn id="316" idx="6"/>
                <a:endCxn id="318" idx="2"/>
              </p:cNvCxnSpPr>
              <p:nvPr/>
            </p:nvCxnSpPr>
            <p:spPr>
              <a:xfrm flipV="1">
                <a:off x="6755894" y="5078170"/>
                <a:ext cx="204715" cy="719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流程图: 接点 323">
                <a:extLst>
                  <a:ext uri="{FF2B5EF4-FFF2-40B4-BE49-F238E27FC236}">
                    <a16:creationId xmlns:a16="http://schemas.microsoft.com/office/drawing/2014/main" id="{48E29C00-8959-4CCC-BA71-2AECE5F147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35010" y="5151777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25" name="直接连接符 324">
                <a:extLst>
                  <a:ext uri="{FF2B5EF4-FFF2-40B4-BE49-F238E27FC236}">
                    <a16:creationId xmlns:a16="http://schemas.microsoft.com/office/drawing/2014/main" id="{64C88F86-956B-451D-B0D1-D3D9EDE2DF29}"/>
                  </a:ext>
                </a:extLst>
              </p:cNvPr>
              <p:cNvCxnSpPr>
                <a:cxnSpLocks noChangeAspect="1"/>
                <a:stCxn id="316" idx="5"/>
                <a:endCxn id="324" idx="2"/>
              </p:cNvCxnSpPr>
              <p:nvPr/>
            </p:nvCxnSpPr>
            <p:spPr>
              <a:xfrm>
                <a:off x="6745589" y="5110233"/>
                <a:ext cx="89421" cy="7671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6" name="矩形: 圆角 325">
                <a:extLst>
                  <a:ext uri="{FF2B5EF4-FFF2-40B4-BE49-F238E27FC236}">
                    <a16:creationId xmlns:a16="http://schemas.microsoft.com/office/drawing/2014/main" id="{1EE7FCF2-6B17-4F28-8CD3-240247028A2D}"/>
                  </a:ext>
                </a:extLst>
              </p:cNvPr>
              <p:cNvSpPr/>
              <p:nvPr/>
            </p:nvSpPr>
            <p:spPr>
              <a:xfrm>
                <a:off x="6641302" y="4863945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327" name="流程图: 接点 326">
              <a:extLst>
                <a:ext uri="{FF2B5EF4-FFF2-40B4-BE49-F238E27FC236}">
                  <a16:creationId xmlns:a16="http://schemas.microsoft.com/office/drawing/2014/main" id="{6E691D91-E833-442A-916F-4D14045F90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74729" y="4533548"/>
              <a:ext cx="74721" cy="73529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8" name="流程图: 接点 327">
              <a:extLst>
                <a:ext uri="{FF2B5EF4-FFF2-40B4-BE49-F238E27FC236}">
                  <a16:creationId xmlns:a16="http://schemas.microsoft.com/office/drawing/2014/main" id="{B4A5A085-5596-4731-B4BE-063401AC5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8481" y="4666321"/>
              <a:ext cx="74721" cy="73529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9" name="流程图: 接点 328">
              <a:extLst>
                <a:ext uri="{FF2B5EF4-FFF2-40B4-BE49-F238E27FC236}">
                  <a16:creationId xmlns:a16="http://schemas.microsoft.com/office/drawing/2014/main" id="{8F7C6489-7537-4698-A944-2D77C205B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37556" y="4788676"/>
              <a:ext cx="74721" cy="73529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30" name="直接连接符 329">
              <a:extLst>
                <a:ext uri="{FF2B5EF4-FFF2-40B4-BE49-F238E27FC236}">
                  <a16:creationId xmlns:a16="http://schemas.microsoft.com/office/drawing/2014/main" id="{4511FCD8-2D1C-4C9B-9726-607D0CB0DF9B}"/>
                </a:ext>
              </a:extLst>
            </p:cNvPr>
            <p:cNvCxnSpPr>
              <a:cxnSpLocks noChangeAspect="1"/>
              <a:stCxn id="328" idx="7"/>
              <a:endCxn id="327" idx="3"/>
            </p:cNvCxnSpPr>
            <p:nvPr/>
          </p:nvCxnSpPr>
          <p:spPr>
            <a:xfrm flipV="1">
              <a:off x="9432258" y="4596308"/>
              <a:ext cx="53413" cy="80781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接连接符 330">
              <a:extLst>
                <a:ext uri="{FF2B5EF4-FFF2-40B4-BE49-F238E27FC236}">
                  <a16:creationId xmlns:a16="http://schemas.microsoft.com/office/drawing/2014/main" id="{C5CABB42-267D-4305-8687-7550670DEB16}"/>
                </a:ext>
              </a:extLst>
            </p:cNvPr>
            <p:cNvCxnSpPr>
              <a:cxnSpLocks noChangeAspect="1"/>
              <a:stCxn id="327" idx="5"/>
              <a:endCxn id="329" idx="0"/>
            </p:cNvCxnSpPr>
            <p:nvPr/>
          </p:nvCxnSpPr>
          <p:spPr>
            <a:xfrm>
              <a:off x="9538507" y="4596308"/>
              <a:ext cx="36408" cy="192367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接连接符 331">
              <a:extLst>
                <a:ext uri="{FF2B5EF4-FFF2-40B4-BE49-F238E27FC236}">
                  <a16:creationId xmlns:a16="http://schemas.microsoft.com/office/drawing/2014/main" id="{494F8F69-2615-4202-8B74-209EFFEDBFA9}"/>
                </a:ext>
              </a:extLst>
            </p:cNvPr>
            <p:cNvCxnSpPr>
              <a:cxnSpLocks noChangeAspect="1"/>
              <a:stCxn id="327" idx="6"/>
              <a:endCxn id="368" idx="2"/>
            </p:cNvCxnSpPr>
            <p:nvPr/>
          </p:nvCxnSpPr>
          <p:spPr>
            <a:xfrm>
              <a:off x="9549450" y="4570312"/>
              <a:ext cx="88347" cy="2059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接连接符 332">
              <a:extLst>
                <a:ext uri="{FF2B5EF4-FFF2-40B4-BE49-F238E27FC236}">
                  <a16:creationId xmlns:a16="http://schemas.microsoft.com/office/drawing/2014/main" id="{7081D737-EBCC-4EFD-A6DE-2950C9DEA28D}"/>
                </a:ext>
              </a:extLst>
            </p:cNvPr>
            <p:cNvCxnSpPr>
              <a:cxnSpLocks noChangeAspect="1"/>
              <a:stCxn id="329" idx="6"/>
              <a:endCxn id="365" idx="3"/>
            </p:cNvCxnSpPr>
            <p:nvPr/>
          </p:nvCxnSpPr>
          <p:spPr>
            <a:xfrm flipV="1">
              <a:off x="9612275" y="4772016"/>
              <a:ext cx="70615" cy="5342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接连接符 333">
              <a:extLst>
                <a:ext uri="{FF2B5EF4-FFF2-40B4-BE49-F238E27FC236}">
                  <a16:creationId xmlns:a16="http://schemas.microsoft.com/office/drawing/2014/main" id="{1F0A7DB7-67DA-498D-A08F-F2772381BC20}"/>
                </a:ext>
              </a:extLst>
            </p:cNvPr>
            <p:cNvCxnSpPr>
              <a:cxnSpLocks noChangeAspect="1"/>
              <a:stCxn id="328" idx="6"/>
              <a:endCxn id="368" idx="3"/>
            </p:cNvCxnSpPr>
            <p:nvPr/>
          </p:nvCxnSpPr>
          <p:spPr>
            <a:xfrm flipV="1">
              <a:off x="9443202" y="4616901"/>
              <a:ext cx="205538" cy="86185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流程图: 接点 334">
              <a:extLst>
                <a:ext uri="{FF2B5EF4-FFF2-40B4-BE49-F238E27FC236}">
                  <a16:creationId xmlns:a16="http://schemas.microsoft.com/office/drawing/2014/main" id="{9D6C7225-D4E4-4789-BF1C-5878C866695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9664339" y="4403560"/>
              <a:ext cx="74721" cy="73529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6" name="流程图: 接点 335">
              <a:extLst>
                <a:ext uri="{FF2B5EF4-FFF2-40B4-BE49-F238E27FC236}">
                  <a16:creationId xmlns:a16="http://schemas.microsoft.com/office/drawing/2014/main" id="{87640FD4-23FE-4394-8B02-BA5B80E3ADF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9964659" y="4439678"/>
              <a:ext cx="74721" cy="73529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7" name="流程图: 接点 336">
              <a:extLst>
                <a:ext uri="{FF2B5EF4-FFF2-40B4-BE49-F238E27FC236}">
                  <a16:creationId xmlns:a16="http://schemas.microsoft.com/office/drawing/2014/main" id="{12EDE45E-552D-42A1-9D3D-96F31ABAC9B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9823993" y="4361187"/>
              <a:ext cx="74721" cy="73529"/>
            </a:xfrm>
            <a:prstGeom prst="flowChartConnector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8" name="流程图: 接点 337">
              <a:extLst>
                <a:ext uri="{FF2B5EF4-FFF2-40B4-BE49-F238E27FC236}">
                  <a16:creationId xmlns:a16="http://schemas.microsoft.com/office/drawing/2014/main" id="{FF487322-E912-460C-961D-2FBF6D23FE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2463" y="4948904"/>
              <a:ext cx="74721" cy="73529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39" name="直接连接符 338">
              <a:extLst>
                <a:ext uri="{FF2B5EF4-FFF2-40B4-BE49-F238E27FC236}">
                  <a16:creationId xmlns:a16="http://schemas.microsoft.com/office/drawing/2014/main" id="{70BC9862-20AA-4624-87E5-223AC289186F}"/>
                </a:ext>
              </a:extLst>
            </p:cNvPr>
            <p:cNvCxnSpPr>
              <a:cxnSpLocks noChangeAspect="1"/>
              <a:stCxn id="335" idx="5"/>
              <a:endCxn id="336" idx="2"/>
            </p:cNvCxnSpPr>
            <p:nvPr/>
          </p:nvCxnSpPr>
          <p:spPr>
            <a:xfrm>
              <a:off x="9732951" y="4460469"/>
              <a:ext cx="232493" cy="2347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0" name="直接连接符 339">
              <a:extLst>
                <a:ext uri="{FF2B5EF4-FFF2-40B4-BE49-F238E27FC236}">
                  <a16:creationId xmlns:a16="http://schemas.microsoft.com/office/drawing/2014/main" id="{1E11C634-6C1F-4DCB-AF41-A6B1D370EAA2}"/>
                </a:ext>
              </a:extLst>
            </p:cNvPr>
            <p:cNvCxnSpPr>
              <a:cxnSpLocks noChangeAspect="1"/>
              <a:stCxn id="335" idx="6"/>
              <a:endCxn id="337" idx="2"/>
            </p:cNvCxnSpPr>
            <p:nvPr/>
          </p:nvCxnSpPr>
          <p:spPr>
            <a:xfrm flipV="1">
              <a:off x="9738273" y="4405453"/>
              <a:ext cx="86506" cy="2736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>
              <a:extLst>
                <a:ext uri="{FF2B5EF4-FFF2-40B4-BE49-F238E27FC236}">
                  <a16:creationId xmlns:a16="http://schemas.microsoft.com/office/drawing/2014/main" id="{3D13AC77-0496-4CD6-B9E8-D4296AEF1957}"/>
                </a:ext>
              </a:extLst>
            </p:cNvPr>
            <p:cNvCxnSpPr>
              <a:cxnSpLocks noChangeAspect="1"/>
              <a:stCxn id="337" idx="5"/>
              <a:endCxn id="336" idx="1"/>
            </p:cNvCxnSpPr>
            <p:nvPr/>
          </p:nvCxnSpPr>
          <p:spPr>
            <a:xfrm>
              <a:off x="9892605" y="4418098"/>
              <a:ext cx="78160" cy="3819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接连接符 341">
              <a:extLst>
                <a:ext uri="{FF2B5EF4-FFF2-40B4-BE49-F238E27FC236}">
                  <a16:creationId xmlns:a16="http://schemas.microsoft.com/office/drawing/2014/main" id="{966C5A0A-9355-48BB-8234-A7C957FD3875}"/>
                </a:ext>
              </a:extLst>
            </p:cNvPr>
            <p:cNvCxnSpPr>
              <a:cxnSpLocks noChangeAspect="1"/>
              <a:stCxn id="338" idx="1"/>
              <a:endCxn id="365" idx="4"/>
            </p:cNvCxnSpPr>
            <p:nvPr/>
          </p:nvCxnSpPr>
          <p:spPr>
            <a:xfrm flipV="1">
              <a:off x="9693406" y="4782784"/>
              <a:ext cx="15903" cy="1768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>
              <a:extLst>
                <a:ext uri="{FF2B5EF4-FFF2-40B4-BE49-F238E27FC236}">
                  <a16:creationId xmlns:a16="http://schemas.microsoft.com/office/drawing/2014/main" id="{7E1833AE-1143-4D5F-91FB-65F49BCAF5F5}"/>
                </a:ext>
              </a:extLst>
            </p:cNvPr>
            <p:cNvCxnSpPr>
              <a:cxnSpLocks noChangeAspect="1"/>
              <a:stCxn id="338" idx="6"/>
              <a:endCxn id="358" idx="3"/>
            </p:cNvCxnSpPr>
            <p:nvPr/>
          </p:nvCxnSpPr>
          <p:spPr>
            <a:xfrm flipV="1">
              <a:off x="9757184" y="4935465"/>
              <a:ext cx="97160" cy="5020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接连接符 343">
              <a:extLst>
                <a:ext uri="{FF2B5EF4-FFF2-40B4-BE49-F238E27FC236}">
                  <a16:creationId xmlns:a16="http://schemas.microsoft.com/office/drawing/2014/main" id="{327F37B0-C117-42E7-85CE-71AFFEC8D11E}"/>
                </a:ext>
              </a:extLst>
            </p:cNvPr>
            <p:cNvCxnSpPr>
              <a:cxnSpLocks noChangeAspect="1"/>
              <a:stCxn id="336" idx="5"/>
              <a:endCxn id="346" idx="1"/>
            </p:cNvCxnSpPr>
            <p:nvPr/>
          </p:nvCxnSpPr>
          <p:spPr>
            <a:xfrm>
              <a:off x="10033270" y="4496587"/>
              <a:ext cx="81867" cy="8487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5" name="流程图: 接点 344">
              <a:extLst>
                <a:ext uri="{FF2B5EF4-FFF2-40B4-BE49-F238E27FC236}">
                  <a16:creationId xmlns:a16="http://schemas.microsoft.com/office/drawing/2014/main" id="{A9550BD3-27C8-44FF-85F3-CBFE67592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70823" y="4675980"/>
              <a:ext cx="74721" cy="73529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6" name="流程图: 接点 345">
              <a:extLst>
                <a:ext uri="{FF2B5EF4-FFF2-40B4-BE49-F238E27FC236}">
                  <a16:creationId xmlns:a16="http://schemas.microsoft.com/office/drawing/2014/main" id="{A0F15BB0-36EC-4B2B-A4AF-11B102B494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04194" y="4570691"/>
              <a:ext cx="74721" cy="73529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7" name="流程图: 接点 346">
              <a:extLst>
                <a:ext uri="{FF2B5EF4-FFF2-40B4-BE49-F238E27FC236}">
                  <a16:creationId xmlns:a16="http://schemas.microsoft.com/office/drawing/2014/main" id="{09C26353-9777-4E75-ABA8-511BAFF324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2928" y="4668462"/>
              <a:ext cx="74721" cy="73529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48" name="直接连接符 347">
              <a:extLst>
                <a:ext uri="{FF2B5EF4-FFF2-40B4-BE49-F238E27FC236}">
                  <a16:creationId xmlns:a16="http://schemas.microsoft.com/office/drawing/2014/main" id="{69671CD4-02F2-48E8-9D70-A978661088AA}"/>
                </a:ext>
              </a:extLst>
            </p:cNvPr>
            <p:cNvCxnSpPr>
              <a:cxnSpLocks noChangeAspect="1"/>
              <a:stCxn id="346" idx="2"/>
              <a:endCxn id="345" idx="7"/>
            </p:cNvCxnSpPr>
            <p:nvPr/>
          </p:nvCxnSpPr>
          <p:spPr>
            <a:xfrm flipH="1">
              <a:off x="10034600" y="4607456"/>
              <a:ext cx="69594" cy="79292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直接连接符 348">
              <a:extLst>
                <a:ext uri="{FF2B5EF4-FFF2-40B4-BE49-F238E27FC236}">
                  <a16:creationId xmlns:a16="http://schemas.microsoft.com/office/drawing/2014/main" id="{FEF95AD7-B4A3-4F0A-B646-A38F0F8DBC35}"/>
                </a:ext>
              </a:extLst>
            </p:cNvPr>
            <p:cNvCxnSpPr>
              <a:cxnSpLocks noChangeAspect="1"/>
              <a:stCxn id="346" idx="4"/>
              <a:endCxn id="371" idx="0"/>
            </p:cNvCxnSpPr>
            <p:nvPr/>
          </p:nvCxnSpPr>
          <p:spPr>
            <a:xfrm>
              <a:off x="10141555" y="4644220"/>
              <a:ext cx="25361" cy="137945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直接连接符 349">
              <a:extLst>
                <a:ext uri="{FF2B5EF4-FFF2-40B4-BE49-F238E27FC236}">
                  <a16:creationId xmlns:a16="http://schemas.microsoft.com/office/drawing/2014/main" id="{5DE26F15-0EA2-44EE-8A69-80BC14970E3C}"/>
                </a:ext>
              </a:extLst>
            </p:cNvPr>
            <p:cNvCxnSpPr>
              <a:cxnSpLocks noChangeAspect="1"/>
              <a:stCxn id="346" idx="6"/>
              <a:endCxn id="347" idx="1"/>
            </p:cNvCxnSpPr>
            <p:nvPr/>
          </p:nvCxnSpPr>
          <p:spPr>
            <a:xfrm>
              <a:off x="10178915" y="4607456"/>
              <a:ext cx="94955" cy="71775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直接连接符 350">
              <a:extLst>
                <a:ext uri="{FF2B5EF4-FFF2-40B4-BE49-F238E27FC236}">
                  <a16:creationId xmlns:a16="http://schemas.microsoft.com/office/drawing/2014/main" id="{9466092A-724A-4E30-9385-812869B67C54}"/>
                </a:ext>
              </a:extLst>
            </p:cNvPr>
            <p:cNvCxnSpPr>
              <a:cxnSpLocks noChangeAspect="1"/>
              <a:stCxn id="347" idx="3"/>
              <a:endCxn id="371" idx="6"/>
            </p:cNvCxnSpPr>
            <p:nvPr/>
          </p:nvCxnSpPr>
          <p:spPr>
            <a:xfrm flipH="1">
              <a:off x="10204276" y="4731223"/>
              <a:ext cx="69594" cy="87707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接连接符 351">
              <a:extLst>
                <a:ext uri="{FF2B5EF4-FFF2-40B4-BE49-F238E27FC236}">
                  <a16:creationId xmlns:a16="http://schemas.microsoft.com/office/drawing/2014/main" id="{41DF89D2-76CF-483B-BEB0-FDA4AD38BFF5}"/>
                </a:ext>
              </a:extLst>
            </p:cNvPr>
            <p:cNvCxnSpPr>
              <a:cxnSpLocks noChangeAspect="1"/>
              <a:stCxn id="345" idx="6"/>
              <a:endCxn id="347" idx="2"/>
            </p:cNvCxnSpPr>
            <p:nvPr/>
          </p:nvCxnSpPr>
          <p:spPr>
            <a:xfrm flipV="1">
              <a:off x="10045543" y="4705226"/>
              <a:ext cx="217385" cy="751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流程图: 接点 352">
              <a:extLst>
                <a:ext uri="{FF2B5EF4-FFF2-40B4-BE49-F238E27FC236}">
                  <a16:creationId xmlns:a16="http://schemas.microsoft.com/office/drawing/2014/main" id="{E219FDFF-1050-4B68-8D76-7081294B72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3620" y="4595596"/>
              <a:ext cx="74721" cy="73529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4" name="流程图: 接点 353">
              <a:extLst>
                <a:ext uri="{FF2B5EF4-FFF2-40B4-BE49-F238E27FC236}">
                  <a16:creationId xmlns:a16="http://schemas.microsoft.com/office/drawing/2014/main" id="{8232F7AA-25A7-42C9-A789-4AEA43F60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17220" y="4782164"/>
              <a:ext cx="74721" cy="73529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55" name="直接连接符 354">
              <a:extLst>
                <a:ext uri="{FF2B5EF4-FFF2-40B4-BE49-F238E27FC236}">
                  <a16:creationId xmlns:a16="http://schemas.microsoft.com/office/drawing/2014/main" id="{C447BA24-EDA9-4BDC-A238-53EAF57CB7F9}"/>
                </a:ext>
              </a:extLst>
            </p:cNvPr>
            <p:cNvCxnSpPr>
              <a:cxnSpLocks noChangeAspect="1"/>
              <a:stCxn id="353" idx="2"/>
              <a:endCxn id="347" idx="7"/>
            </p:cNvCxnSpPr>
            <p:nvPr/>
          </p:nvCxnSpPr>
          <p:spPr>
            <a:xfrm flipH="1">
              <a:off x="10326705" y="4632361"/>
              <a:ext cx="116914" cy="4686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接连接符 355">
              <a:extLst>
                <a:ext uri="{FF2B5EF4-FFF2-40B4-BE49-F238E27FC236}">
                  <a16:creationId xmlns:a16="http://schemas.microsoft.com/office/drawing/2014/main" id="{5EB65A7A-2523-4284-8002-3184EFCC6285}"/>
                </a:ext>
              </a:extLst>
            </p:cNvPr>
            <p:cNvCxnSpPr>
              <a:cxnSpLocks noChangeAspect="1"/>
              <a:stCxn id="354" idx="1"/>
              <a:endCxn id="347" idx="5"/>
            </p:cNvCxnSpPr>
            <p:nvPr/>
          </p:nvCxnSpPr>
          <p:spPr>
            <a:xfrm flipH="1" flipV="1">
              <a:off x="10326705" y="4731223"/>
              <a:ext cx="101457" cy="6171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直接连接符 356">
              <a:extLst>
                <a:ext uri="{FF2B5EF4-FFF2-40B4-BE49-F238E27FC236}">
                  <a16:creationId xmlns:a16="http://schemas.microsoft.com/office/drawing/2014/main" id="{D50CC107-E77A-4009-B8C0-5304337F154A}"/>
                </a:ext>
              </a:extLst>
            </p:cNvPr>
            <p:cNvCxnSpPr>
              <a:cxnSpLocks noChangeAspect="1"/>
              <a:stCxn id="353" idx="4"/>
              <a:endCxn id="354" idx="0"/>
            </p:cNvCxnSpPr>
            <p:nvPr/>
          </p:nvCxnSpPr>
          <p:spPr>
            <a:xfrm flipH="1">
              <a:off x="10454581" y="4669125"/>
              <a:ext cx="26400" cy="11303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流程图: 接点 357">
              <a:extLst>
                <a:ext uri="{FF2B5EF4-FFF2-40B4-BE49-F238E27FC236}">
                  <a16:creationId xmlns:a16="http://schemas.microsoft.com/office/drawing/2014/main" id="{F5F4393A-6503-465F-99E1-8217D58BE0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3402" y="4872705"/>
              <a:ext cx="74721" cy="73529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9" name="流程图: 接点 358">
              <a:extLst>
                <a:ext uri="{FF2B5EF4-FFF2-40B4-BE49-F238E27FC236}">
                  <a16:creationId xmlns:a16="http://schemas.microsoft.com/office/drawing/2014/main" id="{E04F61B8-3C4D-46AE-8285-906446A2D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73546" y="4644220"/>
              <a:ext cx="74721" cy="73529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0" name="直接连接符 359">
              <a:extLst>
                <a:ext uri="{FF2B5EF4-FFF2-40B4-BE49-F238E27FC236}">
                  <a16:creationId xmlns:a16="http://schemas.microsoft.com/office/drawing/2014/main" id="{2413F8BE-C7E5-465B-9A5E-F6A6B54B41B8}"/>
                </a:ext>
              </a:extLst>
            </p:cNvPr>
            <p:cNvCxnSpPr>
              <a:cxnSpLocks noChangeAspect="1"/>
              <a:stCxn id="359" idx="4"/>
              <a:endCxn id="361" idx="1"/>
            </p:cNvCxnSpPr>
            <p:nvPr/>
          </p:nvCxnSpPr>
          <p:spPr>
            <a:xfrm>
              <a:off x="9210906" y="4717748"/>
              <a:ext cx="30624" cy="7908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流程图: 接点 360">
              <a:extLst>
                <a:ext uri="{FF2B5EF4-FFF2-40B4-BE49-F238E27FC236}">
                  <a16:creationId xmlns:a16="http://schemas.microsoft.com/office/drawing/2014/main" id="{1822A9F5-9416-4247-917D-DB1BF07C68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30587" y="4786063"/>
              <a:ext cx="74721" cy="73529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2" name="直接连接符 361">
              <a:extLst>
                <a:ext uri="{FF2B5EF4-FFF2-40B4-BE49-F238E27FC236}">
                  <a16:creationId xmlns:a16="http://schemas.microsoft.com/office/drawing/2014/main" id="{5649AB91-45EC-4450-99C1-FB2B60F6C9A4}"/>
                </a:ext>
              </a:extLst>
            </p:cNvPr>
            <p:cNvCxnSpPr>
              <a:cxnSpLocks noChangeAspect="1"/>
              <a:stCxn id="359" idx="6"/>
              <a:endCxn id="328" idx="2"/>
            </p:cNvCxnSpPr>
            <p:nvPr/>
          </p:nvCxnSpPr>
          <p:spPr>
            <a:xfrm>
              <a:off x="9248267" y="4680985"/>
              <a:ext cx="120214" cy="2210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>
              <a:extLst>
                <a:ext uri="{FF2B5EF4-FFF2-40B4-BE49-F238E27FC236}">
                  <a16:creationId xmlns:a16="http://schemas.microsoft.com/office/drawing/2014/main" id="{A5A36770-C074-4DCE-8430-F999840BD7E4}"/>
                </a:ext>
              </a:extLst>
            </p:cNvPr>
            <p:cNvCxnSpPr>
              <a:cxnSpLocks noChangeAspect="1"/>
              <a:stCxn id="361" idx="7"/>
              <a:endCxn id="328" idx="3"/>
            </p:cNvCxnSpPr>
            <p:nvPr/>
          </p:nvCxnSpPr>
          <p:spPr>
            <a:xfrm flipV="1">
              <a:off x="9294366" y="4729082"/>
              <a:ext cx="85058" cy="6774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>
              <a:extLst>
                <a:ext uri="{FF2B5EF4-FFF2-40B4-BE49-F238E27FC236}">
                  <a16:creationId xmlns:a16="http://schemas.microsoft.com/office/drawing/2014/main" id="{1D03AFF1-9AC1-42BF-8BBB-F99A1D1E6A2A}"/>
                </a:ext>
              </a:extLst>
            </p:cNvPr>
            <p:cNvCxnSpPr>
              <a:cxnSpLocks noChangeAspect="1"/>
              <a:stCxn id="328" idx="6"/>
              <a:endCxn id="365" idx="2"/>
            </p:cNvCxnSpPr>
            <p:nvPr/>
          </p:nvCxnSpPr>
          <p:spPr>
            <a:xfrm>
              <a:off x="9443202" y="4703085"/>
              <a:ext cx="228747" cy="42935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流程图: 接点 364">
              <a:extLst>
                <a:ext uri="{FF2B5EF4-FFF2-40B4-BE49-F238E27FC236}">
                  <a16:creationId xmlns:a16="http://schemas.microsoft.com/office/drawing/2014/main" id="{D51E8298-C73B-4B16-AE54-B1A1D547A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71949" y="4709255"/>
              <a:ext cx="74721" cy="73529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6" name="直接连接符 365">
              <a:extLst>
                <a:ext uri="{FF2B5EF4-FFF2-40B4-BE49-F238E27FC236}">
                  <a16:creationId xmlns:a16="http://schemas.microsoft.com/office/drawing/2014/main" id="{CADB5289-916D-4E15-869D-B7FAEB349488}"/>
                </a:ext>
              </a:extLst>
            </p:cNvPr>
            <p:cNvCxnSpPr>
              <a:cxnSpLocks noChangeAspect="1"/>
              <a:stCxn id="368" idx="4"/>
              <a:endCxn id="365" idx="0"/>
            </p:cNvCxnSpPr>
            <p:nvPr/>
          </p:nvCxnSpPr>
          <p:spPr>
            <a:xfrm>
              <a:off x="9675156" y="4627669"/>
              <a:ext cx="34152" cy="81587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>
              <a:extLst>
                <a:ext uri="{FF2B5EF4-FFF2-40B4-BE49-F238E27FC236}">
                  <a16:creationId xmlns:a16="http://schemas.microsoft.com/office/drawing/2014/main" id="{FD1B2697-291A-4EE3-9BC9-56DB2CF88E51}"/>
                </a:ext>
              </a:extLst>
            </p:cNvPr>
            <p:cNvCxnSpPr>
              <a:cxnSpLocks noChangeAspect="1"/>
              <a:stCxn id="358" idx="1"/>
              <a:endCxn id="365" idx="5"/>
            </p:cNvCxnSpPr>
            <p:nvPr/>
          </p:nvCxnSpPr>
          <p:spPr>
            <a:xfrm flipH="1" flipV="1">
              <a:off x="9735725" y="4772016"/>
              <a:ext cx="118618" cy="11145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流程图: 接点 367">
              <a:extLst>
                <a:ext uri="{FF2B5EF4-FFF2-40B4-BE49-F238E27FC236}">
                  <a16:creationId xmlns:a16="http://schemas.microsoft.com/office/drawing/2014/main" id="{3805DBDF-5210-45F3-BBF4-3013F9D99C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37797" y="4554140"/>
              <a:ext cx="74721" cy="73529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9" name="直接连接符 368">
              <a:extLst>
                <a:ext uri="{FF2B5EF4-FFF2-40B4-BE49-F238E27FC236}">
                  <a16:creationId xmlns:a16="http://schemas.microsoft.com/office/drawing/2014/main" id="{31D022DB-4FA4-4049-9B31-92AEDC7FB9FA}"/>
                </a:ext>
              </a:extLst>
            </p:cNvPr>
            <p:cNvCxnSpPr>
              <a:cxnSpLocks noChangeAspect="1"/>
              <a:stCxn id="368" idx="0"/>
              <a:endCxn id="335" idx="4"/>
            </p:cNvCxnSpPr>
            <p:nvPr/>
          </p:nvCxnSpPr>
          <p:spPr>
            <a:xfrm flipV="1">
              <a:off x="9675156" y="4476315"/>
              <a:ext cx="34166" cy="7782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>
              <a:extLst>
                <a:ext uri="{FF2B5EF4-FFF2-40B4-BE49-F238E27FC236}">
                  <a16:creationId xmlns:a16="http://schemas.microsoft.com/office/drawing/2014/main" id="{CBCBD089-F163-4E12-A446-338C67C9AA5F}"/>
                </a:ext>
              </a:extLst>
            </p:cNvPr>
            <p:cNvCxnSpPr>
              <a:cxnSpLocks noChangeAspect="1"/>
              <a:stCxn id="328" idx="5"/>
              <a:endCxn id="329" idx="2"/>
            </p:cNvCxnSpPr>
            <p:nvPr/>
          </p:nvCxnSpPr>
          <p:spPr>
            <a:xfrm>
              <a:off x="9432258" y="4729082"/>
              <a:ext cx="105296" cy="9635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流程图: 接点 370">
              <a:extLst>
                <a:ext uri="{FF2B5EF4-FFF2-40B4-BE49-F238E27FC236}">
                  <a16:creationId xmlns:a16="http://schemas.microsoft.com/office/drawing/2014/main" id="{2F462B7C-D07C-4A7A-9F13-B50893C7C5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9555" y="4782164"/>
              <a:ext cx="74721" cy="73529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72" name="直接连接符 371">
              <a:extLst>
                <a:ext uri="{FF2B5EF4-FFF2-40B4-BE49-F238E27FC236}">
                  <a16:creationId xmlns:a16="http://schemas.microsoft.com/office/drawing/2014/main" id="{8D46B70C-FADA-4072-A98A-C31A0FAFB244}"/>
                </a:ext>
              </a:extLst>
            </p:cNvPr>
            <p:cNvCxnSpPr>
              <a:cxnSpLocks noChangeAspect="1"/>
              <a:stCxn id="345" idx="5"/>
              <a:endCxn id="371" idx="2"/>
            </p:cNvCxnSpPr>
            <p:nvPr/>
          </p:nvCxnSpPr>
          <p:spPr>
            <a:xfrm>
              <a:off x="10034600" y="4738741"/>
              <a:ext cx="94955" cy="80189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矩形: 圆角 372">
              <a:extLst>
                <a:ext uri="{FF2B5EF4-FFF2-40B4-BE49-F238E27FC236}">
                  <a16:creationId xmlns:a16="http://schemas.microsoft.com/office/drawing/2014/main" id="{44A46A07-37B9-44F9-910B-5A0F1A9D7BB6}"/>
                </a:ext>
              </a:extLst>
            </p:cNvPr>
            <p:cNvSpPr/>
            <p:nvPr/>
          </p:nvSpPr>
          <p:spPr>
            <a:xfrm>
              <a:off x="9112030" y="4314390"/>
              <a:ext cx="1477591" cy="76206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4" name="直接连接符 373">
              <a:extLst>
                <a:ext uri="{FF2B5EF4-FFF2-40B4-BE49-F238E27FC236}">
                  <a16:creationId xmlns:a16="http://schemas.microsoft.com/office/drawing/2014/main" id="{B952EBD3-1880-4842-9A8A-9618FDFEFDF4}"/>
                </a:ext>
              </a:extLst>
            </p:cNvPr>
            <p:cNvCxnSpPr>
              <a:cxnSpLocks/>
              <a:stCxn id="373" idx="2"/>
              <a:endCxn id="314" idx="0"/>
            </p:cNvCxnSpPr>
            <p:nvPr/>
          </p:nvCxnSpPr>
          <p:spPr>
            <a:xfrm flipH="1">
              <a:off x="9335209" y="5076456"/>
              <a:ext cx="515616" cy="213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直接连接符 374">
              <a:extLst>
                <a:ext uri="{FF2B5EF4-FFF2-40B4-BE49-F238E27FC236}">
                  <a16:creationId xmlns:a16="http://schemas.microsoft.com/office/drawing/2014/main" id="{B49AC1AD-CB79-49CF-A756-0E7C97501AB7}"/>
                </a:ext>
              </a:extLst>
            </p:cNvPr>
            <p:cNvCxnSpPr>
              <a:cxnSpLocks/>
              <a:stCxn id="373" idx="2"/>
              <a:endCxn id="326" idx="0"/>
            </p:cNvCxnSpPr>
            <p:nvPr/>
          </p:nvCxnSpPr>
          <p:spPr>
            <a:xfrm>
              <a:off x="9850825" y="5076456"/>
              <a:ext cx="491420" cy="2067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472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7EC5020D-750B-4A93-AFBF-BA8A5743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Solution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for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down to 0: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/>
                  <a:t>Find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/>
                  <a:t>-Core Tree Node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/>
                  <a:t>)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/>
                  <a:t>Union in union-find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/>
                  <a:t>Create Tree Nodes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/>
                  <a:t>Find Parent Tree Node</a:t>
                </a:r>
              </a:p>
              <a:p>
                <a:pPr marL="916200" lvl="2" indent="-457200">
                  <a:buFont typeface="+mj-lt"/>
                  <a:buAutoNum type="arabicPeriod"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C8C44-FCA8-4B3F-AD53-782B64DE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70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7EC5020D-750B-4A93-AFBF-BA8A5743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Solution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for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down to 0: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-Core Tree Node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Union in union-find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Create Tree Nodes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Find Parent Tree Node</a:t>
                </a:r>
              </a:p>
              <a:p>
                <a:pPr marL="916200" lvl="2" indent="-457200">
                  <a:buFont typeface="+mj-lt"/>
                  <a:buAutoNum type="arabicPeriod"/>
                </a:pPr>
                <a:endParaRPr lang="en-US" altLang="zh-C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C8C44-FCA8-4B3F-AD53-782B64DE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19</a:t>
            </a:fld>
            <a:endParaRPr lang="en-AU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1DE61D3-9AC9-431C-A2C4-045B4FB3C45E}"/>
              </a:ext>
            </a:extLst>
          </p:cNvPr>
          <p:cNvGrpSpPr>
            <a:grpSpLocks noChangeAspect="1"/>
          </p:cNvGrpSpPr>
          <p:nvPr/>
        </p:nvGrpSpPr>
        <p:grpSpPr>
          <a:xfrm>
            <a:off x="6506122" y="2823763"/>
            <a:ext cx="2252260" cy="1210474"/>
            <a:chOff x="2642085" y="3945154"/>
            <a:chExt cx="2766721" cy="149395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EE006B0-4F8F-475A-AE62-6E97EE2AD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2085" y="3945154"/>
              <a:ext cx="2766721" cy="1493950"/>
            </a:xfrm>
            <a:prstGeom prst="ellips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FC804B5-E24D-4271-8147-B691ABE544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2738" y="4149071"/>
              <a:ext cx="2181676" cy="1095323"/>
            </a:xfrm>
            <a:prstGeom prst="ellipse">
              <a:avLst/>
            </a:prstGeom>
            <a:ln w="25400">
              <a:solidFill>
                <a:srgbClr val="979797"/>
              </a:solidFill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D1731001-0E20-4B6A-B861-87E98D561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8933" y="4425911"/>
              <a:ext cx="111093" cy="111125"/>
            </a:xfrm>
            <a:prstGeom prst="flowChartConnector">
              <a:avLst/>
            </a:prstGeom>
            <a:solidFill>
              <a:srgbClr val="3F61C4"/>
            </a:solidFill>
            <a:ln>
              <a:solidFill>
                <a:srgbClr val="3F61C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流程图: 接点 15">
              <a:extLst>
                <a:ext uri="{FF2B5EF4-FFF2-40B4-BE49-F238E27FC236}">
                  <a16:creationId xmlns:a16="http://schemas.microsoft.com/office/drawing/2014/main" id="{69BC096E-C9BC-4890-A2B5-0FA43EB6B0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965" y="4626573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E5E35215-C038-4286-A595-AD3D11BA6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2340" y="4811488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F33BCBF-52DC-4107-B9AB-629196B388E8}"/>
                </a:ext>
              </a:extLst>
            </p:cNvPr>
            <p:cNvCxnSpPr>
              <a:cxnSpLocks noChangeAspect="1"/>
              <a:stCxn id="16" idx="7"/>
              <a:endCxn id="15" idx="3"/>
            </p:cNvCxnSpPr>
            <p:nvPr/>
          </p:nvCxnSpPr>
          <p:spPr>
            <a:xfrm flipV="1">
              <a:off x="3395788" y="4520761"/>
              <a:ext cx="79413" cy="12208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CBBD323-1C20-4F48-AF72-46EA7E7EC8E6}"/>
                </a:ext>
              </a:extLst>
            </p:cNvPr>
            <p:cNvCxnSpPr>
              <a:cxnSpLocks noChangeAspect="1"/>
              <a:stCxn id="15" idx="5"/>
              <a:endCxn id="17" idx="0"/>
            </p:cNvCxnSpPr>
            <p:nvPr/>
          </p:nvCxnSpPr>
          <p:spPr>
            <a:xfrm>
              <a:off x="3553756" y="4520762"/>
              <a:ext cx="54131" cy="2907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FF6273B-431E-4251-BA7A-AE3841246FBF}"/>
                </a:ext>
              </a:extLst>
            </p:cNvPr>
            <p:cNvCxnSpPr>
              <a:cxnSpLocks noChangeAspect="1"/>
              <a:stCxn id="15" idx="6"/>
              <a:endCxn id="74" idx="2"/>
            </p:cNvCxnSpPr>
            <p:nvPr/>
          </p:nvCxnSpPr>
          <p:spPr>
            <a:xfrm>
              <a:off x="3570025" y="4481473"/>
              <a:ext cx="131353" cy="3112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7EF1B68-12B9-488E-887F-3B223F92AC3B}"/>
                </a:ext>
              </a:extLst>
            </p:cNvPr>
            <p:cNvCxnSpPr>
              <a:cxnSpLocks noChangeAspect="1"/>
              <a:stCxn id="17" idx="6"/>
              <a:endCxn id="71" idx="3"/>
            </p:cNvCxnSpPr>
            <p:nvPr/>
          </p:nvCxnSpPr>
          <p:spPr>
            <a:xfrm flipV="1">
              <a:off x="3663432" y="4786311"/>
              <a:ext cx="104988" cy="8073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F5F1170-E376-4D4E-9849-6F3D9AD1E214}"/>
                </a:ext>
              </a:extLst>
            </p:cNvPr>
            <p:cNvCxnSpPr>
              <a:cxnSpLocks noChangeAspect="1"/>
              <a:stCxn id="16" idx="6"/>
              <a:endCxn id="74" idx="3"/>
            </p:cNvCxnSpPr>
            <p:nvPr/>
          </p:nvCxnSpPr>
          <p:spPr>
            <a:xfrm flipV="1">
              <a:off x="3412057" y="4551882"/>
              <a:ext cx="305589" cy="1302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4E598BAF-4018-474B-8DB1-10C28774E26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40839" y="4229458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D83C786A-1980-4FF3-B424-7F1D574BDD3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87348" y="4284044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E6A018D1-56BD-4FC3-ABE9-F8218F09A97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78210" y="4165423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E30D2FBC-A0FA-4C6E-8726-F446BCE906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787" y="5053643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26E5538-709A-4441-A9F0-9A0E0BA29B94}"/>
                </a:ext>
              </a:extLst>
            </p:cNvPr>
            <p:cNvCxnSpPr>
              <a:cxnSpLocks noChangeAspect="1"/>
              <a:stCxn id="23" idx="5"/>
              <a:endCxn id="24" idx="2"/>
            </p:cNvCxnSpPr>
            <p:nvPr/>
          </p:nvCxnSpPr>
          <p:spPr>
            <a:xfrm>
              <a:off x="3842851" y="4315466"/>
              <a:ext cx="345665" cy="35477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D8C4E0A-3AA4-4432-A516-AD0C9846BA56}"/>
                </a:ext>
              </a:extLst>
            </p:cNvPr>
            <p:cNvCxnSpPr>
              <a:cxnSpLocks noChangeAspect="1"/>
              <a:stCxn id="23" idx="6"/>
              <a:endCxn id="25" idx="2"/>
            </p:cNvCxnSpPr>
            <p:nvPr/>
          </p:nvCxnSpPr>
          <p:spPr>
            <a:xfrm flipV="1">
              <a:off x="3850764" y="4232321"/>
              <a:ext cx="128615" cy="41362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38B781A-B3A9-4832-BFF9-CE299BC866AE}"/>
                </a:ext>
              </a:extLst>
            </p:cNvPr>
            <p:cNvCxnSpPr>
              <a:cxnSpLocks noChangeAspect="1"/>
              <a:stCxn id="25" idx="5"/>
              <a:endCxn id="24" idx="1"/>
            </p:cNvCxnSpPr>
            <p:nvPr/>
          </p:nvCxnSpPr>
          <p:spPr>
            <a:xfrm>
              <a:off x="4080222" y="4251430"/>
              <a:ext cx="116207" cy="57730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AC95865-64E3-403C-B5D6-2E2D53B15D12}"/>
                </a:ext>
              </a:extLst>
            </p:cNvPr>
            <p:cNvCxnSpPr>
              <a:cxnSpLocks noChangeAspect="1"/>
              <a:stCxn id="26" idx="1"/>
              <a:endCxn id="71" idx="4"/>
            </p:cNvCxnSpPr>
            <p:nvPr/>
          </p:nvCxnSpPr>
          <p:spPr>
            <a:xfrm flipV="1">
              <a:off x="3784056" y="4802585"/>
              <a:ext cx="23643" cy="267331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65EF608-CBFC-44B0-9596-D9D659A14A0E}"/>
                </a:ext>
              </a:extLst>
            </p:cNvPr>
            <p:cNvCxnSpPr>
              <a:cxnSpLocks noChangeAspect="1"/>
              <a:stCxn id="26" idx="6"/>
              <a:endCxn id="46" idx="3"/>
            </p:cNvCxnSpPr>
            <p:nvPr/>
          </p:nvCxnSpPr>
          <p:spPr>
            <a:xfrm flipV="1">
              <a:off x="3878880" y="5033333"/>
              <a:ext cx="144455" cy="75872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4B6652E-F945-4364-B058-45AFC1135898}"/>
                </a:ext>
              </a:extLst>
            </p:cNvPr>
            <p:cNvCxnSpPr>
              <a:cxnSpLocks noChangeAspect="1"/>
              <a:stCxn id="24" idx="5"/>
              <a:endCxn id="34" idx="1"/>
            </p:cNvCxnSpPr>
            <p:nvPr/>
          </p:nvCxnSpPr>
          <p:spPr>
            <a:xfrm>
              <a:off x="4289359" y="4370053"/>
              <a:ext cx="121717" cy="128267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图: 接点 32">
              <a:extLst>
                <a:ext uri="{FF2B5EF4-FFF2-40B4-BE49-F238E27FC236}">
                  <a16:creationId xmlns:a16="http://schemas.microsoft.com/office/drawing/2014/main" id="{26E0EF02-6A68-427F-9E55-8E431135B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513" y="4641170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流程图: 接点 33">
              <a:extLst>
                <a:ext uri="{FF2B5EF4-FFF2-40B4-BE49-F238E27FC236}">
                  <a16:creationId xmlns:a16="http://schemas.microsoft.com/office/drawing/2014/main" id="{EBBC13AC-AFD5-456C-A458-0FCB9884C2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4808" y="4482046"/>
              <a:ext cx="111093" cy="111125"/>
            </a:xfrm>
            <a:prstGeom prst="flowChartConnector">
              <a:avLst/>
            </a:prstGeom>
            <a:solidFill>
              <a:srgbClr val="3F61C4"/>
            </a:solidFill>
            <a:ln>
              <a:solidFill>
                <a:srgbClr val="3F61C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流程图: 接点 34">
              <a:extLst>
                <a:ext uri="{FF2B5EF4-FFF2-40B4-BE49-F238E27FC236}">
                  <a16:creationId xmlns:a16="http://schemas.microsoft.com/office/drawing/2014/main" id="{20E29694-E9A3-4B01-9C59-16F60767B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0809" y="4629809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F03765F-97DA-492F-AE5A-8E6BAF5B1491}"/>
                </a:ext>
              </a:extLst>
            </p:cNvPr>
            <p:cNvCxnSpPr>
              <a:cxnSpLocks noChangeAspect="1"/>
              <a:stCxn id="34" idx="2"/>
              <a:endCxn id="33" idx="7"/>
            </p:cNvCxnSpPr>
            <p:nvPr/>
          </p:nvCxnSpPr>
          <p:spPr>
            <a:xfrm flipH="1">
              <a:off x="4291337" y="4537608"/>
              <a:ext cx="103471" cy="11983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F635996-0952-43D6-862D-292A42AB6A82}"/>
                </a:ext>
              </a:extLst>
            </p:cNvPr>
            <p:cNvCxnSpPr>
              <a:cxnSpLocks noChangeAspect="1"/>
              <a:stCxn id="34" idx="4"/>
              <a:endCxn id="77" idx="0"/>
            </p:cNvCxnSpPr>
            <p:nvPr/>
          </p:nvCxnSpPr>
          <p:spPr>
            <a:xfrm>
              <a:off x="4450353" y="4593170"/>
              <a:ext cx="37706" cy="20847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5E0B8BF-E104-49DA-93EF-DBEE5FF01BF7}"/>
                </a:ext>
              </a:extLst>
            </p:cNvPr>
            <p:cNvCxnSpPr>
              <a:cxnSpLocks noChangeAspect="1"/>
              <a:stCxn id="34" idx="6"/>
              <a:endCxn id="35" idx="1"/>
            </p:cNvCxnSpPr>
            <p:nvPr/>
          </p:nvCxnSpPr>
          <p:spPr>
            <a:xfrm>
              <a:off x="4505901" y="4537607"/>
              <a:ext cx="141177" cy="1084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A5AB43A5-BC88-4F4F-897A-0AA57372B4F2}"/>
                </a:ext>
              </a:extLst>
            </p:cNvPr>
            <p:cNvCxnSpPr>
              <a:cxnSpLocks noChangeAspect="1"/>
              <a:stCxn id="35" idx="3"/>
              <a:endCxn id="77" idx="6"/>
            </p:cNvCxnSpPr>
            <p:nvPr/>
          </p:nvCxnSpPr>
          <p:spPr>
            <a:xfrm flipH="1">
              <a:off x="4543607" y="4724658"/>
              <a:ext cx="103471" cy="1325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6A0CF09C-2DD6-4E24-B86C-8684A9C53F72}"/>
                </a:ext>
              </a:extLst>
            </p:cNvPr>
            <p:cNvCxnSpPr>
              <a:cxnSpLocks noChangeAspect="1"/>
              <a:stCxn id="33" idx="6"/>
              <a:endCxn id="35" idx="2"/>
            </p:cNvCxnSpPr>
            <p:nvPr/>
          </p:nvCxnSpPr>
          <p:spPr>
            <a:xfrm flipV="1">
              <a:off x="4307605" y="4685371"/>
              <a:ext cx="323203" cy="1136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接点 40">
              <a:extLst>
                <a:ext uri="{FF2B5EF4-FFF2-40B4-BE49-F238E27FC236}">
                  <a16:creationId xmlns:a16="http://schemas.microsoft.com/office/drawing/2014/main" id="{9AF4C95D-D874-48CC-B8B2-63AF7A768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9458" y="4519686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流程图: 接点 41">
              <a:extLst>
                <a:ext uri="{FF2B5EF4-FFF2-40B4-BE49-F238E27FC236}">
                  <a16:creationId xmlns:a16="http://schemas.microsoft.com/office/drawing/2014/main" id="{81D5EA72-5286-4176-B18E-D23A7FCF3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208" y="4801649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A731448-35D6-4D32-B5D1-BDF95AE5A975}"/>
                </a:ext>
              </a:extLst>
            </p:cNvPr>
            <p:cNvCxnSpPr>
              <a:cxnSpLocks noChangeAspect="1"/>
              <a:stCxn id="41" idx="2"/>
              <a:endCxn id="35" idx="7"/>
            </p:cNvCxnSpPr>
            <p:nvPr/>
          </p:nvCxnSpPr>
          <p:spPr>
            <a:xfrm flipH="1">
              <a:off x="4725632" y="4575247"/>
              <a:ext cx="173825" cy="70834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49FB680-40AE-4D17-8913-A22A5BC3708B}"/>
                </a:ext>
              </a:extLst>
            </p:cNvPr>
            <p:cNvCxnSpPr>
              <a:cxnSpLocks noChangeAspect="1"/>
              <a:stCxn id="42" idx="1"/>
              <a:endCxn id="35" idx="5"/>
            </p:cNvCxnSpPr>
            <p:nvPr/>
          </p:nvCxnSpPr>
          <p:spPr>
            <a:xfrm flipH="1" flipV="1">
              <a:off x="4725631" y="4724659"/>
              <a:ext cx="150844" cy="93263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B4E40EB-2B9E-4CBF-AEBD-8B16C10C0793}"/>
                </a:ext>
              </a:extLst>
            </p:cNvPr>
            <p:cNvCxnSpPr>
              <a:cxnSpLocks noChangeAspect="1"/>
              <a:stCxn id="41" idx="4"/>
              <a:endCxn id="42" idx="0"/>
            </p:cNvCxnSpPr>
            <p:nvPr/>
          </p:nvCxnSpPr>
          <p:spPr>
            <a:xfrm flipH="1">
              <a:off x="4915753" y="4630809"/>
              <a:ext cx="39250" cy="170838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流程图: 接点 45">
              <a:extLst>
                <a:ext uri="{FF2B5EF4-FFF2-40B4-BE49-F238E27FC236}">
                  <a16:creationId xmlns:a16="http://schemas.microsoft.com/office/drawing/2014/main" id="{C76A6E37-6C24-4113-AE78-21C7E65BE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066" y="4938482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流程图: 接点 46">
              <a:extLst>
                <a:ext uri="{FF2B5EF4-FFF2-40B4-BE49-F238E27FC236}">
                  <a16:creationId xmlns:a16="http://schemas.microsoft.com/office/drawing/2014/main" id="{655ABF0E-EFE8-4159-B45E-6241A89A5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1140" y="4593171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BDEDC1F-6941-47C9-AC59-0888933E53A2}"/>
                </a:ext>
              </a:extLst>
            </p:cNvPr>
            <p:cNvCxnSpPr>
              <a:cxnSpLocks noChangeAspect="1"/>
              <a:stCxn id="47" idx="4"/>
              <a:endCxn id="49" idx="1"/>
            </p:cNvCxnSpPr>
            <p:nvPr/>
          </p:nvCxnSpPr>
          <p:spPr>
            <a:xfrm>
              <a:off x="3066685" y="4704295"/>
              <a:ext cx="45530" cy="119518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流程图: 接点 48">
              <a:extLst>
                <a:ext uri="{FF2B5EF4-FFF2-40B4-BE49-F238E27FC236}">
                  <a16:creationId xmlns:a16="http://schemas.microsoft.com/office/drawing/2014/main" id="{76E1A4A2-8789-462A-8A32-D41437566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5948" y="4807540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9CBB5C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C1D1B7EE-10B0-4AF5-A087-966C423DABDE}"/>
                </a:ext>
              </a:extLst>
            </p:cNvPr>
            <p:cNvCxnSpPr>
              <a:cxnSpLocks noChangeAspect="1"/>
              <a:stCxn id="47" idx="6"/>
              <a:endCxn id="16" idx="2"/>
            </p:cNvCxnSpPr>
            <p:nvPr/>
          </p:nvCxnSpPr>
          <p:spPr>
            <a:xfrm>
              <a:off x="3122231" y="4648734"/>
              <a:ext cx="178732" cy="33401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DCC090F-B5AC-4002-AA27-22F4EC880CEF}"/>
                </a:ext>
              </a:extLst>
            </p:cNvPr>
            <p:cNvCxnSpPr>
              <a:cxnSpLocks noChangeAspect="1"/>
              <a:stCxn id="49" idx="7"/>
              <a:endCxn id="16" idx="3"/>
            </p:cNvCxnSpPr>
            <p:nvPr/>
          </p:nvCxnSpPr>
          <p:spPr>
            <a:xfrm flipV="1">
              <a:off x="3190770" y="4721422"/>
              <a:ext cx="126462" cy="102390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C10A24EE-8156-4143-AD3B-BBB22010384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3327" y="3982796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06A3BB7A-B8E7-400F-8C50-97D75BEF22C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830585" y="4407028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流程图: 接点 53">
              <a:extLst>
                <a:ext uri="{FF2B5EF4-FFF2-40B4-BE49-F238E27FC236}">
                  <a16:creationId xmlns:a16="http://schemas.microsoft.com/office/drawing/2014/main" id="{180CA857-22AF-4E3E-BB68-687DB0A6AA2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752000" y="4776774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流程图: 接点 54">
              <a:extLst>
                <a:ext uri="{FF2B5EF4-FFF2-40B4-BE49-F238E27FC236}">
                  <a16:creationId xmlns:a16="http://schemas.microsoft.com/office/drawing/2014/main" id="{DA3C0862-365E-4FF9-8AA8-F9A74ED5444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030237" y="5086989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流程图: 接点 55">
              <a:extLst>
                <a:ext uri="{FF2B5EF4-FFF2-40B4-BE49-F238E27FC236}">
                  <a16:creationId xmlns:a16="http://schemas.microsoft.com/office/drawing/2014/main" id="{0AC038DE-D457-4E8D-B244-2C7BF6F0C57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6693" y="5260227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流程图: 接点 56">
              <a:extLst>
                <a:ext uri="{FF2B5EF4-FFF2-40B4-BE49-F238E27FC236}">
                  <a16:creationId xmlns:a16="http://schemas.microsoft.com/office/drawing/2014/main" id="{7772F923-06B8-4E61-93FC-056936C25C7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43170" y="5272974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流程图: 接点 57">
              <a:extLst>
                <a:ext uri="{FF2B5EF4-FFF2-40B4-BE49-F238E27FC236}">
                  <a16:creationId xmlns:a16="http://schemas.microsoft.com/office/drawing/2014/main" id="{3583AE40-7DFA-4023-BBF1-721FE3EF067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204645" y="4670099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流程图: 接点 58">
              <a:extLst>
                <a:ext uri="{FF2B5EF4-FFF2-40B4-BE49-F238E27FC236}">
                  <a16:creationId xmlns:a16="http://schemas.microsoft.com/office/drawing/2014/main" id="{205B95FA-728E-46E6-A9DC-79CE1BFFB14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89609" y="4318748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流程图: 接点 59">
              <a:extLst>
                <a:ext uri="{FF2B5EF4-FFF2-40B4-BE49-F238E27FC236}">
                  <a16:creationId xmlns:a16="http://schemas.microsoft.com/office/drawing/2014/main" id="{5A7B69CC-06B2-4632-93CB-B71B9570DB8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38771" y="4987912"/>
              <a:ext cx="111093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65C74535-8288-4F58-B857-73EB9EB14894}"/>
                </a:ext>
              </a:extLst>
            </p:cNvPr>
            <p:cNvCxnSpPr>
              <a:cxnSpLocks noChangeAspect="1"/>
              <a:stCxn id="23" idx="0"/>
              <a:endCxn id="52" idx="4"/>
            </p:cNvCxnSpPr>
            <p:nvPr/>
          </p:nvCxnSpPr>
          <p:spPr>
            <a:xfrm flipH="1" flipV="1">
              <a:off x="3730208" y="4092751"/>
              <a:ext cx="54845" cy="13787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091A193-3DE2-4F88-AE2A-C2B73599853A}"/>
                </a:ext>
              </a:extLst>
            </p:cNvPr>
            <p:cNvCxnSpPr>
              <a:cxnSpLocks noChangeAspect="1"/>
              <a:stCxn id="58" idx="0"/>
              <a:endCxn id="59" idx="4"/>
            </p:cNvCxnSpPr>
            <p:nvPr/>
          </p:nvCxnSpPr>
          <p:spPr>
            <a:xfrm flipH="1" flipV="1">
              <a:off x="5156489" y="4428702"/>
              <a:ext cx="92369" cy="24256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D5F54E1F-CD3B-4F15-81F3-70BAD52CF067}"/>
                </a:ext>
              </a:extLst>
            </p:cNvPr>
            <p:cNvCxnSpPr>
              <a:cxnSpLocks noChangeAspect="1"/>
              <a:stCxn id="58" idx="1"/>
              <a:endCxn id="41" idx="5"/>
            </p:cNvCxnSpPr>
            <p:nvPr/>
          </p:nvCxnSpPr>
          <p:spPr>
            <a:xfrm flipH="1" flipV="1">
              <a:off x="4994281" y="4614536"/>
              <a:ext cx="219445" cy="806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F542C36-C906-4E90-BC49-F2917B2D4EA7}"/>
                </a:ext>
              </a:extLst>
            </p:cNvPr>
            <p:cNvCxnSpPr>
              <a:cxnSpLocks noChangeAspect="1"/>
              <a:stCxn id="58" idx="3"/>
              <a:endCxn id="60" idx="7"/>
            </p:cNvCxnSpPr>
            <p:nvPr/>
          </p:nvCxnSpPr>
          <p:spPr>
            <a:xfrm flipH="1">
              <a:off x="5124755" y="4772140"/>
              <a:ext cx="104999" cy="224857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BD1C60FF-9A06-4748-B2EF-8122E7C19259}"/>
                </a:ext>
              </a:extLst>
            </p:cNvPr>
            <p:cNvCxnSpPr>
              <a:cxnSpLocks noChangeAspect="1"/>
              <a:stCxn id="56" idx="7"/>
              <a:endCxn id="26" idx="4"/>
            </p:cNvCxnSpPr>
            <p:nvPr/>
          </p:nvCxnSpPr>
          <p:spPr>
            <a:xfrm flipV="1">
              <a:off x="3752677" y="5164766"/>
              <a:ext cx="70657" cy="10454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54716FB8-4220-43E0-ADFA-CA6676CEEF35}"/>
                </a:ext>
              </a:extLst>
            </p:cNvPr>
            <p:cNvCxnSpPr>
              <a:cxnSpLocks noChangeAspect="1"/>
              <a:stCxn id="57" idx="2"/>
              <a:endCxn id="56" idx="6"/>
            </p:cNvCxnSpPr>
            <p:nvPr/>
          </p:nvCxnSpPr>
          <p:spPr>
            <a:xfrm flipH="1" flipV="1">
              <a:off x="3776617" y="5304453"/>
              <a:ext cx="267721" cy="3541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08E3133C-2967-4D1B-8AC8-55676E084EB6}"/>
                </a:ext>
              </a:extLst>
            </p:cNvPr>
            <p:cNvCxnSpPr>
              <a:cxnSpLocks noChangeAspect="1"/>
              <a:stCxn id="55" idx="7"/>
              <a:endCxn id="49" idx="4"/>
            </p:cNvCxnSpPr>
            <p:nvPr/>
          </p:nvCxnSpPr>
          <p:spPr>
            <a:xfrm flipV="1">
              <a:off x="3116220" y="4918664"/>
              <a:ext cx="35273" cy="17740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8FE183F-D580-4187-9B7E-FD584E379313}"/>
                </a:ext>
              </a:extLst>
            </p:cNvPr>
            <p:cNvCxnSpPr>
              <a:cxnSpLocks noChangeAspect="1"/>
              <a:stCxn id="54" idx="6"/>
              <a:endCxn id="47" idx="3"/>
            </p:cNvCxnSpPr>
            <p:nvPr/>
          </p:nvCxnSpPr>
          <p:spPr>
            <a:xfrm flipV="1">
              <a:off x="2861924" y="4688021"/>
              <a:ext cx="165485" cy="1329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DF0E14A3-C2DA-40E1-B7C4-0A31D0D44443}"/>
                </a:ext>
              </a:extLst>
            </p:cNvPr>
            <p:cNvCxnSpPr>
              <a:cxnSpLocks noChangeAspect="1"/>
              <a:stCxn id="54" idx="0"/>
              <a:endCxn id="53" idx="3"/>
            </p:cNvCxnSpPr>
            <p:nvPr/>
          </p:nvCxnSpPr>
          <p:spPr>
            <a:xfrm flipV="1">
              <a:off x="2796217" y="4509070"/>
              <a:ext cx="59475" cy="268873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B6D8A7C6-0085-4E6C-B1AC-42B7BCA92674}"/>
                </a:ext>
              </a:extLst>
            </p:cNvPr>
            <p:cNvCxnSpPr>
              <a:cxnSpLocks noChangeAspect="1"/>
              <a:stCxn id="16" idx="6"/>
              <a:endCxn id="71" idx="2"/>
            </p:cNvCxnSpPr>
            <p:nvPr/>
          </p:nvCxnSpPr>
          <p:spPr>
            <a:xfrm>
              <a:off x="3412057" y="4682134"/>
              <a:ext cx="340095" cy="648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流程图: 接点 70">
              <a:extLst>
                <a:ext uri="{FF2B5EF4-FFF2-40B4-BE49-F238E27FC236}">
                  <a16:creationId xmlns:a16="http://schemas.microsoft.com/office/drawing/2014/main" id="{82C8885C-A099-4C17-BAB1-71FFD3D82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2153" y="4691460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4E643E5D-784A-40FF-9F18-77AE50487350}"/>
                </a:ext>
              </a:extLst>
            </p:cNvPr>
            <p:cNvCxnSpPr>
              <a:cxnSpLocks noChangeAspect="1"/>
              <a:stCxn id="74" idx="4"/>
              <a:endCxn id="71" idx="0"/>
            </p:cNvCxnSpPr>
            <p:nvPr/>
          </p:nvCxnSpPr>
          <p:spPr>
            <a:xfrm>
              <a:off x="3756923" y="4568157"/>
              <a:ext cx="50776" cy="12330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85C6A28C-BFD2-4A69-800F-08EA32D0871A}"/>
                </a:ext>
              </a:extLst>
            </p:cNvPr>
            <p:cNvCxnSpPr>
              <a:cxnSpLocks noChangeAspect="1"/>
              <a:stCxn id="46" idx="1"/>
              <a:endCxn id="71" idx="5"/>
            </p:cNvCxnSpPr>
            <p:nvPr/>
          </p:nvCxnSpPr>
          <p:spPr>
            <a:xfrm flipH="1" flipV="1">
              <a:off x="3846976" y="4786311"/>
              <a:ext cx="176358" cy="168445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流程图: 接点 73">
              <a:extLst>
                <a:ext uri="{FF2B5EF4-FFF2-40B4-BE49-F238E27FC236}">
                  <a16:creationId xmlns:a16="http://schemas.microsoft.com/office/drawing/2014/main" id="{0ACE5DB7-E840-4863-A53F-B3923DEDD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377" y="4457032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DC39155C-C998-4C10-8E66-D3C37C4A7622}"/>
                </a:ext>
              </a:extLst>
            </p:cNvPr>
            <p:cNvCxnSpPr>
              <a:cxnSpLocks noChangeAspect="1"/>
              <a:stCxn id="74" idx="0"/>
              <a:endCxn id="23" idx="4"/>
            </p:cNvCxnSpPr>
            <p:nvPr/>
          </p:nvCxnSpPr>
          <p:spPr>
            <a:xfrm flipV="1">
              <a:off x="3756924" y="4339413"/>
              <a:ext cx="50795" cy="117618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375CBE38-0102-44D7-9C3E-ACBC118B59C6}"/>
                </a:ext>
              </a:extLst>
            </p:cNvPr>
            <p:cNvCxnSpPr>
              <a:cxnSpLocks noChangeAspect="1"/>
              <a:stCxn id="16" idx="5"/>
              <a:endCxn id="17" idx="2"/>
            </p:cNvCxnSpPr>
            <p:nvPr/>
          </p:nvCxnSpPr>
          <p:spPr>
            <a:xfrm>
              <a:off x="3395788" y="4721423"/>
              <a:ext cx="156553" cy="1456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流程图: 接点 76">
              <a:extLst>
                <a:ext uri="{FF2B5EF4-FFF2-40B4-BE49-F238E27FC236}">
                  <a16:creationId xmlns:a16="http://schemas.microsoft.com/office/drawing/2014/main" id="{ED4FA8BB-E302-4CCB-B5A7-9721BA2A66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514" y="4801649"/>
              <a:ext cx="111093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72C6293A-9C29-4316-B1F3-6EF5D7723382}"/>
                </a:ext>
              </a:extLst>
            </p:cNvPr>
            <p:cNvCxnSpPr>
              <a:cxnSpLocks noChangeAspect="1"/>
              <a:stCxn id="33" idx="5"/>
              <a:endCxn id="77" idx="2"/>
            </p:cNvCxnSpPr>
            <p:nvPr/>
          </p:nvCxnSpPr>
          <p:spPr>
            <a:xfrm>
              <a:off x="4291337" y="4736020"/>
              <a:ext cx="141177" cy="12119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FDBD1BFF-31CC-4602-BD7E-A01BBBA5FB8B}"/>
                </a:ext>
              </a:extLst>
            </p:cNvPr>
            <p:cNvSpPr/>
            <p:nvPr/>
          </p:nvSpPr>
          <p:spPr>
            <a:xfrm>
              <a:off x="3213063" y="4338938"/>
              <a:ext cx="1625212" cy="686476"/>
            </a:xfrm>
            <a:custGeom>
              <a:avLst/>
              <a:gdLst>
                <a:gd name="connsiteX0" fmla="*/ 4363 w 2048708"/>
                <a:gd name="connsiteY0" fmla="*/ 421041 h 876103"/>
                <a:gd name="connsiteX1" fmla="*/ 313925 w 2048708"/>
                <a:gd name="connsiteY1" fmla="*/ 11466 h 876103"/>
                <a:gd name="connsiteX2" fmla="*/ 823513 w 2048708"/>
                <a:gd name="connsiteY2" fmla="*/ 130529 h 876103"/>
                <a:gd name="connsiteX3" fmla="*/ 1028300 w 2048708"/>
                <a:gd name="connsiteY3" fmla="*/ 311504 h 876103"/>
                <a:gd name="connsiteX4" fmla="*/ 1514075 w 2048708"/>
                <a:gd name="connsiteY4" fmla="*/ 68616 h 876103"/>
                <a:gd name="connsiteX5" fmla="*/ 2047475 w 2048708"/>
                <a:gd name="connsiteY5" fmla="*/ 401991 h 876103"/>
                <a:gd name="connsiteX6" fmla="*/ 1642663 w 2048708"/>
                <a:gd name="connsiteY6" fmla="*/ 854429 h 876103"/>
                <a:gd name="connsiteX7" fmla="*/ 1066400 w 2048708"/>
                <a:gd name="connsiteY7" fmla="*/ 635354 h 876103"/>
                <a:gd name="connsiteX8" fmla="*/ 537763 w 2048708"/>
                <a:gd name="connsiteY8" fmla="*/ 873479 h 876103"/>
                <a:gd name="connsiteX9" fmla="*/ 4363 w 2048708"/>
                <a:gd name="connsiteY9" fmla="*/ 421041 h 876103"/>
                <a:gd name="connsiteX0" fmla="*/ 5045 w 2049390"/>
                <a:gd name="connsiteY0" fmla="*/ 410354 h 865416"/>
                <a:gd name="connsiteX1" fmla="*/ 314607 w 2049390"/>
                <a:gd name="connsiteY1" fmla="*/ 779 h 865416"/>
                <a:gd name="connsiteX2" fmla="*/ 1028982 w 2049390"/>
                <a:gd name="connsiteY2" fmla="*/ 300817 h 865416"/>
                <a:gd name="connsiteX3" fmla="*/ 1514757 w 2049390"/>
                <a:gd name="connsiteY3" fmla="*/ 57929 h 865416"/>
                <a:gd name="connsiteX4" fmla="*/ 2048157 w 2049390"/>
                <a:gd name="connsiteY4" fmla="*/ 391304 h 865416"/>
                <a:gd name="connsiteX5" fmla="*/ 1643345 w 2049390"/>
                <a:gd name="connsiteY5" fmla="*/ 843742 h 865416"/>
                <a:gd name="connsiteX6" fmla="*/ 1067082 w 2049390"/>
                <a:gd name="connsiteY6" fmla="*/ 624667 h 865416"/>
                <a:gd name="connsiteX7" fmla="*/ 538445 w 2049390"/>
                <a:gd name="connsiteY7" fmla="*/ 862792 h 865416"/>
                <a:gd name="connsiteX8" fmla="*/ 5045 w 2049390"/>
                <a:gd name="connsiteY8" fmla="*/ 410354 h 865416"/>
                <a:gd name="connsiteX0" fmla="*/ 5082 w 2049427"/>
                <a:gd name="connsiteY0" fmla="*/ 412274 h 867336"/>
                <a:gd name="connsiteX1" fmla="*/ 314644 w 2049427"/>
                <a:gd name="connsiteY1" fmla="*/ 2699 h 867336"/>
                <a:gd name="connsiteX2" fmla="*/ 1038544 w 2049427"/>
                <a:gd name="connsiteY2" fmla="*/ 226537 h 867336"/>
                <a:gd name="connsiteX3" fmla="*/ 1514794 w 2049427"/>
                <a:gd name="connsiteY3" fmla="*/ 59849 h 867336"/>
                <a:gd name="connsiteX4" fmla="*/ 2048194 w 2049427"/>
                <a:gd name="connsiteY4" fmla="*/ 393224 h 867336"/>
                <a:gd name="connsiteX5" fmla="*/ 1643382 w 2049427"/>
                <a:gd name="connsiteY5" fmla="*/ 845662 h 867336"/>
                <a:gd name="connsiteX6" fmla="*/ 1067119 w 2049427"/>
                <a:gd name="connsiteY6" fmla="*/ 626587 h 867336"/>
                <a:gd name="connsiteX7" fmla="*/ 538482 w 2049427"/>
                <a:gd name="connsiteY7" fmla="*/ 864712 h 867336"/>
                <a:gd name="connsiteX8" fmla="*/ 5082 w 2049427"/>
                <a:gd name="connsiteY8" fmla="*/ 412274 h 867336"/>
                <a:gd name="connsiteX0" fmla="*/ 5194 w 2049539"/>
                <a:gd name="connsiteY0" fmla="*/ 413035 h 868097"/>
                <a:gd name="connsiteX1" fmla="*/ 314756 w 2049539"/>
                <a:gd name="connsiteY1" fmla="*/ 3460 h 868097"/>
                <a:gd name="connsiteX2" fmla="*/ 1067231 w 2049539"/>
                <a:gd name="connsiteY2" fmla="*/ 208248 h 868097"/>
                <a:gd name="connsiteX3" fmla="*/ 1514906 w 2049539"/>
                <a:gd name="connsiteY3" fmla="*/ 60610 h 868097"/>
                <a:gd name="connsiteX4" fmla="*/ 2048306 w 2049539"/>
                <a:gd name="connsiteY4" fmla="*/ 393985 h 868097"/>
                <a:gd name="connsiteX5" fmla="*/ 1643494 w 2049539"/>
                <a:gd name="connsiteY5" fmla="*/ 846423 h 868097"/>
                <a:gd name="connsiteX6" fmla="*/ 1067231 w 2049539"/>
                <a:gd name="connsiteY6" fmla="*/ 627348 h 868097"/>
                <a:gd name="connsiteX7" fmla="*/ 538594 w 2049539"/>
                <a:gd name="connsiteY7" fmla="*/ 865473 h 868097"/>
                <a:gd name="connsiteX8" fmla="*/ 5194 w 2049539"/>
                <a:gd name="connsiteY8" fmla="*/ 413035 h 868097"/>
                <a:gd name="connsiteX0" fmla="*/ 2415 w 2046760"/>
                <a:gd name="connsiteY0" fmla="*/ 413035 h 868097"/>
                <a:gd name="connsiteX1" fmla="*/ 369127 w 2046760"/>
                <a:gd name="connsiteY1" fmla="*/ 3460 h 868097"/>
                <a:gd name="connsiteX2" fmla="*/ 1064452 w 2046760"/>
                <a:gd name="connsiteY2" fmla="*/ 208248 h 868097"/>
                <a:gd name="connsiteX3" fmla="*/ 1512127 w 2046760"/>
                <a:gd name="connsiteY3" fmla="*/ 60610 h 868097"/>
                <a:gd name="connsiteX4" fmla="*/ 2045527 w 2046760"/>
                <a:gd name="connsiteY4" fmla="*/ 393985 h 868097"/>
                <a:gd name="connsiteX5" fmla="*/ 1640715 w 2046760"/>
                <a:gd name="connsiteY5" fmla="*/ 846423 h 868097"/>
                <a:gd name="connsiteX6" fmla="*/ 1064452 w 2046760"/>
                <a:gd name="connsiteY6" fmla="*/ 627348 h 868097"/>
                <a:gd name="connsiteX7" fmla="*/ 535815 w 2046760"/>
                <a:gd name="connsiteY7" fmla="*/ 865473 h 868097"/>
                <a:gd name="connsiteX8" fmla="*/ 2415 w 2046760"/>
                <a:gd name="connsiteY8" fmla="*/ 413035 h 868097"/>
                <a:gd name="connsiteX0" fmla="*/ 2301 w 2060933"/>
                <a:gd name="connsiteY0" fmla="*/ 408131 h 868709"/>
                <a:gd name="connsiteX1" fmla="*/ 383300 w 2060933"/>
                <a:gd name="connsiteY1" fmla="*/ 3319 h 868709"/>
                <a:gd name="connsiteX2" fmla="*/ 1078625 w 2060933"/>
                <a:gd name="connsiteY2" fmla="*/ 208107 h 868709"/>
                <a:gd name="connsiteX3" fmla="*/ 1526300 w 2060933"/>
                <a:gd name="connsiteY3" fmla="*/ 60469 h 868709"/>
                <a:gd name="connsiteX4" fmla="*/ 2059700 w 2060933"/>
                <a:gd name="connsiteY4" fmla="*/ 393844 h 868709"/>
                <a:gd name="connsiteX5" fmla="*/ 1654888 w 2060933"/>
                <a:gd name="connsiteY5" fmla="*/ 846282 h 868709"/>
                <a:gd name="connsiteX6" fmla="*/ 1078625 w 2060933"/>
                <a:gd name="connsiteY6" fmla="*/ 627207 h 868709"/>
                <a:gd name="connsiteX7" fmla="*/ 549988 w 2060933"/>
                <a:gd name="connsiteY7" fmla="*/ 865332 h 868709"/>
                <a:gd name="connsiteX8" fmla="*/ 2301 w 2060933"/>
                <a:gd name="connsiteY8" fmla="*/ 408131 h 868709"/>
                <a:gd name="connsiteX0" fmla="*/ 1066 w 2059698"/>
                <a:gd name="connsiteY0" fmla="*/ 408131 h 868709"/>
                <a:gd name="connsiteX1" fmla="*/ 382065 w 2059698"/>
                <a:gd name="connsiteY1" fmla="*/ 3319 h 868709"/>
                <a:gd name="connsiteX2" fmla="*/ 1077390 w 2059698"/>
                <a:gd name="connsiteY2" fmla="*/ 208107 h 868709"/>
                <a:gd name="connsiteX3" fmla="*/ 1525065 w 2059698"/>
                <a:gd name="connsiteY3" fmla="*/ 60469 h 868709"/>
                <a:gd name="connsiteX4" fmla="*/ 2058465 w 2059698"/>
                <a:gd name="connsiteY4" fmla="*/ 393844 h 868709"/>
                <a:gd name="connsiteX5" fmla="*/ 1653653 w 2059698"/>
                <a:gd name="connsiteY5" fmla="*/ 846282 h 868709"/>
                <a:gd name="connsiteX6" fmla="*/ 1077390 w 2059698"/>
                <a:gd name="connsiteY6" fmla="*/ 627207 h 868709"/>
                <a:gd name="connsiteX7" fmla="*/ 491603 w 2059698"/>
                <a:gd name="connsiteY7" fmla="*/ 865332 h 868709"/>
                <a:gd name="connsiteX8" fmla="*/ 1066 w 2059698"/>
                <a:gd name="connsiteY8" fmla="*/ 408131 h 868709"/>
                <a:gd name="connsiteX0" fmla="*/ 1066 w 2059698"/>
                <a:gd name="connsiteY0" fmla="*/ 408783 h 869361"/>
                <a:gd name="connsiteX1" fmla="*/ 382065 w 2059698"/>
                <a:gd name="connsiteY1" fmla="*/ 3971 h 869361"/>
                <a:gd name="connsiteX2" fmla="*/ 1077390 w 2059698"/>
                <a:gd name="connsiteY2" fmla="*/ 194472 h 869361"/>
                <a:gd name="connsiteX3" fmla="*/ 1525065 w 2059698"/>
                <a:gd name="connsiteY3" fmla="*/ 61121 h 869361"/>
                <a:gd name="connsiteX4" fmla="*/ 2058465 w 2059698"/>
                <a:gd name="connsiteY4" fmla="*/ 394496 h 869361"/>
                <a:gd name="connsiteX5" fmla="*/ 1653653 w 2059698"/>
                <a:gd name="connsiteY5" fmla="*/ 846934 h 869361"/>
                <a:gd name="connsiteX6" fmla="*/ 1077390 w 2059698"/>
                <a:gd name="connsiteY6" fmla="*/ 627859 h 869361"/>
                <a:gd name="connsiteX7" fmla="*/ 491603 w 2059698"/>
                <a:gd name="connsiteY7" fmla="*/ 865984 h 869361"/>
                <a:gd name="connsiteX8" fmla="*/ 1066 w 2059698"/>
                <a:gd name="connsiteY8" fmla="*/ 408783 h 869361"/>
                <a:gd name="connsiteX0" fmla="*/ 1046 w 2059678"/>
                <a:gd name="connsiteY0" fmla="*/ 409021 h 869599"/>
                <a:gd name="connsiteX1" fmla="*/ 382045 w 2059678"/>
                <a:gd name="connsiteY1" fmla="*/ 4209 h 869599"/>
                <a:gd name="connsiteX2" fmla="*/ 1048795 w 2059678"/>
                <a:gd name="connsiteY2" fmla="*/ 189947 h 869599"/>
                <a:gd name="connsiteX3" fmla="*/ 1525045 w 2059678"/>
                <a:gd name="connsiteY3" fmla="*/ 61359 h 869599"/>
                <a:gd name="connsiteX4" fmla="*/ 2058445 w 2059678"/>
                <a:gd name="connsiteY4" fmla="*/ 394734 h 869599"/>
                <a:gd name="connsiteX5" fmla="*/ 1653633 w 2059678"/>
                <a:gd name="connsiteY5" fmla="*/ 847172 h 869599"/>
                <a:gd name="connsiteX6" fmla="*/ 1077370 w 2059678"/>
                <a:gd name="connsiteY6" fmla="*/ 628097 h 869599"/>
                <a:gd name="connsiteX7" fmla="*/ 491583 w 2059678"/>
                <a:gd name="connsiteY7" fmla="*/ 866222 h 869599"/>
                <a:gd name="connsiteX8" fmla="*/ 1046 w 2059678"/>
                <a:gd name="connsiteY8" fmla="*/ 409021 h 869599"/>
                <a:gd name="connsiteX0" fmla="*/ 1046 w 2059146"/>
                <a:gd name="connsiteY0" fmla="*/ 409091 h 869669"/>
                <a:gd name="connsiteX1" fmla="*/ 382045 w 2059146"/>
                <a:gd name="connsiteY1" fmla="*/ 4279 h 869669"/>
                <a:gd name="connsiteX2" fmla="*/ 1048795 w 2059146"/>
                <a:gd name="connsiteY2" fmla="*/ 190017 h 869669"/>
                <a:gd name="connsiteX3" fmla="*/ 1558382 w 2059146"/>
                <a:gd name="connsiteY3" fmla="*/ 85241 h 869669"/>
                <a:gd name="connsiteX4" fmla="*/ 2058445 w 2059146"/>
                <a:gd name="connsiteY4" fmla="*/ 394804 h 869669"/>
                <a:gd name="connsiteX5" fmla="*/ 1653633 w 2059146"/>
                <a:gd name="connsiteY5" fmla="*/ 847242 h 869669"/>
                <a:gd name="connsiteX6" fmla="*/ 1077370 w 2059146"/>
                <a:gd name="connsiteY6" fmla="*/ 628167 h 869669"/>
                <a:gd name="connsiteX7" fmla="*/ 491583 w 2059146"/>
                <a:gd name="connsiteY7" fmla="*/ 866292 h 869669"/>
                <a:gd name="connsiteX8" fmla="*/ 1046 w 2059146"/>
                <a:gd name="connsiteY8" fmla="*/ 409091 h 869669"/>
                <a:gd name="connsiteX0" fmla="*/ 1046 w 2058799"/>
                <a:gd name="connsiteY0" fmla="*/ 409064 h 869642"/>
                <a:gd name="connsiteX1" fmla="*/ 382045 w 2058799"/>
                <a:gd name="connsiteY1" fmla="*/ 4252 h 869642"/>
                <a:gd name="connsiteX2" fmla="*/ 1048795 w 2058799"/>
                <a:gd name="connsiteY2" fmla="*/ 189990 h 869642"/>
                <a:gd name="connsiteX3" fmla="*/ 1586957 w 2058799"/>
                <a:gd name="connsiteY3" fmla="*/ 75689 h 869642"/>
                <a:gd name="connsiteX4" fmla="*/ 2058445 w 2058799"/>
                <a:gd name="connsiteY4" fmla="*/ 394777 h 869642"/>
                <a:gd name="connsiteX5" fmla="*/ 1653633 w 2058799"/>
                <a:gd name="connsiteY5" fmla="*/ 847215 h 869642"/>
                <a:gd name="connsiteX6" fmla="*/ 1077370 w 2058799"/>
                <a:gd name="connsiteY6" fmla="*/ 628140 h 869642"/>
                <a:gd name="connsiteX7" fmla="*/ 491583 w 2058799"/>
                <a:gd name="connsiteY7" fmla="*/ 866265 h 869642"/>
                <a:gd name="connsiteX8" fmla="*/ 1046 w 2058799"/>
                <a:gd name="connsiteY8" fmla="*/ 409064 h 869642"/>
                <a:gd name="connsiteX0" fmla="*/ 1046 w 2058800"/>
                <a:gd name="connsiteY0" fmla="*/ 409064 h 869117"/>
                <a:gd name="connsiteX1" fmla="*/ 382045 w 2058800"/>
                <a:gd name="connsiteY1" fmla="*/ 4252 h 869117"/>
                <a:gd name="connsiteX2" fmla="*/ 1048795 w 2058800"/>
                <a:gd name="connsiteY2" fmla="*/ 189990 h 869117"/>
                <a:gd name="connsiteX3" fmla="*/ 1586957 w 2058800"/>
                <a:gd name="connsiteY3" fmla="*/ 75689 h 869117"/>
                <a:gd name="connsiteX4" fmla="*/ 2058445 w 2058800"/>
                <a:gd name="connsiteY4" fmla="*/ 394777 h 869117"/>
                <a:gd name="connsiteX5" fmla="*/ 1653633 w 2058800"/>
                <a:gd name="connsiteY5" fmla="*/ 847215 h 869117"/>
                <a:gd name="connsiteX6" fmla="*/ 1072608 w 2058800"/>
                <a:gd name="connsiteY6" fmla="*/ 613853 h 869117"/>
                <a:gd name="connsiteX7" fmla="*/ 491583 w 2058800"/>
                <a:gd name="connsiteY7" fmla="*/ 866265 h 869117"/>
                <a:gd name="connsiteX8" fmla="*/ 1046 w 2058800"/>
                <a:gd name="connsiteY8" fmla="*/ 409064 h 86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58800" h="869117">
                  <a:moveTo>
                    <a:pt x="1046" y="409064"/>
                  </a:moveTo>
                  <a:cubicBezTo>
                    <a:pt x="-17210" y="265395"/>
                    <a:pt x="207420" y="40764"/>
                    <a:pt x="382045" y="4252"/>
                  </a:cubicBezTo>
                  <a:cubicBezTo>
                    <a:pt x="556670" y="-32260"/>
                    <a:pt x="847976" y="178084"/>
                    <a:pt x="1048795" y="189990"/>
                  </a:cubicBezTo>
                  <a:cubicBezTo>
                    <a:pt x="1249614" y="201896"/>
                    <a:pt x="1418682" y="41558"/>
                    <a:pt x="1586957" y="75689"/>
                  </a:cubicBezTo>
                  <a:cubicBezTo>
                    <a:pt x="1755232" y="109820"/>
                    <a:pt x="2047332" y="266189"/>
                    <a:pt x="2058445" y="394777"/>
                  </a:cubicBezTo>
                  <a:cubicBezTo>
                    <a:pt x="2069558" y="523365"/>
                    <a:pt x="1817939" y="810702"/>
                    <a:pt x="1653633" y="847215"/>
                  </a:cubicBezTo>
                  <a:cubicBezTo>
                    <a:pt x="1489327" y="883728"/>
                    <a:pt x="1256758" y="610678"/>
                    <a:pt x="1072608" y="613853"/>
                  </a:cubicBezTo>
                  <a:cubicBezTo>
                    <a:pt x="888458" y="617028"/>
                    <a:pt x="670177" y="900396"/>
                    <a:pt x="491583" y="866265"/>
                  </a:cubicBezTo>
                  <a:cubicBezTo>
                    <a:pt x="312989" y="832134"/>
                    <a:pt x="19302" y="552733"/>
                    <a:pt x="1046" y="409064"/>
                  </a:cubicBez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箭头: 上 79">
              <a:extLst>
                <a:ext uri="{FF2B5EF4-FFF2-40B4-BE49-F238E27FC236}">
                  <a16:creationId xmlns:a16="http://schemas.microsoft.com/office/drawing/2014/main" id="{1199C3AE-B3C6-4063-9432-EA8A658A5B83}"/>
                </a:ext>
              </a:extLst>
            </p:cNvPr>
            <p:cNvSpPr/>
            <p:nvPr/>
          </p:nvSpPr>
          <p:spPr>
            <a:xfrm rot="2518491">
              <a:off x="4088611" y="4472328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箭头: 上 80">
              <a:extLst>
                <a:ext uri="{FF2B5EF4-FFF2-40B4-BE49-F238E27FC236}">
                  <a16:creationId xmlns:a16="http://schemas.microsoft.com/office/drawing/2014/main" id="{0D460F7A-6EEF-4D2C-B3A5-C7BF5304D641}"/>
                </a:ext>
              </a:extLst>
            </p:cNvPr>
            <p:cNvSpPr/>
            <p:nvPr/>
          </p:nvSpPr>
          <p:spPr>
            <a:xfrm rot="19536714">
              <a:off x="3898086" y="4488821"/>
              <a:ext cx="103917" cy="150877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箭头: 上 81">
              <a:extLst>
                <a:ext uri="{FF2B5EF4-FFF2-40B4-BE49-F238E27FC236}">
                  <a16:creationId xmlns:a16="http://schemas.microsoft.com/office/drawing/2014/main" id="{0F94AF9C-FACA-49AF-B9F8-EE0A9E6CEF30}"/>
                </a:ext>
              </a:extLst>
            </p:cNvPr>
            <p:cNvSpPr/>
            <p:nvPr/>
          </p:nvSpPr>
          <p:spPr>
            <a:xfrm rot="9276608">
              <a:off x="4091656" y="4672240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箭头: 上 82">
              <a:extLst>
                <a:ext uri="{FF2B5EF4-FFF2-40B4-BE49-F238E27FC236}">
                  <a16:creationId xmlns:a16="http://schemas.microsoft.com/office/drawing/2014/main" id="{5BF60E97-162C-43C9-9020-2B3A8CB327E5}"/>
                </a:ext>
              </a:extLst>
            </p:cNvPr>
            <p:cNvSpPr/>
            <p:nvPr/>
          </p:nvSpPr>
          <p:spPr>
            <a:xfrm rot="12267279">
              <a:off x="3896763" y="4660383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EFD5E96F-318A-4D5A-BCA2-D202D2E49276}"/>
              </a:ext>
            </a:extLst>
          </p:cNvPr>
          <p:cNvGrpSpPr/>
          <p:nvPr/>
        </p:nvGrpSpPr>
        <p:grpSpPr>
          <a:xfrm>
            <a:off x="9491804" y="3527318"/>
            <a:ext cx="486818" cy="499762"/>
            <a:chOff x="5168539" y="4845481"/>
            <a:chExt cx="434113" cy="430021"/>
          </a:xfrm>
        </p:grpSpPr>
        <p:sp>
          <p:nvSpPr>
            <p:cNvPr id="147" name="流程图: 接点 146">
              <a:extLst>
                <a:ext uri="{FF2B5EF4-FFF2-40B4-BE49-F238E27FC236}">
                  <a16:creationId xmlns:a16="http://schemas.microsoft.com/office/drawing/2014/main" id="{43055F27-8D6E-471C-9021-3E84F08A6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49" y="4913925"/>
              <a:ext cx="70366" cy="70345"/>
            </a:xfrm>
            <a:prstGeom prst="flowChartConnector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流程图: 接点 147">
              <a:extLst>
                <a:ext uri="{FF2B5EF4-FFF2-40B4-BE49-F238E27FC236}">
                  <a16:creationId xmlns:a16="http://schemas.microsoft.com/office/drawing/2014/main" id="{DC8A2599-4BEA-41AE-9948-6ED63951C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193" y="5040949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" name="流程图: 接点 148">
              <a:extLst>
                <a:ext uri="{FF2B5EF4-FFF2-40B4-BE49-F238E27FC236}">
                  <a16:creationId xmlns:a16="http://schemas.microsoft.com/office/drawing/2014/main" id="{C626E2DF-96BE-4A7A-B514-48072EAD4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0414" y="515800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79918C0E-1DFC-4B5C-94F1-21807AE8068E}"/>
                </a:ext>
              </a:extLst>
            </p:cNvPr>
            <p:cNvCxnSpPr>
              <a:cxnSpLocks noChangeAspect="1"/>
              <a:stCxn id="148" idx="7"/>
              <a:endCxn id="147" idx="3"/>
            </p:cNvCxnSpPr>
            <p:nvPr/>
          </p:nvCxnSpPr>
          <p:spPr>
            <a:xfrm flipV="1">
              <a:off x="5251254" y="4973968"/>
              <a:ext cx="50300" cy="77283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6B824758-BC2E-45D7-BA2E-C8AF1490D970}"/>
                </a:ext>
              </a:extLst>
            </p:cNvPr>
            <p:cNvCxnSpPr>
              <a:cxnSpLocks noChangeAspect="1"/>
              <a:stCxn id="147" idx="5"/>
              <a:endCxn id="149" idx="0"/>
            </p:cNvCxnSpPr>
            <p:nvPr/>
          </p:nvCxnSpPr>
          <p:spPr>
            <a:xfrm>
              <a:off x="5351310" y="4973968"/>
              <a:ext cx="34286" cy="18403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BED5B327-35CA-47B5-B63A-83CC12EAFF01}"/>
                </a:ext>
              </a:extLst>
            </p:cNvPr>
            <p:cNvCxnSpPr>
              <a:cxnSpLocks noChangeAspect="1"/>
              <a:stCxn id="147" idx="6"/>
              <a:endCxn id="158" idx="2"/>
            </p:cNvCxnSpPr>
            <p:nvPr/>
          </p:nvCxnSpPr>
          <p:spPr>
            <a:xfrm>
              <a:off x="5361615" y="4949098"/>
              <a:ext cx="83198" cy="197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84E20E2E-0BB8-42B5-9206-633CF255EF4F}"/>
                </a:ext>
              </a:extLst>
            </p:cNvPr>
            <p:cNvCxnSpPr>
              <a:cxnSpLocks noChangeAspect="1"/>
              <a:stCxn id="149" idx="6"/>
              <a:endCxn id="156" idx="3"/>
            </p:cNvCxnSpPr>
            <p:nvPr/>
          </p:nvCxnSpPr>
          <p:spPr>
            <a:xfrm flipV="1">
              <a:off x="5420779" y="5142068"/>
              <a:ext cx="66499" cy="5111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5398FEF1-9FBF-4C89-A1DD-659462F37AF7}"/>
                </a:ext>
              </a:extLst>
            </p:cNvPr>
            <p:cNvCxnSpPr>
              <a:cxnSpLocks noChangeAspect="1"/>
              <a:stCxn id="148" idx="6"/>
              <a:endCxn id="158" idx="3"/>
            </p:cNvCxnSpPr>
            <p:nvPr/>
          </p:nvCxnSpPr>
          <p:spPr>
            <a:xfrm flipV="1">
              <a:off x="5261559" y="4993669"/>
              <a:ext cx="193558" cy="824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40D476A8-6588-41C7-ADC5-C6F1F87C46D0}"/>
                </a:ext>
              </a:extLst>
            </p:cNvPr>
            <p:cNvCxnSpPr>
              <a:cxnSpLocks noChangeAspect="1"/>
              <a:stCxn id="148" idx="6"/>
              <a:endCxn id="156" idx="2"/>
            </p:cNvCxnSpPr>
            <p:nvPr/>
          </p:nvCxnSpPr>
          <p:spPr>
            <a:xfrm>
              <a:off x="5261559" y="5076122"/>
              <a:ext cx="215415" cy="4107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流程图: 接点 155">
              <a:extLst>
                <a:ext uri="{FF2B5EF4-FFF2-40B4-BE49-F238E27FC236}">
                  <a16:creationId xmlns:a16="http://schemas.microsoft.com/office/drawing/2014/main" id="{01DCF392-2563-4EA4-97D2-B6E14690C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974" y="5082025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22FBCD44-F0B4-444A-AC22-ACC3D9741528}"/>
                </a:ext>
              </a:extLst>
            </p:cNvPr>
            <p:cNvCxnSpPr>
              <a:cxnSpLocks noChangeAspect="1"/>
              <a:stCxn id="158" idx="4"/>
              <a:endCxn id="156" idx="0"/>
            </p:cNvCxnSpPr>
            <p:nvPr/>
          </p:nvCxnSpPr>
          <p:spPr>
            <a:xfrm>
              <a:off x="5479995" y="5003971"/>
              <a:ext cx="32161" cy="7805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流程图: 接点 157">
              <a:extLst>
                <a:ext uri="{FF2B5EF4-FFF2-40B4-BE49-F238E27FC236}">
                  <a16:creationId xmlns:a16="http://schemas.microsoft.com/office/drawing/2014/main" id="{7025F413-D08A-4A27-985D-9E556BA3B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4813" y="493362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2E501C97-DB6A-4199-933A-78EF23201896}"/>
                </a:ext>
              </a:extLst>
            </p:cNvPr>
            <p:cNvCxnSpPr>
              <a:cxnSpLocks noChangeAspect="1"/>
              <a:stCxn id="148" idx="5"/>
              <a:endCxn id="149" idx="2"/>
            </p:cNvCxnSpPr>
            <p:nvPr/>
          </p:nvCxnSpPr>
          <p:spPr>
            <a:xfrm>
              <a:off x="5251254" y="5100993"/>
              <a:ext cx="99159" cy="9218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矩形: 圆角 159">
              <a:extLst>
                <a:ext uri="{FF2B5EF4-FFF2-40B4-BE49-F238E27FC236}">
                  <a16:creationId xmlns:a16="http://schemas.microsoft.com/office/drawing/2014/main" id="{743B5AFE-F376-4BDB-AC0B-CDBBD8186B4D}"/>
                </a:ext>
              </a:extLst>
            </p:cNvPr>
            <p:cNvSpPr/>
            <p:nvPr/>
          </p:nvSpPr>
          <p:spPr>
            <a:xfrm>
              <a:off x="5168539" y="4845481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AC68F884-1C90-45E1-88CB-3D22CF601092}"/>
              </a:ext>
            </a:extLst>
          </p:cNvPr>
          <p:cNvGrpSpPr/>
          <p:nvPr/>
        </p:nvGrpSpPr>
        <p:grpSpPr>
          <a:xfrm>
            <a:off x="10494874" y="3520290"/>
            <a:ext cx="494750" cy="500308"/>
            <a:chOff x="6641302" y="4863945"/>
            <a:chExt cx="434113" cy="430021"/>
          </a:xfrm>
        </p:grpSpPr>
        <p:sp>
          <p:nvSpPr>
            <p:cNvPr id="136" name="流程图: 接点 135">
              <a:extLst>
                <a:ext uri="{FF2B5EF4-FFF2-40B4-BE49-F238E27FC236}">
                  <a16:creationId xmlns:a16="http://schemas.microsoft.com/office/drawing/2014/main" id="{2D4E298B-3532-43AA-9ED5-BB3BF6DF6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5529" y="5050190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7" name="流程图: 接点 136">
              <a:extLst>
                <a:ext uri="{FF2B5EF4-FFF2-40B4-BE49-F238E27FC236}">
                  <a16:creationId xmlns:a16="http://schemas.microsoft.com/office/drawing/2014/main" id="{F147753B-3EC9-4372-BE8A-25B39A348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127" y="4949460"/>
              <a:ext cx="70366" cy="70345"/>
            </a:xfrm>
            <a:prstGeom prst="flowChartConnector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8" name="流程图: 接点 137">
              <a:extLst>
                <a:ext uri="{FF2B5EF4-FFF2-40B4-BE49-F238E27FC236}">
                  <a16:creationId xmlns:a16="http://schemas.microsoft.com/office/drawing/2014/main" id="{68864316-3DC3-449E-8BD6-1EB1D0939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609" y="5042998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671A54C3-3731-4F2F-B4E0-00FB7F76DCBC}"/>
                </a:ext>
              </a:extLst>
            </p:cNvPr>
            <p:cNvCxnSpPr>
              <a:cxnSpLocks noChangeAspect="1"/>
              <a:stCxn id="137" idx="2"/>
              <a:endCxn id="136" idx="7"/>
            </p:cNvCxnSpPr>
            <p:nvPr/>
          </p:nvCxnSpPr>
          <p:spPr>
            <a:xfrm flipH="1">
              <a:off x="6745589" y="4984633"/>
              <a:ext cx="65538" cy="758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2FD28725-9320-4F63-8FCC-64F7A5F2EB51}"/>
                </a:ext>
              </a:extLst>
            </p:cNvPr>
            <p:cNvCxnSpPr>
              <a:cxnSpLocks noChangeAspect="1"/>
              <a:stCxn id="137" idx="4"/>
              <a:endCxn id="144" idx="0"/>
            </p:cNvCxnSpPr>
            <p:nvPr/>
          </p:nvCxnSpPr>
          <p:spPr>
            <a:xfrm>
              <a:off x="6846310" y="5019805"/>
              <a:ext cx="23883" cy="13197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30D4EFBB-E48C-4DA4-83D6-7B7DCAD17589}"/>
                </a:ext>
              </a:extLst>
            </p:cNvPr>
            <p:cNvCxnSpPr>
              <a:cxnSpLocks noChangeAspect="1"/>
              <a:stCxn id="137" idx="6"/>
              <a:endCxn id="138" idx="1"/>
            </p:cNvCxnSpPr>
            <p:nvPr/>
          </p:nvCxnSpPr>
          <p:spPr>
            <a:xfrm>
              <a:off x="6881493" y="4984633"/>
              <a:ext cx="89421" cy="6866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BDAB5555-0BB4-461A-92B5-6A3CE51F9DCD}"/>
                </a:ext>
              </a:extLst>
            </p:cNvPr>
            <p:cNvCxnSpPr>
              <a:cxnSpLocks noChangeAspect="1"/>
              <a:stCxn id="138" idx="3"/>
              <a:endCxn id="144" idx="6"/>
            </p:cNvCxnSpPr>
            <p:nvPr/>
          </p:nvCxnSpPr>
          <p:spPr>
            <a:xfrm flipH="1">
              <a:off x="6905376" y="5103041"/>
              <a:ext cx="65538" cy="8390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A68D9729-32C4-4D3E-9A22-35C5A9F5207D}"/>
                </a:ext>
              </a:extLst>
            </p:cNvPr>
            <p:cNvCxnSpPr>
              <a:cxnSpLocks noChangeAspect="1"/>
              <a:stCxn id="136" idx="6"/>
              <a:endCxn id="138" idx="2"/>
            </p:cNvCxnSpPr>
            <p:nvPr/>
          </p:nvCxnSpPr>
          <p:spPr>
            <a:xfrm flipV="1">
              <a:off x="6755894" y="5078170"/>
              <a:ext cx="204715" cy="719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流程图: 接点 143">
              <a:extLst>
                <a:ext uri="{FF2B5EF4-FFF2-40B4-BE49-F238E27FC236}">
                  <a16:creationId xmlns:a16="http://schemas.microsoft.com/office/drawing/2014/main" id="{CFB6570A-C67F-4C7F-A301-14423C8E96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5010" y="5151777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4C601B17-57C8-4A72-B254-AC5E93F1AABD}"/>
                </a:ext>
              </a:extLst>
            </p:cNvPr>
            <p:cNvCxnSpPr>
              <a:cxnSpLocks noChangeAspect="1"/>
              <a:stCxn id="136" idx="5"/>
              <a:endCxn id="144" idx="2"/>
            </p:cNvCxnSpPr>
            <p:nvPr/>
          </p:nvCxnSpPr>
          <p:spPr>
            <a:xfrm>
              <a:off x="6745589" y="5110233"/>
              <a:ext cx="89421" cy="7671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矩形: 圆角 145">
              <a:extLst>
                <a:ext uri="{FF2B5EF4-FFF2-40B4-BE49-F238E27FC236}">
                  <a16:creationId xmlns:a16="http://schemas.microsoft.com/office/drawing/2014/main" id="{3F100578-6E46-4B2D-9B65-62219E956863}"/>
                </a:ext>
              </a:extLst>
            </p:cNvPr>
            <p:cNvSpPr/>
            <p:nvPr/>
          </p:nvSpPr>
          <p:spPr>
            <a:xfrm>
              <a:off x="6641302" y="4863945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09" name="流程图: 接点 108">
            <a:extLst>
              <a:ext uri="{FF2B5EF4-FFF2-40B4-BE49-F238E27FC236}">
                <a16:creationId xmlns:a16="http://schemas.microsoft.com/office/drawing/2014/main" id="{4431CB0C-C310-4D30-8277-16016BE85956}"/>
              </a:ext>
            </a:extLst>
          </p:cNvPr>
          <p:cNvSpPr>
            <a:spLocks noChangeAspect="1"/>
          </p:cNvSpPr>
          <p:nvPr/>
        </p:nvSpPr>
        <p:spPr>
          <a:xfrm rot="20893624">
            <a:off x="7132851" y="1953570"/>
            <a:ext cx="75995" cy="75973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1A1A6E51-8DA8-4950-82A9-ED56E5F41DDA}"/>
              </a:ext>
            </a:extLst>
          </p:cNvPr>
          <p:cNvSpPr txBox="1"/>
          <p:nvPr/>
        </p:nvSpPr>
        <p:spPr>
          <a:xfrm>
            <a:off x="7215798" y="179950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pivot</a:t>
            </a:r>
            <a:endParaRPr lang="zh-CN" altLang="en-US" dirty="0"/>
          </a:p>
        </p:txBody>
      </p:sp>
      <p:sp>
        <p:nvSpPr>
          <p:cNvPr id="111" name="流程图: 接点 110">
            <a:extLst>
              <a:ext uri="{FF2B5EF4-FFF2-40B4-BE49-F238E27FC236}">
                <a16:creationId xmlns:a16="http://schemas.microsoft.com/office/drawing/2014/main" id="{9D359DD2-1D93-4DF5-A015-2F15AD3C1A59}"/>
              </a:ext>
            </a:extLst>
          </p:cNvPr>
          <p:cNvSpPr>
            <a:spLocks noChangeAspect="1"/>
          </p:cNvSpPr>
          <p:nvPr/>
        </p:nvSpPr>
        <p:spPr>
          <a:xfrm>
            <a:off x="7125554" y="2271498"/>
            <a:ext cx="88874" cy="88900"/>
          </a:xfrm>
          <a:prstGeom prst="flowChartConnector">
            <a:avLst/>
          </a:prstGeom>
          <a:solidFill>
            <a:srgbClr val="3F61C4">
              <a:alpha val="4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D8D36460-9256-49F3-8EC1-B41D3C527A47}"/>
              </a:ext>
            </a:extLst>
          </p:cNvPr>
          <p:cNvSpPr txBox="1"/>
          <p:nvPr/>
        </p:nvSpPr>
        <p:spPr>
          <a:xfrm>
            <a:off x="7212994" y="210167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old pivot</a:t>
            </a:r>
            <a:endParaRPr lang="zh-CN" altLang="en-US" dirty="0"/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B91B6FE4-7E23-4099-8C52-7C9532480ED0}"/>
              </a:ext>
            </a:extLst>
          </p:cNvPr>
          <p:cNvSpPr txBox="1"/>
          <p:nvPr/>
        </p:nvSpPr>
        <p:spPr>
          <a:xfrm>
            <a:off x="1287110" y="4490259"/>
            <a:ext cx="495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add </a:t>
            </a:r>
            <a:r>
              <a:rPr lang="zh-CN" altLang="en-US" sz="2400" dirty="0">
                <a:solidFill>
                  <a:srgbClr val="9CBB5C"/>
                </a:solidFill>
              </a:rPr>
              <a:t>●</a:t>
            </a:r>
            <a:r>
              <a:rPr lang="en-US" altLang="zh-CN" sz="2400" dirty="0">
                <a:solidFill>
                  <a:srgbClr val="C00000"/>
                </a:solidFill>
              </a:rPr>
              <a:t> to the graph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8924E958-61ED-4489-8C82-95BC4D99D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Core Decomposition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5854FA57-8A00-4A24-9104-6C06C452D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4262" cy="43513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Powerful Tool in Network Analysis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Decompose a graph into layers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962D5F-9688-40AB-9C2A-B04CBBBE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2</a:t>
            </a:fld>
            <a:endParaRPr lang="en-AU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F9334E9-3EAC-4EC9-ABC9-B268ED63E73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330" y="1891938"/>
            <a:ext cx="3420874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52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7EC5020D-750B-4A93-AFBF-BA8A5743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Solution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for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down to 0: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rgbClr val="C00000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</a:rPr>
                  <a:t>-Core Tree Node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</a:rPr>
                  <a:t>)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/>
                  <a:t>Union in union-find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/>
                  <a:t>Create Tree Nodes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/>
                  <a:t>Find Parent Tree Node</a:t>
                </a:r>
              </a:p>
              <a:p>
                <a:pPr marL="916200" lvl="2" indent="-457200">
                  <a:buFont typeface="+mj-lt"/>
                  <a:buAutoNum type="arabicPeriod"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C8C44-FCA8-4B3F-AD53-782B64DE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20</a:t>
            </a:fld>
            <a:endParaRPr lang="en-AU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1DE61D3-9AC9-431C-A2C4-045B4FB3C45E}"/>
              </a:ext>
            </a:extLst>
          </p:cNvPr>
          <p:cNvGrpSpPr>
            <a:grpSpLocks noChangeAspect="1"/>
          </p:cNvGrpSpPr>
          <p:nvPr/>
        </p:nvGrpSpPr>
        <p:grpSpPr>
          <a:xfrm>
            <a:off x="6506122" y="2823762"/>
            <a:ext cx="2252260" cy="1210474"/>
            <a:chOff x="2642092" y="3945162"/>
            <a:chExt cx="2766728" cy="1493953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EE006B0-4F8F-475A-AE62-6E97EE2AD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2092" y="3945162"/>
              <a:ext cx="2766728" cy="1493953"/>
            </a:xfrm>
            <a:prstGeom prst="ellips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FC804B5-E24D-4271-8147-B691ABE544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2746" y="4149079"/>
              <a:ext cx="2181682" cy="1095325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D1731001-0E20-4B6A-B861-87E98D561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8942" y="4425920"/>
              <a:ext cx="111094" cy="111125"/>
            </a:xfrm>
            <a:prstGeom prst="flowChartConnector">
              <a:avLst/>
            </a:prstGeom>
            <a:solidFill>
              <a:srgbClr val="3F61C4"/>
            </a:solidFill>
            <a:ln>
              <a:solidFill>
                <a:srgbClr val="3F61C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流程图: 接点 15">
              <a:extLst>
                <a:ext uri="{FF2B5EF4-FFF2-40B4-BE49-F238E27FC236}">
                  <a16:creationId xmlns:a16="http://schemas.microsoft.com/office/drawing/2014/main" id="{69BC096E-C9BC-4890-A2B5-0FA43EB6B0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974" y="4626582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E5E35215-C038-4286-A595-AD3D11BA6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2350" y="481149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F33BCBF-52DC-4107-B9AB-629196B388E8}"/>
                </a:ext>
              </a:extLst>
            </p:cNvPr>
            <p:cNvCxnSpPr>
              <a:cxnSpLocks noChangeAspect="1"/>
              <a:stCxn id="16" idx="7"/>
              <a:endCxn id="15" idx="3"/>
            </p:cNvCxnSpPr>
            <p:nvPr/>
          </p:nvCxnSpPr>
          <p:spPr>
            <a:xfrm flipV="1">
              <a:off x="3395797" y="4520770"/>
              <a:ext cx="79413" cy="122085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CBBD323-1C20-4F48-AF72-46EA7E7EC8E6}"/>
                </a:ext>
              </a:extLst>
            </p:cNvPr>
            <p:cNvCxnSpPr>
              <a:cxnSpLocks noChangeAspect="1"/>
              <a:stCxn id="15" idx="5"/>
              <a:endCxn id="17" idx="0"/>
            </p:cNvCxnSpPr>
            <p:nvPr/>
          </p:nvCxnSpPr>
          <p:spPr>
            <a:xfrm>
              <a:off x="3553765" y="4520771"/>
              <a:ext cx="54132" cy="29072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FF6273B-431E-4251-BA7A-AE3841246FBF}"/>
                </a:ext>
              </a:extLst>
            </p:cNvPr>
            <p:cNvCxnSpPr>
              <a:cxnSpLocks noChangeAspect="1"/>
              <a:stCxn id="15" idx="6"/>
              <a:endCxn id="74" idx="2"/>
            </p:cNvCxnSpPr>
            <p:nvPr/>
          </p:nvCxnSpPr>
          <p:spPr>
            <a:xfrm>
              <a:off x="3570034" y="4481482"/>
              <a:ext cx="131353" cy="3112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7EF1B68-12B9-488E-887F-3B223F92AC3B}"/>
                </a:ext>
              </a:extLst>
            </p:cNvPr>
            <p:cNvCxnSpPr>
              <a:cxnSpLocks noChangeAspect="1"/>
              <a:stCxn id="17" idx="6"/>
              <a:endCxn id="71" idx="3"/>
            </p:cNvCxnSpPr>
            <p:nvPr/>
          </p:nvCxnSpPr>
          <p:spPr>
            <a:xfrm flipV="1">
              <a:off x="3663443" y="4786320"/>
              <a:ext cx="104988" cy="8073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F5F1170-E376-4D4E-9849-6F3D9AD1E214}"/>
                </a:ext>
              </a:extLst>
            </p:cNvPr>
            <p:cNvCxnSpPr>
              <a:cxnSpLocks noChangeAspect="1"/>
              <a:stCxn id="16" idx="6"/>
              <a:endCxn id="74" idx="3"/>
            </p:cNvCxnSpPr>
            <p:nvPr/>
          </p:nvCxnSpPr>
          <p:spPr>
            <a:xfrm flipV="1">
              <a:off x="3412067" y="4551891"/>
              <a:ext cx="305590" cy="1302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4E598BAF-4018-474B-8DB1-10C28774E26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40849" y="4229467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D83C786A-1980-4FF3-B424-7F1D574BDD3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87359" y="4284052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E6A018D1-56BD-4FC3-ABE9-F8218F09A97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78221" y="4165431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E30D2FBC-A0FA-4C6E-8726-F446BCE906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797" y="5053653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26E5538-709A-4441-A9F0-9A0E0BA29B94}"/>
                </a:ext>
              </a:extLst>
            </p:cNvPr>
            <p:cNvCxnSpPr>
              <a:cxnSpLocks noChangeAspect="1"/>
              <a:stCxn id="23" idx="5"/>
              <a:endCxn id="24" idx="2"/>
            </p:cNvCxnSpPr>
            <p:nvPr/>
          </p:nvCxnSpPr>
          <p:spPr>
            <a:xfrm>
              <a:off x="3842851" y="4315466"/>
              <a:ext cx="345665" cy="35477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D8C4E0A-3AA4-4432-A516-AD0C9846BA56}"/>
                </a:ext>
              </a:extLst>
            </p:cNvPr>
            <p:cNvCxnSpPr>
              <a:cxnSpLocks noChangeAspect="1"/>
              <a:stCxn id="23" idx="6"/>
              <a:endCxn id="25" idx="2"/>
            </p:cNvCxnSpPr>
            <p:nvPr/>
          </p:nvCxnSpPr>
          <p:spPr>
            <a:xfrm flipV="1">
              <a:off x="3850775" y="4232329"/>
              <a:ext cx="128616" cy="41363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38B781A-B3A9-4832-BFF9-CE299BC866AE}"/>
                </a:ext>
              </a:extLst>
            </p:cNvPr>
            <p:cNvCxnSpPr>
              <a:cxnSpLocks noChangeAspect="1"/>
              <a:stCxn id="25" idx="5"/>
              <a:endCxn id="24" idx="1"/>
            </p:cNvCxnSpPr>
            <p:nvPr/>
          </p:nvCxnSpPr>
          <p:spPr>
            <a:xfrm>
              <a:off x="4080233" y="4251438"/>
              <a:ext cx="116208" cy="57730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AC95865-64E3-403C-B5D6-2E2D53B15D12}"/>
                </a:ext>
              </a:extLst>
            </p:cNvPr>
            <p:cNvCxnSpPr>
              <a:cxnSpLocks noChangeAspect="1"/>
              <a:stCxn id="26" idx="1"/>
              <a:endCxn id="71" idx="4"/>
            </p:cNvCxnSpPr>
            <p:nvPr/>
          </p:nvCxnSpPr>
          <p:spPr>
            <a:xfrm flipV="1">
              <a:off x="3784066" y="4802594"/>
              <a:ext cx="23643" cy="267331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65EF608-CBFC-44B0-9596-D9D659A14A0E}"/>
                </a:ext>
              </a:extLst>
            </p:cNvPr>
            <p:cNvCxnSpPr>
              <a:cxnSpLocks noChangeAspect="1"/>
              <a:stCxn id="26" idx="6"/>
              <a:endCxn id="46" idx="3"/>
            </p:cNvCxnSpPr>
            <p:nvPr/>
          </p:nvCxnSpPr>
          <p:spPr>
            <a:xfrm flipV="1">
              <a:off x="3878891" y="5033343"/>
              <a:ext cx="144455" cy="75872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4B6652E-F945-4364-B058-45AFC1135898}"/>
                </a:ext>
              </a:extLst>
            </p:cNvPr>
            <p:cNvCxnSpPr>
              <a:cxnSpLocks noChangeAspect="1"/>
              <a:stCxn id="24" idx="5"/>
              <a:endCxn id="34" idx="1"/>
            </p:cNvCxnSpPr>
            <p:nvPr/>
          </p:nvCxnSpPr>
          <p:spPr>
            <a:xfrm>
              <a:off x="4289371" y="4370062"/>
              <a:ext cx="121717" cy="128267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图: 接点 32">
              <a:extLst>
                <a:ext uri="{FF2B5EF4-FFF2-40B4-BE49-F238E27FC236}">
                  <a16:creationId xmlns:a16="http://schemas.microsoft.com/office/drawing/2014/main" id="{26E0EF02-6A68-427F-9E55-8E431135B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524" y="464117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流程图: 接点 33">
              <a:extLst>
                <a:ext uri="{FF2B5EF4-FFF2-40B4-BE49-F238E27FC236}">
                  <a16:creationId xmlns:a16="http://schemas.microsoft.com/office/drawing/2014/main" id="{EBBC13AC-AFD5-456C-A458-0FCB9884C2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4820" y="4482055"/>
              <a:ext cx="111094" cy="111125"/>
            </a:xfrm>
            <a:prstGeom prst="flowChartConnector">
              <a:avLst/>
            </a:prstGeom>
            <a:solidFill>
              <a:srgbClr val="3F61C4"/>
            </a:solidFill>
            <a:ln>
              <a:solidFill>
                <a:srgbClr val="3F61C4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流程图: 接点 34">
              <a:extLst>
                <a:ext uri="{FF2B5EF4-FFF2-40B4-BE49-F238E27FC236}">
                  <a16:creationId xmlns:a16="http://schemas.microsoft.com/office/drawing/2014/main" id="{20E29694-E9A3-4B01-9C59-16F60767B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0822" y="462981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F03765F-97DA-492F-AE5A-8E6BAF5B1491}"/>
                </a:ext>
              </a:extLst>
            </p:cNvPr>
            <p:cNvCxnSpPr>
              <a:cxnSpLocks noChangeAspect="1"/>
              <a:stCxn id="34" idx="2"/>
              <a:endCxn id="33" idx="7"/>
            </p:cNvCxnSpPr>
            <p:nvPr/>
          </p:nvCxnSpPr>
          <p:spPr>
            <a:xfrm flipH="1">
              <a:off x="4291349" y="4537616"/>
              <a:ext cx="103471" cy="11983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F635996-0952-43D6-862D-292A42AB6A82}"/>
                </a:ext>
              </a:extLst>
            </p:cNvPr>
            <p:cNvCxnSpPr>
              <a:cxnSpLocks noChangeAspect="1"/>
              <a:stCxn id="34" idx="4"/>
              <a:endCxn id="77" idx="0"/>
            </p:cNvCxnSpPr>
            <p:nvPr/>
          </p:nvCxnSpPr>
          <p:spPr>
            <a:xfrm>
              <a:off x="4450365" y="4593178"/>
              <a:ext cx="37706" cy="20847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5E0B8BF-E104-49DA-93EF-DBEE5FF01BF7}"/>
                </a:ext>
              </a:extLst>
            </p:cNvPr>
            <p:cNvCxnSpPr>
              <a:cxnSpLocks noChangeAspect="1"/>
              <a:stCxn id="34" idx="6"/>
              <a:endCxn id="35" idx="1"/>
            </p:cNvCxnSpPr>
            <p:nvPr/>
          </p:nvCxnSpPr>
          <p:spPr>
            <a:xfrm>
              <a:off x="4505914" y="4537615"/>
              <a:ext cx="141178" cy="1084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A5AB43A5-BC88-4F4F-897A-0AA57372B4F2}"/>
                </a:ext>
              </a:extLst>
            </p:cNvPr>
            <p:cNvCxnSpPr>
              <a:cxnSpLocks noChangeAspect="1"/>
              <a:stCxn id="35" idx="3"/>
              <a:endCxn id="77" idx="6"/>
            </p:cNvCxnSpPr>
            <p:nvPr/>
          </p:nvCxnSpPr>
          <p:spPr>
            <a:xfrm flipH="1">
              <a:off x="4543619" y="4724668"/>
              <a:ext cx="103471" cy="1325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6A0CF09C-2DD6-4E24-B86C-8684A9C53F72}"/>
                </a:ext>
              </a:extLst>
            </p:cNvPr>
            <p:cNvCxnSpPr>
              <a:cxnSpLocks noChangeAspect="1"/>
              <a:stCxn id="33" idx="6"/>
              <a:endCxn id="35" idx="2"/>
            </p:cNvCxnSpPr>
            <p:nvPr/>
          </p:nvCxnSpPr>
          <p:spPr>
            <a:xfrm flipV="1">
              <a:off x="4307617" y="4685380"/>
              <a:ext cx="323204" cy="1136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接点 40">
              <a:extLst>
                <a:ext uri="{FF2B5EF4-FFF2-40B4-BE49-F238E27FC236}">
                  <a16:creationId xmlns:a16="http://schemas.microsoft.com/office/drawing/2014/main" id="{9AF4C95D-D874-48CC-B8B2-63AF7A768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9471" y="4519695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流程图: 接点 41">
              <a:extLst>
                <a:ext uri="{FF2B5EF4-FFF2-40B4-BE49-F238E27FC236}">
                  <a16:creationId xmlns:a16="http://schemas.microsoft.com/office/drawing/2014/main" id="{81D5EA72-5286-4176-B18E-D23A7FCF3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222" y="4801659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A731448-35D6-4D32-B5D1-BDF95AE5A975}"/>
                </a:ext>
              </a:extLst>
            </p:cNvPr>
            <p:cNvCxnSpPr>
              <a:cxnSpLocks noChangeAspect="1"/>
              <a:stCxn id="41" idx="2"/>
              <a:endCxn id="35" idx="7"/>
            </p:cNvCxnSpPr>
            <p:nvPr/>
          </p:nvCxnSpPr>
          <p:spPr>
            <a:xfrm flipH="1">
              <a:off x="4725645" y="4575255"/>
              <a:ext cx="173826" cy="70834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49FB680-40AE-4D17-8913-A22A5BC3708B}"/>
                </a:ext>
              </a:extLst>
            </p:cNvPr>
            <p:cNvCxnSpPr>
              <a:cxnSpLocks noChangeAspect="1"/>
              <a:stCxn id="42" idx="1"/>
              <a:endCxn id="35" idx="5"/>
            </p:cNvCxnSpPr>
            <p:nvPr/>
          </p:nvCxnSpPr>
          <p:spPr>
            <a:xfrm flipH="1" flipV="1">
              <a:off x="4725644" y="4724668"/>
              <a:ext cx="150844" cy="93263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B4E40EB-2B9E-4CBF-AEBD-8B16C10C0793}"/>
                </a:ext>
              </a:extLst>
            </p:cNvPr>
            <p:cNvCxnSpPr>
              <a:cxnSpLocks noChangeAspect="1"/>
              <a:stCxn id="41" idx="4"/>
              <a:endCxn id="42" idx="0"/>
            </p:cNvCxnSpPr>
            <p:nvPr/>
          </p:nvCxnSpPr>
          <p:spPr>
            <a:xfrm flipH="1">
              <a:off x="4915766" y="4630817"/>
              <a:ext cx="39251" cy="170839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流程图: 接点 45">
              <a:extLst>
                <a:ext uri="{FF2B5EF4-FFF2-40B4-BE49-F238E27FC236}">
                  <a16:creationId xmlns:a16="http://schemas.microsoft.com/office/drawing/2014/main" id="{C76A6E37-6C24-4113-AE78-21C7E65BE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077" y="4938492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流程图: 接点 46">
              <a:extLst>
                <a:ext uri="{FF2B5EF4-FFF2-40B4-BE49-F238E27FC236}">
                  <a16:creationId xmlns:a16="http://schemas.microsoft.com/office/drawing/2014/main" id="{655ABF0E-EFE8-4159-B45E-6241A89A5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1149" y="4593180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BDEDC1F-6941-47C9-AC59-0888933E53A2}"/>
                </a:ext>
              </a:extLst>
            </p:cNvPr>
            <p:cNvCxnSpPr>
              <a:cxnSpLocks noChangeAspect="1"/>
              <a:stCxn id="47" idx="4"/>
              <a:endCxn id="49" idx="1"/>
            </p:cNvCxnSpPr>
            <p:nvPr/>
          </p:nvCxnSpPr>
          <p:spPr>
            <a:xfrm>
              <a:off x="3066693" y="4704305"/>
              <a:ext cx="45530" cy="119519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流程图: 接点 48">
              <a:extLst>
                <a:ext uri="{FF2B5EF4-FFF2-40B4-BE49-F238E27FC236}">
                  <a16:creationId xmlns:a16="http://schemas.microsoft.com/office/drawing/2014/main" id="{76E1A4A2-8789-462A-8A32-D41437566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5956" y="4807549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C1D1B7EE-10B0-4AF5-A087-966C423DABDE}"/>
                </a:ext>
              </a:extLst>
            </p:cNvPr>
            <p:cNvCxnSpPr>
              <a:cxnSpLocks noChangeAspect="1"/>
              <a:stCxn id="47" idx="6"/>
              <a:endCxn id="16" idx="2"/>
            </p:cNvCxnSpPr>
            <p:nvPr/>
          </p:nvCxnSpPr>
          <p:spPr>
            <a:xfrm>
              <a:off x="3122240" y="4648743"/>
              <a:ext cx="178732" cy="33401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DCC090F-B5AC-4002-AA27-22F4EC880CEF}"/>
                </a:ext>
              </a:extLst>
            </p:cNvPr>
            <p:cNvCxnSpPr>
              <a:cxnSpLocks noChangeAspect="1"/>
              <a:stCxn id="49" idx="7"/>
              <a:endCxn id="16" idx="3"/>
            </p:cNvCxnSpPr>
            <p:nvPr/>
          </p:nvCxnSpPr>
          <p:spPr>
            <a:xfrm flipV="1">
              <a:off x="3190778" y="4721431"/>
              <a:ext cx="126462" cy="102391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C10A24EE-8156-4143-AD3B-BBB22010384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3337" y="3982802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06A3BB7A-B8E7-400F-8C50-97D75BEF22C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830592" y="4407036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流程图: 接点 53">
              <a:extLst>
                <a:ext uri="{FF2B5EF4-FFF2-40B4-BE49-F238E27FC236}">
                  <a16:creationId xmlns:a16="http://schemas.microsoft.com/office/drawing/2014/main" id="{180CA857-22AF-4E3E-BB68-687DB0A6AA2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752009" y="4776782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流程图: 接点 54">
              <a:extLst>
                <a:ext uri="{FF2B5EF4-FFF2-40B4-BE49-F238E27FC236}">
                  <a16:creationId xmlns:a16="http://schemas.microsoft.com/office/drawing/2014/main" id="{DA3C0862-365E-4FF9-8AA8-F9A74ED5444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030247" y="5086998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流程图: 接点 55">
              <a:extLst>
                <a:ext uri="{FF2B5EF4-FFF2-40B4-BE49-F238E27FC236}">
                  <a16:creationId xmlns:a16="http://schemas.microsoft.com/office/drawing/2014/main" id="{0AC038DE-D457-4E8D-B244-2C7BF6F0C57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6704" y="5260236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流程图: 接点 56">
              <a:extLst>
                <a:ext uri="{FF2B5EF4-FFF2-40B4-BE49-F238E27FC236}">
                  <a16:creationId xmlns:a16="http://schemas.microsoft.com/office/drawing/2014/main" id="{7772F923-06B8-4E61-93FC-056936C25C7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43182" y="5272984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流程图: 接点 57">
              <a:extLst>
                <a:ext uri="{FF2B5EF4-FFF2-40B4-BE49-F238E27FC236}">
                  <a16:creationId xmlns:a16="http://schemas.microsoft.com/office/drawing/2014/main" id="{3583AE40-7DFA-4023-BBF1-721FE3EF067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204660" y="4670108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流程图: 接点 58">
              <a:extLst>
                <a:ext uri="{FF2B5EF4-FFF2-40B4-BE49-F238E27FC236}">
                  <a16:creationId xmlns:a16="http://schemas.microsoft.com/office/drawing/2014/main" id="{205B95FA-728E-46E6-A9DC-79CE1BFFB14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89623" y="4318757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流程图: 接点 59">
              <a:extLst>
                <a:ext uri="{FF2B5EF4-FFF2-40B4-BE49-F238E27FC236}">
                  <a16:creationId xmlns:a16="http://schemas.microsoft.com/office/drawing/2014/main" id="{5A7B69CC-06B2-4632-93CB-B71B9570DB8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38786" y="4987921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65C74535-8288-4F58-B857-73EB9EB14894}"/>
                </a:ext>
              </a:extLst>
            </p:cNvPr>
            <p:cNvCxnSpPr>
              <a:cxnSpLocks noChangeAspect="1"/>
              <a:stCxn id="23" idx="0"/>
              <a:endCxn id="52" idx="4"/>
            </p:cNvCxnSpPr>
            <p:nvPr/>
          </p:nvCxnSpPr>
          <p:spPr>
            <a:xfrm flipH="1" flipV="1">
              <a:off x="3730219" y="4092761"/>
              <a:ext cx="54845" cy="13787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091A193-3DE2-4F88-AE2A-C2B73599853A}"/>
                </a:ext>
              </a:extLst>
            </p:cNvPr>
            <p:cNvCxnSpPr>
              <a:cxnSpLocks noChangeAspect="1"/>
              <a:stCxn id="58" idx="0"/>
              <a:endCxn id="59" idx="4"/>
            </p:cNvCxnSpPr>
            <p:nvPr/>
          </p:nvCxnSpPr>
          <p:spPr>
            <a:xfrm flipH="1" flipV="1">
              <a:off x="5156503" y="4428712"/>
              <a:ext cx="92369" cy="24256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D5F54E1F-CD3B-4F15-81F3-70BAD52CF067}"/>
                </a:ext>
              </a:extLst>
            </p:cNvPr>
            <p:cNvCxnSpPr>
              <a:cxnSpLocks noChangeAspect="1"/>
              <a:stCxn id="58" idx="1"/>
              <a:endCxn id="41" idx="5"/>
            </p:cNvCxnSpPr>
            <p:nvPr/>
          </p:nvCxnSpPr>
          <p:spPr>
            <a:xfrm flipH="1" flipV="1">
              <a:off x="4994295" y="4614546"/>
              <a:ext cx="219446" cy="806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F542C36-C906-4E90-BC49-F2917B2D4EA7}"/>
                </a:ext>
              </a:extLst>
            </p:cNvPr>
            <p:cNvCxnSpPr>
              <a:cxnSpLocks noChangeAspect="1"/>
              <a:stCxn id="58" idx="3"/>
              <a:endCxn id="60" idx="7"/>
            </p:cNvCxnSpPr>
            <p:nvPr/>
          </p:nvCxnSpPr>
          <p:spPr>
            <a:xfrm flipH="1">
              <a:off x="5124770" y="4772151"/>
              <a:ext cx="104999" cy="22485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BD1C60FF-9A06-4748-B2EF-8122E7C19259}"/>
                </a:ext>
              </a:extLst>
            </p:cNvPr>
            <p:cNvCxnSpPr>
              <a:cxnSpLocks noChangeAspect="1"/>
              <a:stCxn id="56" idx="7"/>
              <a:endCxn id="26" idx="4"/>
            </p:cNvCxnSpPr>
            <p:nvPr/>
          </p:nvCxnSpPr>
          <p:spPr>
            <a:xfrm flipV="1">
              <a:off x="3752688" y="5164777"/>
              <a:ext cx="70658" cy="10454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54716FB8-4220-43E0-ADFA-CA6676CEEF35}"/>
                </a:ext>
              </a:extLst>
            </p:cNvPr>
            <p:cNvCxnSpPr>
              <a:cxnSpLocks noChangeAspect="1"/>
              <a:stCxn id="57" idx="2"/>
              <a:endCxn id="56" idx="6"/>
            </p:cNvCxnSpPr>
            <p:nvPr/>
          </p:nvCxnSpPr>
          <p:spPr>
            <a:xfrm flipH="1" flipV="1">
              <a:off x="3776628" y="5304462"/>
              <a:ext cx="267721" cy="3541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08E3133C-2967-4D1B-8AC8-55676E084EB6}"/>
                </a:ext>
              </a:extLst>
            </p:cNvPr>
            <p:cNvCxnSpPr>
              <a:cxnSpLocks noChangeAspect="1"/>
              <a:stCxn id="55" idx="7"/>
              <a:endCxn id="49" idx="4"/>
            </p:cNvCxnSpPr>
            <p:nvPr/>
          </p:nvCxnSpPr>
          <p:spPr>
            <a:xfrm flipV="1">
              <a:off x="3116229" y="4918676"/>
              <a:ext cx="35273" cy="17740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8FE183F-D580-4187-9B7E-FD584E379313}"/>
                </a:ext>
              </a:extLst>
            </p:cNvPr>
            <p:cNvCxnSpPr>
              <a:cxnSpLocks noChangeAspect="1"/>
              <a:stCxn id="54" idx="6"/>
              <a:endCxn id="47" idx="3"/>
            </p:cNvCxnSpPr>
            <p:nvPr/>
          </p:nvCxnSpPr>
          <p:spPr>
            <a:xfrm flipV="1">
              <a:off x="2861933" y="4688032"/>
              <a:ext cx="165486" cy="13297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DF0E14A3-C2DA-40E1-B7C4-0A31D0D44443}"/>
                </a:ext>
              </a:extLst>
            </p:cNvPr>
            <p:cNvCxnSpPr>
              <a:cxnSpLocks noChangeAspect="1"/>
              <a:stCxn id="54" idx="0"/>
              <a:endCxn id="53" idx="3"/>
            </p:cNvCxnSpPr>
            <p:nvPr/>
          </p:nvCxnSpPr>
          <p:spPr>
            <a:xfrm flipV="1">
              <a:off x="2796227" y="4509081"/>
              <a:ext cx="59475" cy="26887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B6D8A7C6-0085-4E6C-B1AC-42B7BCA92674}"/>
                </a:ext>
              </a:extLst>
            </p:cNvPr>
            <p:cNvCxnSpPr>
              <a:cxnSpLocks noChangeAspect="1"/>
              <a:stCxn id="16" idx="6"/>
              <a:endCxn id="71" idx="2"/>
            </p:cNvCxnSpPr>
            <p:nvPr/>
          </p:nvCxnSpPr>
          <p:spPr>
            <a:xfrm>
              <a:off x="3412068" y="4682146"/>
              <a:ext cx="340096" cy="648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流程图: 接点 70">
              <a:extLst>
                <a:ext uri="{FF2B5EF4-FFF2-40B4-BE49-F238E27FC236}">
                  <a16:creationId xmlns:a16="http://schemas.microsoft.com/office/drawing/2014/main" id="{82C8885C-A099-4C17-BAB1-71FFD3D82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2165" y="4691472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4E643E5D-784A-40FF-9F18-77AE50487350}"/>
                </a:ext>
              </a:extLst>
            </p:cNvPr>
            <p:cNvCxnSpPr>
              <a:cxnSpLocks noChangeAspect="1"/>
              <a:stCxn id="74" idx="4"/>
              <a:endCxn id="71" idx="0"/>
            </p:cNvCxnSpPr>
            <p:nvPr/>
          </p:nvCxnSpPr>
          <p:spPr>
            <a:xfrm>
              <a:off x="3756935" y="4568169"/>
              <a:ext cx="50776" cy="12330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85C6A28C-BFD2-4A69-800F-08EA32D0871A}"/>
                </a:ext>
              </a:extLst>
            </p:cNvPr>
            <p:cNvCxnSpPr>
              <a:cxnSpLocks noChangeAspect="1"/>
              <a:stCxn id="46" idx="1"/>
              <a:endCxn id="71" idx="5"/>
            </p:cNvCxnSpPr>
            <p:nvPr/>
          </p:nvCxnSpPr>
          <p:spPr>
            <a:xfrm flipH="1" flipV="1">
              <a:off x="3846988" y="4786319"/>
              <a:ext cx="176359" cy="168446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流程图: 接点 73">
              <a:extLst>
                <a:ext uri="{FF2B5EF4-FFF2-40B4-BE49-F238E27FC236}">
                  <a16:creationId xmlns:a16="http://schemas.microsoft.com/office/drawing/2014/main" id="{0ACE5DB7-E840-4863-A53F-B3923DEDD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389" y="4457039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DC39155C-C998-4C10-8E66-D3C37C4A7622}"/>
                </a:ext>
              </a:extLst>
            </p:cNvPr>
            <p:cNvCxnSpPr>
              <a:cxnSpLocks noChangeAspect="1"/>
              <a:stCxn id="74" idx="0"/>
              <a:endCxn id="23" idx="4"/>
            </p:cNvCxnSpPr>
            <p:nvPr/>
          </p:nvCxnSpPr>
          <p:spPr>
            <a:xfrm flipV="1">
              <a:off x="3756936" y="4339417"/>
              <a:ext cx="50795" cy="117618"/>
            </a:xfrm>
            <a:prstGeom prst="line">
              <a:avLst/>
            </a:prstGeom>
            <a:ln w="25400">
              <a:solidFill>
                <a:srgbClr val="9CBB5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375CBE38-0102-44D7-9C3E-ACBC118B59C6}"/>
                </a:ext>
              </a:extLst>
            </p:cNvPr>
            <p:cNvCxnSpPr>
              <a:cxnSpLocks noChangeAspect="1"/>
              <a:stCxn id="16" idx="5"/>
              <a:endCxn id="17" idx="2"/>
            </p:cNvCxnSpPr>
            <p:nvPr/>
          </p:nvCxnSpPr>
          <p:spPr>
            <a:xfrm>
              <a:off x="3395798" y="4721427"/>
              <a:ext cx="156554" cy="1456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流程图: 接点 76">
              <a:extLst>
                <a:ext uri="{FF2B5EF4-FFF2-40B4-BE49-F238E27FC236}">
                  <a16:creationId xmlns:a16="http://schemas.microsoft.com/office/drawing/2014/main" id="{ED4FA8BB-E302-4CCB-B5A7-9721BA2A66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532" y="4801650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72C6293A-9C29-4316-B1F3-6EF5D7723382}"/>
                </a:ext>
              </a:extLst>
            </p:cNvPr>
            <p:cNvCxnSpPr>
              <a:cxnSpLocks noChangeAspect="1"/>
              <a:stCxn id="33" idx="5"/>
              <a:endCxn id="77" idx="2"/>
            </p:cNvCxnSpPr>
            <p:nvPr/>
          </p:nvCxnSpPr>
          <p:spPr>
            <a:xfrm>
              <a:off x="4291356" y="4736029"/>
              <a:ext cx="141178" cy="12119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箭头: 上 79">
              <a:extLst>
                <a:ext uri="{FF2B5EF4-FFF2-40B4-BE49-F238E27FC236}">
                  <a16:creationId xmlns:a16="http://schemas.microsoft.com/office/drawing/2014/main" id="{1199C3AE-B3C6-4063-9432-EA8A658A5B83}"/>
                </a:ext>
              </a:extLst>
            </p:cNvPr>
            <p:cNvSpPr/>
            <p:nvPr/>
          </p:nvSpPr>
          <p:spPr>
            <a:xfrm rot="2518491">
              <a:off x="4088629" y="4472332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箭头: 上 80">
              <a:extLst>
                <a:ext uri="{FF2B5EF4-FFF2-40B4-BE49-F238E27FC236}">
                  <a16:creationId xmlns:a16="http://schemas.microsoft.com/office/drawing/2014/main" id="{0D460F7A-6EEF-4D2C-B3A5-C7BF5304D641}"/>
                </a:ext>
              </a:extLst>
            </p:cNvPr>
            <p:cNvSpPr/>
            <p:nvPr/>
          </p:nvSpPr>
          <p:spPr>
            <a:xfrm rot="19536714">
              <a:off x="3898104" y="4488821"/>
              <a:ext cx="103917" cy="150877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箭头: 上 81">
              <a:extLst>
                <a:ext uri="{FF2B5EF4-FFF2-40B4-BE49-F238E27FC236}">
                  <a16:creationId xmlns:a16="http://schemas.microsoft.com/office/drawing/2014/main" id="{0F94AF9C-FACA-49AF-B9F8-EE0A9E6CEF30}"/>
                </a:ext>
              </a:extLst>
            </p:cNvPr>
            <p:cNvSpPr/>
            <p:nvPr/>
          </p:nvSpPr>
          <p:spPr>
            <a:xfrm rot="9276608">
              <a:off x="4091671" y="4672241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箭头: 上 82">
              <a:extLst>
                <a:ext uri="{FF2B5EF4-FFF2-40B4-BE49-F238E27FC236}">
                  <a16:creationId xmlns:a16="http://schemas.microsoft.com/office/drawing/2014/main" id="{5BF60E97-162C-43C9-9020-2B3A8CB327E5}"/>
                </a:ext>
              </a:extLst>
            </p:cNvPr>
            <p:cNvSpPr/>
            <p:nvPr/>
          </p:nvSpPr>
          <p:spPr>
            <a:xfrm rot="12267279">
              <a:off x="3896764" y="4660383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EFD5E96F-318A-4D5A-BCA2-D202D2E49276}"/>
              </a:ext>
            </a:extLst>
          </p:cNvPr>
          <p:cNvGrpSpPr/>
          <p:nvPr/>
        </p:nvGrpSpPr>
        <p:grpSpPr>
          <a:xfrm>
            <a:off x="9491804" y="3527318"/>
            <a:ext cx="486818" cy="499762"/>
            <a:chOff x="5168539" y="4845481"/>
            <a:chExt cx="434113" cy="430021"/>
          </a:xfrm>
        </p:grpSpPr>
        <p:sp>
          <p:nvSpPr>
            <p:cNvPr id="147" name="流程图: 接点 146">
              <a:extLst>
                <a:ext uri="{FF2B5EF4-FFF2-40B4-BE49-F238E27FC236}">
                  <a16:creationId xmlns:a16="http://schemas.microsoft.com/office/drawing/2014/main" id="{43055F27-8D6E-471C-9021-3E84F08A6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49" y="4913925"/>
              <a:ext cx="70366" cy="70345"/>
            </a:xfrm>
            <a:prstGeom prst="flowChartConnector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流程图: 接点 147">
              <a:extLst>
                <a:ext uri="{FF2B5EF4-FFF2-40B4-BE49-F238E27FC236}">
                  <a16:creationId xmlns:a16="http://schemas.microsoft.com/office/drawing/2014/main" id="{DC8A2599-4BEA-41AE-9948-6ED63951C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193" y="5040949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" name="流程图: 接点 148">
              <a:extLst>
                <a:ext uri="{FF2B5EF4-FFF2-40B4-BE49-F238E27FC236}">
                  <a16:creationId xmlns:a16="http://schemas.microsoft.com/office/drawing/2014/main" id="{C626E2DF-96BE-4A7A-B514-48072EAD4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0414" y="515800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79918C0E-1DFC-4B5C-94F1-21807AE8068E}"/>
                </a:ext>
              </a:extLst>
            </p:cNvPr>
            <p:cNvCxnSpPr>
              <a:cxnSpLocks noChangeAspect="1"/>
              <a:stCxn id="148" idx="7"/>
              <a:endCxn id="147" idx="3"/>
            </p:cNvCxnSpPr>
            <p:nvPr/>
          </p:nvCxnSpPr>
          <p:spPr>
            <a:xfrm flipV="1">
              <a:off x="5251254" y="4973968"/>
              <a:ext cx="50300" cy="77283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6B824758-BC2E-45D7-BA2E-C8AF1490D970}"/>
                </a:ext>
              </a:extLst>
            </p:cNvPr>
            <p:cNvCxnSpPr>
              <a:cxnSpLocks noChangeAspect="1"/>
              <a:stCxn id="147" idx="5"/>
              <a:endCxn id="149" idx="0"/>
            </p:cNvCxnSpPr>
            <p:nvPr/>
          </p:nvCxnSpPr>
          <p:spPr>
            <a:xfrm>
              <a:off x="5351310" y="4973968"/>
              <a:ext cx="34286" cy="18403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BED5B327-35CA-47B5-B63A-83CC12EAFF01}"/>
                </a:ext>
              </a:extLst>
            </p:cNvPr>
            <p:cNvCxnSpPr>
              <a:cxnSpLocks noChangeAspect="1"/>
              <a:stCxn id="147" idx="6"/>
              <a:endCxn id="158" idx="2"/>
            </p:cNvCxnSpPr>
            <p:nvPr/>
          </p:nvCxnSpPr>
          <p:spPr>
            <a:xfrm>
              <a:off x="5361615" y="4949098"/>
              <a:ext cx="83198" cy="197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84E20E2E-0BB8-42B5-9206-633CF255EF4F}"/>
                </a:ext>
              </a:extLst>
            </p:cNvPr>
            <p:cNvCxnSpPr>
              <a:cxnSpLocks noChangeAspect="1"/>
              <a:stCxn id="149" idx="6"/>
              <a:endCxn id="156" idx="3"/>
            </p:cNvCxnSpPr>
            <p:nvPr/>
          </p:nvCxnSpPr>
          <p:spPr>
            <a:xfrm flipV="1">
              <a:off x="5420779" y="5142068"/>
              <a:ext cx="66499" cy="5111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5398FEF1-9FBF-4C89-A1DD-659462F37AF7}"/>
                </a:ext>
              </a:extLst>
            </p:cNvPr>
            <p:cNvCxnSpPr>
              <a:cxnSpLocks noChangeAspect="1"/>
              <a:stCxn id="148" idx="6"/>
              <a:endCxn id="158" idx="3"/>
            </p:cNvCxnSpPr>
            <p:nvPr/>
          </p:nvCxnSpPr>
          <p:spPr>
            <a:xfrm flipV="1">
              <a:off x="5261559" y="4993669"/>
              <a:ext cx="193558" cy="824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40D476A8-6588-41C7-ADC5-C6F1F87C46D0}"/>
                </a:ext>
              </a:extLst>
            </p:cNvPr>
            <p:cNvCxnSpPr>
              <a:cxnSpLocks noChangeAspect="1"/>
              <a:stCxn id="148" idx="6"/>
              <a:endCxn id="156" idx="2"/>
            </p:cNvCxnSpPr>
            <p:nvPr/>
          </p:nvCxnSpPr>
          <p:spPr>
            <a:xfrm>
              <a:off x="5261559" y="5076122"/>
              <a:ext cx="215415" cy="4107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流程图: 接点 155">
              <a:extLst>
                <a:ext uri="{FF2B5EF4-FFF2-40B4-BE49-F238E27FC236}">
                  <a16:creationId xmlns:a16="http://schemas.microsoft.com/office/drawing/2014/main" id="{01DCF392-2563-4EA4-97D2-B6E14690C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974" y="5082025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22FBCD44-F0B4-444A-AC22-ACC3D9741528}"/>
                </a:ext>
              </a:extLst>
            </p:cNvPr>
            <p:cNvCxnSpPr>
              <a:cxnSpLocks noChangeAspect="1"/>
              <a:stCxn id="158" idx="4"/>
              <a:endCxn id="156" idx="0"/>
            </p:cNvCxnSpPr>
            <p:nvPr/>
          </p:nvCxnSpPr>
          <p:spPr>
            <a:xfrm>
              <a:off x="5479995" y="5003971"/>
              <a:ext cx="32161" cy="7805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流程图: 接点 157">
              <a:extLst>
                <a:ext uri="{FF2B5EF4-FFF2-40B4-BE49-F238E27FC236}">
                  <a16:creationId xmlns:a16="http://schemas.microsoft.com/office/drawing/2014/main" id="{7025F413-D08A-4A27-985D-9E556BA3B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4813" y="493362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2E501C97-DB6A-4199-933A-78EF23201896}"/>
                </a:ext>
              </a:extLst>
            </p:cNvPr>
            <p:cNvCxnSpPr>
              <a:cxnSpLocks noChangeAspect="1"/>
              <a:stCxn id="148" idx="5"/>
              <a:endCxn id="149" idx="2"/>
            </p:cNvCxnSpPr>
            <p:nvPr/>
          </p:nvCxnSpPr>
          <p:spPr>
            <a:xfrm>
              <a:off x="5251254" y="5100993"/>
              <a:ext cx="99159" cy="9218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矩形: 圆角 159">
              <a:extLst>
                <a:ext uri="{FF2B5EF4-FFF2-40B4-BE49-F238E27FC236}">
                  <a16:creationId xmlns:a16="http://schemas.microsoft.com/office/drawing/2014/main" id="{743B5AFE-F376-4BDB-AC0B-CDBBD8186B4D}"/>
                </a:ext>
              </a:extLst>
            </p:cNvPr>
            <p:cNvSpPr/>
            <p:nvPr/>
          </p:nvSpPr>
          <p:spPr>
            <a:xfrm>
              <a:off x="5168539" y="4845481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AC68F884-1C90-45E1-88CB-3D22CF601092}"/>
              </a:ext>
            </a:extLst>
          </p:cNvPr>
          <p:cNvGrpSpPr/>
          <p:nvPr/>
        </p:nvGrpSpPr>
        <p:grpSpPr>
          <a:xfrm>
            <a:off x="10494874" y="3520290"/>
            <a:ext cx="494750" cy="500308"/>
            <a:chOff x="6641302" y="4863945"/>
            <a:chExt cx="434113" cy="430021"/>
          </a:xfrm>
        </p:grpSpPr>
        <p:sp>
          <p:nvSpPr>
            <p:cNvPr id="136" name="流程图: 接点 135">
              <a:extLst>
                <a:ext uri="{FF2B5EF4-FFF2-40B4-BE49-F238E27FC236}">
                  <a16:creationId xmlns:a16="http://schemas.microsoft.com/office/drawing/2014/main" id="{2D4E298B-3532-43AA-9ED5-BB3BF6DF6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5529" y="5050190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7" name="流程图: 接点 136">
              <a:extLst>
                <a:ext uri="{FF2B5EF4-FFF2-40B4-BE49-F238E27FC236}">
                  <a16:creationId xmlns:a16="http://schemas.microsoft.com/office/drawing/2014/main" id="{F147753B-3EC9-4372-BE8A-25B39A348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127" y="4949460"/>
              <a:ext cx="70366" cy="70345"/>
            </a:xfrm>
            <a:prstGeom prst="flowChartConnector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8" name="流程图: 接点 137">
              <a:extLst>
                <a:ext uri="{FF2B5EF4-FFF2-40B4-BE49-F238E27FC236}">
                  <a16:creationId xmlns:a16="http://schemas.microsoft.com/office/drawing/2014/main" id="{68864316-3DC3-449E-8BD6-1EB1D0939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609" y="5042998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671A54C3-3731-4F2F-B4E0-00FB7F76DCBC}"/>
                </a:ext>
              </a:extLst>
            </p:cNvPr>
            <p:cNvCxnSpPr>
              <a:cxnSpLocks noChangeAspect="1"/>
              <a:stCxn id="137" idx="2"/>
              <a:endCxn id="136" idx="7"/>
            </p:cNvCxnSpPr>
            <p:nvPr/>
          </p:nvCxnSpPr>
          <p:spPr>
            <a:xfrm flipH="1">
              <a:off x="6745589" y="4984633"/>
              <a:ext cx="65538" cy="758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2FD28725-9320-4F63-8FCC-64F7A5F2EB51}"/>
                </a:ext>
              </a:extLst>
            </p:cNvPr>
            <p:cNvCxnSpPr>
              <a:cxnSpLocks noChangeAspect="1"/>
              <a:stCxn id="137" idx="4"/>
              <a:endCxn id="144" idx="0"/>
            </p:cNvCxnSpPr>
            <p:nvPr/>
          </p:nvCxnSpPr>
          <p:spPr>
            <a:xfrm>
              <a:off x="6846310" y="5019805"/>
              <a:ext cx="23883" cy="13197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30D4EFBB-E48C-4DA4-83D6-7B7DCAD17589}"/>
                </a:ext>
              </a:extLst>
            </p:cNvPr>
            <p:cNvCxnSpPr>
              <a:cxnSpLocks noChangeAspect="1"/>
              <a:stCxn id="137" idx="6"/>
              <a:endCxn id="138" idx="1"/>
            </p:cNvCxnSpPr>
            <p:nvPr/>
          </p:nvCxnSpPr>
          <p:spPr>
            <a:xfrm>
              <a:off x="6881493" y="4984633"/>
              <a:ext cx="89421" cy="6866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BDAB5555-0BB4-461A-92B5-6A3CE51F9DCD}"/>
                </a:ext>
              </a:extLst>
            </p:cNvPr>
            <p:cNvCxnSpPr>
              <a:cxnSpLocks noChangeAspect="1"/>
              <a:stCxn id="138" idx="3"/>
              <a:endCxn id="144" idx="6"/>
            </p:cNvCxnSpPr>
            <p:nvPr/>
          </p:nvCxnSpPr>
          <p:spPr>
            <a:xfrm flipH="1">
              <a:off x="6905376" y="5103041"/>
              <a:ext cx="65538" cy="8390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A68D9729-32C4-4D3E-9A22-35C5A9F5207D}"/>
                </a:ext>
              </a:extLst>
            </p:cNvPr>
            <p:cNvCxnSpPr>
              <a:cxnSpLocks noChangeAspect="1"/>
              <a:stCxn id="136" idx="6"/>
              <a:endCxn id="138" idx="2"/>
            </p:cNvCxnSpPr>
            <p:nvPr/>
          </p:nvCxnSpPr>
          <p:spPr>
            <a:xfrm flipV="1">
              <a:off x="6755894" y="5078170"/>
              <a:ext cx="204715" cy="719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流程图: 接点 143">
              <a:extLst>
                <a:ext uri="{FF2B5EF4-FFF2-40B4-BE49-F238E27FC236}">
                  <a16:creationId xmlns:a16="http://schemas.microsoft.com/office/drawing/2014/main" id="{CFB6570A-C67F-4C7F-A301-14423C8E96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5010" y="5151777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4C601B17-57C8-4A72-B254-AC5E93F1AABD}"/>
                </a:ext>
              </a:extLst>
            </p:cNvPr>
            <p:cNvCxnSpPr>
              <a:cxnSpLocks noChangeAspect="1"/>
              <a:stCxn id="136" idx="5"/>
              <a:endCxn id="144" idx="2"/>
            </p:cNvCxnSpPr>
            <p:nvPr/>
          </p:nvCxnSpPr>
          <p:spPr>
            <a:xfrm>
              <a:off x="6745589" y="5110233"/>
              <a:ext cx="89421" cy="7671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矩形: 圆角 145">
              <a:extLst>
                <a:ext uri="{FF2B5EF4-FFF2-40B4-BE49-F238E27FC236}">
                  <a16:creationId xmlns:a16="http://schemas.microsoft.com/office/drawing/2014/main" id="{3F100578-6E46-4B2D-9B65-62219E956863}"/>
                </a:ext>
              </a:extLst>
            </p:cNvPr>
            <p:cNvSpPr/>
            <p:nvPr/>
          </p:nvSpPr>
          <p:spPr>
            <a:xfrm>
              <a:off x="6641302" y="4863945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6874E9A-B32C-4176-A44B-14D3B27F71C1}"/>
                  </a:ext>
                </a:extLst>
              </p:cNvPr>
              <p:cNvSpPr txBox="1"/>
              <p:nvPr/>
            </p:nvSpPr>
            <p:spPr>
              <a:xfrm>
                <a:off x="1287110" y="4490259"/>
                <a:ext cx="49566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C00000"/>
                    </a:solidFill>
                  </a:rPr>
                  <a:t>1. Visit </a:t>
                </a:r>
                <a:r>
                  <a:rPr lang="zh-CN" altLang="en-US" sz="2400" dirty="0">
                    <a:solidFill>
                      <a:srgbClr val="9CBB5C"/>
                    </a:solidFill>
                  </a:rPr>
                  <a:t>●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‘s neighbors, identify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</a:rPr>
                  <a:t>-core that will union with </a:t>
                </a:r>
                <a:r>
                  <a:rPr lang="zh-CN" altLang="en-US" sz="2400" dirty="0">
                    <a:solidFill>
                      <a:srgbClr val="9CBB5C"/>
                    </a:solidFill>
                  </a:rPr>
                  <a:t>●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6874E9A-B32C-4176-A44B-14D3B27F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110" y="4490259"/>
                <a:ext cx="4956672" cy="830997"/>
              </a:xfrm>
              <a:prstGeom prst="rect">
                <a:avLst/>
              </a:prstGeom>
              <a:blipFill>
                <a:blip r:embed="rId5"/>
                <a:stretch>
                  <a:fillRect l="-1845" t="-5882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流程图: 接点 171">
            <a:extLst>
              <a:ext uri="{FF2B5EF4-FFF2-40B4-BE49-F238E27FC236}">
                <a16:creationId xmlns:a16="http://schemas.microsoft.com/office/drawing/2014/main" id="{4F06C4D8-3D94-4437-A749-FC90466A54CF}"/>
              </a:ext>
            </a:extLst>
          </p:cNvPr>
          <p:cNvSpPr>
            <a:spLocks noChangeAspect="1"/>
          </p:cNvSpPr>
          <p:nvPr/>
        </p:nvSpPr>
        <p:spPr>
          <a:xfrm rot="20893624">
            <a:off x="7132851" y="1953570"/>
            <a:ext cx="75995" cy="75973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5960F55E-CB1F-473E-88F9-0A1640848BBF}"/>
              </a:ext>
            </a:extLst>
          </p:cNvPr>
          <p:cNvSpPr txBox="1"/>
          <p:nvPr/>
        </p:nvSpPr>
        <p:spPr>
          <a:xfrm>
            <a:off x="7215798" y="179950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pivot</a:t>
            </a:r>
            <a:endParaRPr lang="zh-CN" altLang="en-US" dirty="0"/>
          </a:p>
        </p:txBody>
      </p:sp>
      <p:sp>
        <p:nvSpPr>
          <p:cNvPr id="174" name="流程图: 接点 173">
            <a:extLst>
              <a:ext uri="{FF2B5EF4-FFF2-40B4-BE49-F238E27FC236}">
                <a16:creationId xmlns:a16="http://schemas.microsoft.com/office/drawing/2014/main" id="{5B9220AA-4AB8-4CA3-A29E-553D69D8F982}"/>
              </a:ext>
            </a:extLst>
          </p:cNvPr>
          <p:cNvSpPr>
            <a:spLocks noChangeAspect="1"/>
          </p:cNvSpPr>
          <p:nvPr/>
        </p:nvSpPr>
        <p:spPr>
          <a:xfrm>
            <a:off x="7125554" y="2271498"/>
            <a:ext cx="88874" cy="88900"/>
          </a:xfrm>
          <a:prstGeom prst="flowChartConnector">
            <a:avLst/>
          </a:prstGeom>
          <a:solidFill>
            <a:srgbClr val="3F61C4">
              <a:alpha val="4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312DDD25-9E5A-443F-8851-7F8A6D99B7BD}"/>
              </a:ext>
            </a:extLst>
          </p:cNvPr>
          <p:cNvSpPr txBox="1"/>
          <p:nvPr/>
        </p:nvSpPr>
        <p:spPr>
          <a:xfrm>
            <a:off x="7212994" y="210167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old pivot</a:t>
            </a:r>
            <a:endParaRPr lang="zh-CN" altLang="en-US" dirty="0"/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2F1A0E2F-757F-484B-B8A0-59A4F17832DE}"/>
              </a:ext>
            </a:extLst>
          </p:cNvPr>
          <p:cNvGrpSpPr/>
          <p:nvPr/>
        </p:nvGrpSpPr>
        <p:grpSpPr>
          <a:xfrm>
            <a:off x="8747835" y="4498244"/>
            <a:ext cx="486818" cy="499762"/>
            <a:chOff x="5168539" y="4845481"/>
            <a:chExt cx="434113" cy="430021"/>
          </a:xfrm>
        </p:grpSpPr>
        <p:sp>
          <p:nvSpPr>
            <p:cNvPr id="109" name="流程图: 接点 108">
              <a:extLst>
                <a:ext uri="{FF2B5EF4-FFF2-40B4-BE49-F238E27FC236}">
                  <a16:creationId xmlns:a16="http://schemas.microsoft.com/office/drawing/2014/main" id="{66BCBD6A-94FC-49A9-ABAB-3D6D561C65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49" y="4913925"/>
              <a:ext cx="70366" cy="70345"/>
            </a:xfrm>
            <a:prstGeom prst="flowChartConnector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0" name="流程图: 接点 109">
              <a:extLst>
                <a:ext uri="{FF2B5EF4-FFF2-40B4-BE49-F238E27FC236}">
                  <a16:creationId xmlns:a16="http://schemas.microsoft.com/office/drawing/2014/main" id="{D0396FB4-FFE6-42BD-9F9A-9D0A12D17A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193" y="5040949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1" name="流程图: 接点 110">
              <a:extLst>
                <a:ext uri="{FF2B5EF4-FFF2-40B4-BE49-F238E27FC236}">
                  <a16:creationId xmlns:a16="http://schemas.microsoft.com/office/drawing/2014/main" id="{E9EAD519-E009-479A-BF66-12687E63C8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0414" y="515800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46876388-9432-4442-8D6C-AA857925353F}"/>
                </a:ext>
              </a:extLst>
            </p:cNvPr>
            <p:cNvCxnSpPr>
              <a:cxnSpLocks noChangeAspect="1"/>
              <a:stCxn id="110" idx="7"/>
              <a:endCxn id="109" idx="3"/>
            </p:cNvCxnSpPr>
            <p:nvPr/>
          </p:nvCxnSpPr>
          <p:spPr>
            <a:xfrm flipV="1">
              <a:off x="5251254" y="4973968"/>
              <a:ext cx="50300" cy="77283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CBFE4E94-245D-4406-BE19-4B1AB4BC6216}"/>
                </a:ext>
              </a:extLst>
            </p:cNvPr>
            <p:cNvCxnSpPr>
              <a:cxnSpLocks noChangeAspect="1"/>
              <a:stCxn id="109" idx="5"/>
              <a:endCxn id="111" idx="0"/>
            </p:cNvCxnSpPr>
            <p:nvPr/>
          </p:nvCxnSpPr>
          <p:spPr>
            <a:xfrm>
              <a:off x="5351310" y="4973968"/>
              <a:ext cx="34286" cy="18403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590F6A23-964E-47D1-9801-8E5E9DD2B692}"/>
                </a:ext>
              </a:extLst>
            </p:cNvPr>
            <p:cNvCxnSpPr>
              <a:cxnSpLocks noChangeAspect="1"/>
              <a:stCxn id="109" idx="6"/>
              <a:endCxn id="120" idx="2"/>
            </p:cNvCxnSpPr>
            <p:nvPr/>
          </p:nvCxnSpPr>
          <p:spPr>
            <a:xfrm>
              <a:off x="5361615" y="4949098"/>
              <a:ext cx="83198" cy="197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97E9897C-EF2F-4305-8D6D-F604D27DA8E0}"/>
                </a:ext>
              </a:extLst>
            </p:cNvPr>
            <p:cNvCxnSpPr>
              <a:cxnSpLocks noChangeAspect="1"/>
              <a:stCxn id="111" idx="6"/>
              <a:endCxn id="118" idx="3"/>
            </p:cNvCxnSpPr>
            <p:nvPr/>
          </p:nvCxnSpPr>
          <p:spPr>
            <a:xfrm flipV="1">
              <a:off x="5420779" y="5142068"/>
              <a:ext cx="66499" cy="5111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704892D7-D4D9-48A9-8209-72E418F9ED37}"/>
                </a:ext>
              </a:extLst>
            </p:cNvPr>
            <p:cNvCxnSpPr>
              <a:cxnSpLocks noChangeAspect="1"/>
              <a:stCxn id="110" idx="6"/>
              <a:endCxn id="120" idx="3"/>
            </p:cNvCxnSpPr>
            <p:nvPr/>
          </p:nvCxnSpPr>
          <p:spPr>
            <a:xfrm flipV="1">
              <a:off x="5261559" y="4993669"/>
              <a:ext cx="193558" cy="824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443D3C5B-9B1C-4814-950F-CD3CC7A3AB72}"/>
                </a:ext>
              </a:extLst>
            </p:cNvPr>
            <p:cNvCxnSpPr>
              <a:cxnSpLocks noChangeAspect="1"/>
              <a:stCxn id="110" idx="6"/>
              <a:endCxn id="118" idx="2"/>
            </p:cNvCxnSpPr>
            <p:nvPr/>
          </p:nvCxnSpPr>
          <p:spPr>
            <a:xfrm>
              <a:off x="5261559" y="5076122"/>
              <a:ext cx="215415" cy="4107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流程图: 接点 117">
              <a:extLst>
                <a:ext uri="{FF2B5EF4-FFF2-40B4-BE49-F238E27FC236}">
                  <a16:creationId xmlns:a16="http://schemas.microsoft.com/office/drawing/2014/main" id="{BE8AB28F-C09E-41D5-9EA6-C655E9068C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974" y="5082025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1304E187-295F-49EC-90D1-F1DF9EFA225A}"/>
                </a:ext>
              </a:extLst>
            </p:cNvPr>
            <p:cNvCxnSpPr>
              <a:cxnSpLocks noChangeAspect="1"/>
              <a:stCxn id="120" idx="4"/>
              <a:endCxn id="118" idx="0"/>
            </p:cNvCxnSpPr>
            <p:nvPr/>
          </p:nvCxnSpPr>
          <p:spPr>
            <a:xfrm>
              <a:off x="5479995" y="5003971"/>
              <a:ext cx="32161" cy="7805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流程图: 接点 119">
              <a:extLst>
                <a:ext uri="{FF2B5EF4-FFF2-40B4-BE49-F238E27FC236}">
                  <a16:creationId xmlns:a16="http://schemas.microsoft.com/office/drawing/2014/main" id="{DA48EEA8-7A79-4F27-82EA-ED55A30A69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4813" y="493362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434265E2-DAB8-4839-87A9-EE5983D1DDC6}"/>
                </a:ext>
              </a:extLst>
            </p:cNvPr>
            <p:cNvCxnSpPr>
              <a:cxnSpLocks noChangeAspect="1"/>
              <a:stCxn id="110" idx="5"/>
              <a:endCxn id="111" idx="2"/>
            </p:cNvCxnSpPr>
            <p:nvPr/>
          </p:nvCxnSpPr>
          <p:spPr>
            <a:xfrm>
              <a:off x="5251254" y="5100993"/>
              <a:ext cx="99159" cy="9218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矩形: 圆角 121">
              <a:extLst>
                <a:ext uri="{FF2B5EF4-FFF2-40B4-BE49-F238E27FC236}">
                  <a16:creationId xmlns:a16="http://schemas.microsoft.com/office/drawing/2014/main" id="{EE63A2D8-B941-4B82-9285-8C74F5A9A5A8}"/>
                </a:ext>
              </a:extLst>
            </p:cNvPr>
            <p:cNvSpPr/>
            <p:nvPr/>
          </p:nvSpPr>
          <p:spPr>
            <a:xfrm>
              <a:off x="5168539" y="4845481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52EC5DDE-9829-4BEE-903E-FC16E5C78C3C}"/>
              </a:ext>
            </a:extLst>
          </p:cNvPr>
          <p:cNvGrpSpPr/>
          <p:nvPr/>
        </p:nvGrpSpPr>
        <p:grpSpPr>
          <a:xfrm>
            <a:off x="9354491" y="4495136"/>
            <a:ext cx="494750" cy="500308"/>
            <a:chOff x="6641302" y="4863945"/>
            <a:chExt cx="434113" cy="430021"/>
          </a:xfrm>
        </p:grpSpPr>
        <p:sp>
          <p:nvSpPr>
            <p:cNvPr id="124" name="流程图: 接点 123">
              <a:extLst>
                <a:ext uri="{FF2B5EF4-FFF2-40B4-BE49-F238E27FC236}">
                  <a16:creationId xmlns:a16="http://schemas.microsoft.com/office/drawing/2014/main" id="{95750B12-BB32-45D7-A04B-6E79BBAF0D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5529" y="5050190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5" name="流程图: 接点 124">
              <a:extLst>
                <a:ext uri="{FF2B5EF4-FFF2-40B4-BE49-F238E27FC236}">
                  <a16:creationId xmlns:a16="http://schemas.microsoft.com/office/drawing/2014/main" id="{30D53CB4-A63E-4B36-8633-F6FD9D927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127" y="4949460"/>
              <a:ext cx="70366" cy="70345"/>
            </a:xfrm>
            <a:prstGeom prst="flowChartConnector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6" name="流程图: 接点 125">
              <a:extLst>
                <a:ext uri="{FF2B5EF4-FFF2-40B4-BE49-F238E27FC236}">
                  <a16:creationId xmlns:a16="http://schemas.microsoft.com/office/drawing/2014/main" id="{BDE6078B-E760-43AE-9457-8CB61DB02D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609" y="5042998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6105B832-54A0-464B-9EA2-3C2D91021C04}"/>
                </a:ext>
              </a:extLst>
            </p:cNvPr>
            <p:cNvCxnSpPr>
              <a:cxnSpLocks noChangeAspect="1"/>
              <a:stCxn id="125" idx="2"/>
              <a:endCxn id="124" idx="7"/>
            </p:cNvCxnSpPr>
            <p:nvPr/>
          </p:nvCxnSpPr>
          <p:spPr>
            <a:xfrm flipH="1">
              <a:off x="6745589" y="4984633"/>
              <a:ext cx="65538" cy="758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D4194115-0BD2-43D2-8A80-F63E37C2E448}"/>
                </a:ext>
              </a:extLst>
            </p:cNvPr>
            <p:cNvCxnSpPr>
              <a:cxnSpLocks noChangeAspect="1"/>
              <a:stCxn id="125" idx="4"/>
              <a:endCxn id="132" idx="0"/>
            </p:cNvCxnSpPr>
            <p:nvPr/>
          </p:nvCxnSpPr>
          <p:spPr>
            <a:xfrm>
              <a:off x="6846310" y="5019805"/>
              <a:ext cx="23883" cy="13197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95FB73CC-8808-43B4-B175-54852AFCED25}"/>
                </a:ext>
              </a:extLst>
            </p:cNvPr>
            <p:cNvCxnSpPr>
              <a:cxnSpLocks noChangeAspect="1"/>
              <a:stCxn id="125" idx="6"/>
              <a:endCxn id="126" idx="1"/>
            </p:cNvCxnSpPr>
            <p:nvPr/>
          </p:nvCxnSpPr>
          <p:spPr>
            <a:xfrm>
              <a:off x="6881493" y="4984633"/>
              <a:ext cx="89421" cy="6866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84F145D7-8DC2-49D8-995C-7688CEEF5AFF}"/>
                </a:ext>
              </a:extLst>
            </p:cNvPr>
            <p:cNvCxnSpPr>
              <a:cxnSpLocks noChangeAspect="1"/>
              <a:stCxn id="126" idx="3"/>
              <a:endCxn id="132" idx="6"/>
            </p:cNvCxnSpPr>
            <p:nvPr/>
          </p:nvCxnSpPr>
          <p:spPr>
            <a:xfrm flipH="1">
              <a:off x="6905376" y="5103041"/>
              <a:ext cx="65538" cy="8390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1347CC20-EAC5-4710-B8EF-6C15AFDD8E1D}"/>
                </a:ext>
              </a:extLst>
            </p:cNvPr>
            <p:cNvCxnSpPr>
              <a:cxnSpLocks noChangeAspect="1"/>
              <a:stCxn id="124" idx="6"/>
              <a:endCxn id="126" idx="2"/>
            </p:cNvCxnSpPr>
            <p:nvPr/>
          </p:nvCxnSpPr>
          <p:spPr>
            <a:xfrm flipV="1">
              <a:off x="6755894" y="5078170"/>
              <a:ext cx="204715" cy="719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流程图: 接点 131">
              <a:extLst>
                <a:ext uri="{FF2B5EF4-FFF2-40B4-BE49-F238E27FC236}">
                  <a16:creationId xmlns:a16="http://schemas.microsoft.com/office/drawing/2014/main" id="{AF5C3630-FF85-48A2-BCF7-213CB0C8BD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5010" y="5151777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3512C093-592D-4061-B843-F546B12144CE}"/>
                </a:ext>
              </a:extLst>
            </p:cNvPr>
            <p:cNvCxnSpPr>
              <a:cxnSpLocks noChangeAspect="1"/>
              <a:stCxn id="124" idx="5"/>
              <a:endCxn id="132" idx="2"/>
            </p:cNvCxnSpPr>
            <p:nvPr/>
          </p:nvCxnSpPr>
          <p:spPr>
            <a:xfrm>
              <a:off x="6745589" y="5110233"/>
              <a:ext cx="89421" cy="7671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矩形: 圆角 133">
              <a:extLst>
                <a:ext uri="{FF2B5EF4-FFF2-40B4-BE49-F238E27FC236}">
                  <a16:creationId xmlns:a16="http://schemas.microsoft.com/office/drawing/2014/main" id="{C65E3B5D-1FB9-47BF-824B-E71BF69A3A81}"/>
                </a:ext>
              </a:extLst>
            </p:cNvPr>
            <p:cNvSpPr/>
            <p:nvPr/>
          </p:nvSpPr>
          <p:spPr>
            <a:xfrm>
              <a:off x="6641302" y="4863945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F2A44C8-F590-4ADF-AC0A-BC0B5A23B896}"/>
                  </a:ext>
                </a:extLst>
              </p:cNvPr>
              <p:cNvSpPr txBox="1"/>
              <p:nvPr/>
            </p:nvSpPr>
            <p:spPr>
              <a:xfrm>
                <a:off x="6779075" y="4562749"/>
                <a:ext cx="197698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1800" dirty="0">
                    <a:solidFill>
                      <a:srgbClr val="C00000"/>
                    </a:solidFill>
                  </a:rPr>
                  <a:t>-core tree node:</a:t>
                </a:r>
              </a:p>
              <a:p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F2A44C8-F590-4ADF-AC0A-BC0B5A23B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75" y="4562749"/>
                <a:ext cx="1976988" cy="646331"/>
              </a:xfrm>
              <a:prstGeom prst="rect">
                <a:avLst/>
              </a:prstGeom>
              <a:blipFill>
                <a:blip r:embed="rId6"/>
                <a:stretch>
                  <a:fillRect t="-3738" r="-1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81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7EC5020D-750B-4A93-AFBF-BA8A5743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Solution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for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down to 0: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-Core Tree Node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rgbClr val="C00000"/>
                    </a:solidFill>
                  </a:rPr>
                  <a:t>Union in union-find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/>
                  <a:t>Create Tree Nodes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/>
                  <a:t>Find Parent Tree Node</a:t>
                </a:r>
              </a:p>
              <a:p>
                <a:pPr marL="916200" lvl="2" indent="-457200">
                  <a:buFont typeface="+mj-lt"/>
                  <a:buAutoNum type="arabicPeriod"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C8C44-FCA8-4B3F-AD53-782B64DE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21</a:t>
            </a:fld>
            <a:endParaRPr lang="en-AU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1DE61D3-9AC9-431C-A2C4-045B4FB3C45E}"/>
              </a:ext>
            </a:extLst>
          </p:cNvPr>
          <p:cNvGrpSpPr>
            <a:grpSpLocks noChangeAspect="1"/>
          </p:cNvGrpSpPr>
          <p:nvPr/>
        </p:nvGrpSpPr>
        <p:grpSpPr>
          <a:xfrm>
            <a:off x="6506122" y="2823762"/>
            <a:ext cx="2252260" cy="1210474"/>
            <a:chOff x="2642092" y="3945162"/>
            <a:chExt cx="2766728" cy="1493953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EE006B0-4F8F-475A-AE62-6E97EE2AD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2092" y="3945162"/>
              <a:ext cx="2766728" cy="1493953"/>
            </a:xfrm>
            <a:prstGeom prst="ellips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FC804B5-E24D-4271-8147-B691ABE544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2746" y="4149079"/>
              <a:ext cx="2181682" cy="1095325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D1731001-0E20-4B6A-B861-87E98D561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8942" y="4425920"/>
              <a:ext cx="111094" cy="11112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流程图: 接点 15">
              <a:extLst>
                <a:ext uri="{FF2B5EF4-FFF2-40B4-BE49-F238E27FC236}">
                  <a16:creationId xmlns:a16="http://schemas.microsoft.com/office/drawing/2014/main" id="{69BC096E-C9BC-4890-A2B5-0FA43EB6B0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974" y="4626582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E5E35215-C038-4286-A595-AD3D11BA6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2350" y="481149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F33BCBF-52DC-4107-B9AB-629196B388E8}"/>
                </a:ext>
              </a:extLst>
            </p:cNvPr>
            <p:cNvCxnSpPr>
              <a:cxnSpLocks noChangeAspect="1"/>
              <a:stCxn id="16" idx="7"/>
              <a:endCxn id="15" idx="3"/>
            </p:cNvCxnSpPr>
            <p:nvPr/>
          </p:nvCxnSpPr>
          <p:spPr>
            <a:xfrm flipV="1">
              <a:off x="3395797" y="4520770"/>
              <a:ext cx="79413" cy="122085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CBBD323-1C20-4F48-AF72-46EA7E7EC8E6}"/>
                </a:ext>
              </a:extLst>
            </p:cNvPr>
            <p:cNvCxnSpPr>
              <a:cxnSpLocks noChangeAspect="1"/>
              <a:stCxn id="15" idx="5"/>
              <a:endCxn id="17" idx="0"/>
            </p:cNvCxnSpPr>
            <p:nvPr/>
          </p:nvCxnSpPr>
          <p:spPr>
            <a:xfrm>
              <a:off x="3553765" y="4520771"/>
              <a:ext cx="54132" cy="29072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FF6273B-431E-4251-BA7A-AE3841246FBF}"/>
                </a:ext>
              </a:extLst>
            </p:cNvPr>
            <p:cNvCxnSpPr>
              <a:cxnSpLocks noChangeAspect="1"/>
              <a:stCxn id="15" idx="6"/>
              <a:endCxn id="74" idx="2"/>
            </p:cNvCxnSpPr>
            <p:nvPr/>
          </p:nvCxnSpPr>
          <p:spPr>
            <a:xfrm>
              <a:off x="3570034" y="4481482"/>
              <a:ext cx="131353" cy="3112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7EF1B68-12B9-488E-887F-3B223F92AC3B}"/>
                </a:ext>
              </a:extLst>
            </p:cNvPr>
            <p:cNvCxnSpPr>
              <a:cxnSpLocks noChangeAspect="1"/>
              <a:stCxn id="17" idx="6"/>
              <a:endCxn id="71" idx="3"/>
            </p:cNvCxnSpPr>
            <p:nvPr/>
          </p:nvCxnSpPr>
          <p:spPr>
            <a:xfrm flipV="1">
              <a:off x="3663443" y="4786320"/>
              <a:ext cx="104988" cy="8073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F5F1170-E376-4D4E-9849-6F3D9AD1E214}"/>
                </a:ext>
              </a:extLst>
            </p:cNvPr>
            <p:cNvCxnSpPr>
              <a:cxnSpLocks noChangeAspect="1"/>
              <a:stCxn id="16" idx="6"/>
              <a:endCxn id="74" idx="3"/>
            </p:cNvCxnSpPr>
            <p:nvPr/>
          </p:nvCxnSpPr>
          <p:spPr>
            <a:xfrm flipV="1">
              <a:off x="3412067" y="4551891"/>
              <a:ext cx="305590" cy="1302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4E598BAF-4018-474B-8DB1-10C28774E26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40849" y="4229467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D83C786A-1980-4FF3-B424-7F1D574BDD3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87359" y="4284052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E6A018D1-56BD-4FC3-ABE9-F8218F09A97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78221" y="4165431"/>
              <a:ext cx="111094" cy="111125"/>
            </a:xfrm>
            <a:prstGeom prst="flowChartConnector">
              <a:avLst/>
            </a:prstGeom>
            <a:solidFill>
              <a:srgbClr val="3F61C4"/>
            </a:solidFill>
            <a:ln w="25400">
              <a:solidFill>
                <a:srgbClr val="3F61C4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E30D2FBC-A0FA-4C6E-8726-F446BCE906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797" y="5053653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26E5538-709A-4441-A9F0-9A0E0BA29B94}"/>
                </a:ext>
              </a:extLst>
            </p:cNvPr>
            <p:cNvCxnSpPr>
              <a:cxnSpLocks noChangeAspect="1"/>
              <a:stCxn id="23" idx="5"/>
              <a:endCxn id="24" idx="2"/>
            </p:cNvCxnSpPr>
            <p:nvPr/>
          </p:nvCxnSpPr>
          <p:spPr>
            <a:xfrm>
              <a:off x="3842851" y="4315466"/>
              <a:ext cx="345665" cy="35477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D8C4E0A-3AA4-4432-A516-AD0C9846BA56}"/>
                </a:ext>
              </a:extLst>
            </p:cNvPr>
            <p:cNvCxnSpPr>
              <a:cxnSpLocks noChangeAspect="1"/>
              <a:stCxn id="23" idx="6"/>
              <a:endCxn id="25" idx="2"/>
            </p:cNvCxnSpPr>
            <p:nvPr/>
          </p:nvCxnSpPr>
          <p:spPr>
            <a:xfrm flipV="1">
              <a:off x="3850775" y="4232329"/>
              <a:ext cx="128616" cy="41363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38B781A-B3A9-4832-BFF9-CE299BC866AE}"/>
                </a:ext>
              </a:extLst>
            </p:cNvPr>
            <p:cNvCxnSpPr>
              <a:cxnSpLocks noChangeAspect="1"/>
              <a:stCxn id="25" idx="5"/>
              <a:endCxn id="24" idx="1"/>
            </p:cNvCxnSpPr>
            <p:nvPr/>
          </p:nvCxnSpPr>
          <p:spPr>
            <a:xfrm>
              <a:off x="4080233" y="4251438"/>
              <a:ext cx="116208" cy="57730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AC95865-64E3-403C-B5D6-2E2D53B15D12}"/>
                </a:ext>
              </a:extLst>
            </p:cNvPr>
            <p:cNvCxnSpPr>
              <a:cxnSpLocks noChangeAspect="1"/>
              <a:stCxn id="26" idx="1"/>
              <a:endCxn id="71" idx="4"/>
            </p:cNvCxnSpPr>
            <p:nvPr/>
          </p:nvCxnSpPr>
          <p:spPr>
            <a:xfrm flipV="1">
              <a:off x="3784066" y="4802594"/>
              <a:ext cx="23643" cy="267331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65EF608-CBFC-44B0-9596-D9D659A14A0E}"/>
                </a:ext>
              </a:extLst>
            </p:cNvPr>
            <p:cNvCxnSpPr>
              <a:cxnSpLocks noChangeAspect="1"/>
              <a:stCxn id="26" idx="6"/>
              <a:endCxn id="46" idx="3"/>
            </p:cNvCxnSpPr>
            <p:nvPr/>
          </p:nvCxnSpPr>
          <p:spPr>
            <a:xfrm flipV="1">
              <a:off x="3878891" y="5033343"/>
              <a:ext cx="144455" cy="75872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4B6652E-F945-4364-B058-45AFC1135898}"/>
                </a:ext>
              </a:extLst>
            </p:cNvPr>
            <p:cNvCxnSpPr>
              <a:cxnSpLocks noChangeAspect="1"/>
              <a:stCxn id="24" idx="5"/>
              <a:endCxn id="34" idx="1"/>
            </p:cNvCxnSpPr>
            <p:nvPr/>
          </p:nvCxnSpPr>
          <p:spPr>
            <a:xfrm>
              <a:off x="4289371" y="4370062"/>
              <a:ext cx="121717" cy="128267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图: 接点 32">
              <a:extLst>
                <a:ext uri="{FF2B5EF4-FFF2-40B4-BE49-F238E27FC236}">
                  <a16:creationId xmlns:a16="http://schemas.microsoft.com/office/drawing/2014/main" id="{26E0EF02-6A68-427F-9E55-8E431135B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524" y="464117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流程图: 接点 33">
              <a:extLst>
                <a:ext uri="{FF2B5EF4-FFF2-40B4-BE49-F238E27FC236}">
                  <a16:creationId xmlns:a16="http://schemas.microsoft.com/office/drawing/2014/main" id="{EBBC13AC-AFD5-456C-A458-0FCB9884C2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4820" y="4482055"/>
              <a:ext cx="111094" cy="11112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流程图: 接点 34">
              <a:extLst>
                <a:ext uri="{FF2B5EF4-FFF2-40B4-BE49-F238E27FC236}">
                  <a16:creationId xmlns:a16="http://schemas.microsoft.com/office/drawing/2014/main" id="{20E29694-E9A3-4B01-9C59-16F60767B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0822" y="462981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F03765F-97DA-492F-AE5A-8E6BAF5B1491}"/>
                </a:ext>
              </a:extLst>
            </p:cNvPr>
            <p:cNvCxnSpPr>
              <a:cxnSpLocks noChangeAspect="1"/>
              <a:stCxn id="34" idx="2"/>
              <a:endCxn id="33" idx="7"/>
            </p:cNvCxnSpPr>
            <p:nvPr/>
          </p:nvCxnSpPr>
          <p:spPr>
            <a:xfrm flipH="1">
              <a:off x="4291349" y="4537616"/>
              <a:ext cx="103471" cy="11983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F635996-0952-43D6-862D-292A42AB6A82}"/>
                </a:ext>
              </a:extLst>
            </p:cNvPr>
            <p:cNvCxnSpPr>
              <a:cxnSpLocks noChangeAspect="1"/>
              <a:stCxn id="34" idx="4"/>
              <a:endCxn id="77" idx="0"/>
            </p:cNvCxnSpPr>
            <p:nvPr/>
          </p:nvCxnSpPr>
          <p:spPr>
            <a:xfrm>
              <a:off x="4450365" y="4593178"/>
              <a:ext cx="37706" cy="20847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5E0B8BF-E104-49DA-93EF-DBEE5FF01BF7}"/>
                </a:ext>
              </a:extLst>
            </p:cNvPr>
            <p:cNvCxnSpPr>
              <a:cxnSpLocks noChangeAspect="1"/>
              <a:stCxn id="34" idx="6"/>
              <a:endCxn id="35" idx="1"/>
            </p:cNvCxnSpPr>
            <p:nvPr/>
          </p:nvCxnSpPr>
          <p:spPr>
            <a:xfrm>
              <a:off x="4505914" y="4537615"/>
              <a:ext cx="141178" cy="1084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A5AB43A5-BC88-4F4F-897A-0AA57372B4F2}"/>
                </a:ext>
              </a:extLst>
            </p:cNvPr>
            <p:cNvCxnSpPr>
              <a:cxnSpLocks noChangeAspect="1"/>
              <a:stCxn id="35" idx="3"/>
              <a:endCxn id="77" idx="6"/>
            </p:cNvCxnSpPr>
            <p:nvPr/>
          </p:nvCxnSpPr>
          <p:spPr>
            <a:xfrm flipH="1">
              <a:off x="4543619" y="4724668"/>
              <a:ext cx="103471" cy="1325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6A0CF09C-2DD6-4E24-B86C-8684A9C53F72}"/>
                </a:ext>
              </a:extLst>
            </p:cNvPr>
            <p:cNvCxnSpPr>
              <a:cxnSpLocks noChangeAspect="1"/>
              <a:stCxn id="33" idx="6"/>
              <a:endCxn id="35" idx="2"/>
            </p:cNvCxnSpPr>
            <p:nvPr/>
          </p:nvCxnSpPr>
          <p:spPr>
            <a:xfrm flipV="1">
              <a:off x="4307617" y="4685380"/>
              <a:ext cx="323204" cy="1136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接点 40">
              <a:extLst>
                <a:ext uri="{FF2B5EF4-FFF2-40B4-BE49-F238E27FC236}">
                  <a16:creationId xmlns:a16="http://schemas.microsoft.com/office/drawing/2014/main" id="{9AF4C95D-D874-48CC-B8B2-63AF7A768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9471" y="4519695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流程图: 接点 41">
              <a:extLst>
                <a:ext uri="{FF2B5EF4-FFF2-40B4-BE49-F238E27FC236}">
                  <a16:creationId xmlns:a16="http://schemas.microsoft.com/office/drawing/2014/main" id="{81D5EA72-5286-4176-B18E-D23A7FCF3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222" y="4801659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A731448-35D6-4D32-B5D1-BDF95AE5A975}"/>
                </a:ext>
              </a:extLst>
            </p:cNvPr>
            <p:cNvCxnSpPr>
              <a:cxnSpLocks noChangeAspect="1"/>
              <a:stCxn id="41" idx="2"/>
              <a:endCxn id="35" idx="7"/>
            </p:cNvCxnSpPr>
            <p:nvPr/>
          </p:nvCxnSpPr>
          <p:spPr>
            <a:xfrm flipH="1">
              <a:off x="4725645" y="4575255"/>
              <a:ext cx="173826" cy="70834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49FB680-40AE-4D17-8913-A22A5BC3708B}"/>
                </a:ext>
              </a:extLst>
            </p:cNvPr>
            <p:cNvCxnSpPr>
              <a:cxnSpLocks noChangeAspect="1"/>
              <a:stCxn id="42" idx="1"/>
              <a:endCxn id="35" idx="5"/>
            </p:cNvCxnSpPr>
            <p:nvPr/>
          </p:nvCxnSpPr>
          <p:spPr>
            <a:xfrm flipH="1" flipV="1">
              <a:off x="4725644" y="4724668"/>
              <a:ext cx="150844" cy="93263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B4E40EB-2B9E-4CBF-AEBD-8B16C10C0793}"/>
                </a:ext>
              </a:extLst>
            </p:cNvPr>
            <p:cNvCxnSpPr>
              <a:cxnSpLocks noChangeAspect="1"/>
              <a:stCxn id="41" idx="4"/>
              <a:endCxn id="42" idx="0"/>
            </p:cNvCxnSpPr>
            <p:nvPr/>
          </p:nvCxnSpPr>
          <p:spPr>
            <a:xfrm flipH="1">
              <a:off x="4915766" y="4630817"/>
              <a:ext cx="39251" cy="170839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流程图: 接点 45">
              <a:extLst>
                <a:ext uri="{FF2B5EF4-FFF2-40B4-BE49-F238E27FC236}">
                  <a16:creationId xmlns:a16="http://schemas.microsoft.com/office/drawing/2014/main" id="{C76A6E37-6C24-4113-AE78-21C7E65BE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077" y="4938492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流程图: 接点 46">
              <a:extLst>
                <a:ext uri="{FF2B5EF4-FFF2-40B4-BE49-F238E27FC236}">
                  <a16:creationId xmlns:a16="http://schemas.microsoft.com/office/drawing/2014/main" id="{655ABF0E-EFE8-4159-B45E-6241A89A5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1149" y="4593180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BDEDC1F-6941-47C9-AC59-0888933E53A2}"/>
                </a:ext>
              </a:extLst>
            </p:cNvPr>
            <p:cNvCxnSpPr>
              <a:cxnSpLocks noChangeAspect="1"/>
              <a:stCxn id="47" idx="4"/>
              <a:endCxn id="49" idx="1"/>
            </p:cNvCxnSpPr>
            <p:nvPr/>
          </p:nvCxnSpPr>
          <p:spPr>
            <a:xfrm>
              <a:off x="3066693" y="4704305"/>
              <a:ext cx="45530" cy="119519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流程图: 接点 48">
              <a:extLst>
                <a:ext uri="{FF2B5EF4-FFF2-40B4-BE49-F238E27FC236}">
                  <a16:creationId xmlns:a16="http://schemas.microsoft.com/office/drawing/2014/main" id="{76E1A4A2-8789-462A-8A32-D41437566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5956" y="4807549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C1D1B7EE-10B0-4AF5-A087-966C423DABDE}"/>
                </a:ext>
              </a:extLst>
            </p:cNvPr>
            <p:cNvCxnSpPr>
              <a:cxnSpLocks noChangeAspect="1"/>
              <a:stCxn id="47" idx="6"/>
              <a:endCxn id="16" idx="2"/>
            </p:cNvCxnSpPr>
            <p:nvPr/>
          </p:nvCxnSpPr>
          <p:spPr>
            <a:xfrm>
              <a:off x="3122240" y="4648743"/>
              <a:ext cx="178732" cy="33401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DCC090F-B5AC-4002-AA27-22F4EC880CEF}"/>
                </a:ext>
              </a:extLst>
            </p:cNvPr>
            <p:cNvCxnSpPr>
              <a:cxnSpLocks noChangeAspect="1"/>
              <a:stCxn id="49" idx="7"/>
              <a:endCxn id="16" idx="3"/>
            </p:cNvCxnSpPr>
            <p:nvPr/>
          </p:nvCxnSpPr>
          <p:spPr>
            <a:xfrm flipV="1">
              <a:off x="3190778" y="4721431"/>
              <a:ext cx="126462" cy="102391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C10A24EE-8156-4143-AD3B-BBB22010384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3337" y="3982802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06A3BB7A-B8E7-400F-8C50-97D75BEF22C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830592" y="4407036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流程图: 接点 53">
              <a:extLst>
                <a:ext uri="{FF2B5EF4-FFF2-40B4-BE49-F238E27FC236}">
                  <a16:creationId xmlns:a16="http://schemas.microsoft.com/office/drawing/2014/main" id="{180CA857-22AF-4E3E-BB68-687DB0A6AA2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752009" y="4776782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流程图: 接点 54">
              <a:extLst>
                <a:ext uri="{FF2B5EF4-FFF2-40B4-BE49-F238E27FC236}">
                  <a16:creationId xmlns:a16="http://schemas.microsoft.com/office/drawing/2014/main" id="{DA3C0862-365E-4FF9-8AA8-F9A74ED5444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030247" y="5086998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流程图: 接点 55">
              <a:extLst>
                <a:ext uri="{FF2B5EF4-FFF2-40B4-BE49-F238E27FC236}">
                  <a16:creationId xmlns:a16="http://schemas.microsoft.com/office/drawing/2014/main" id="{0AC038DE-D457-4E8D-B244-2C7BF6F0C57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6704" y="5260236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流程图: 接点 56">
              <a:extLst>
                <a:ext uri="{FF2B5EF4-FFF2-40B4-BE49-F238E27FC236}">
                  <a16:creationId xmlns:a16="http://schemas.microsoft.com/office/drawing/2014/main" id="{7772F923-06B8-4E61-93FC-056936C25C7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43182" y="5272984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流程图: 接点 57">
              <a:extLst>
                <a:ext uri="{FF2B5EF4-FFF2-40B4-BE49-F238E27FC236}">
                  <a16:creationId xmlns:a16="http://schemas.microsoft.com/office/drawing/2014/main" id="{3583AE40-7DFA-4023-BBF1-721FE3EF067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204660" y="4670108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流程图: 接点 58">
              <a:extLst>
                <a:ext uri="{FF2B5EF4-FFF2-40B4-BE49-F238E27FC236}">
                  <a16:creationId xmlns:a16="http://schemas.microsoft.com/office/drawing/2014/main" id="{205B95FA-728E-46E6-A9DC-79CE1BFFB14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89623" y="4318757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流程图: 接点 59">
              <a:extLst>
                <a:ext uri="{FF2B5EF4-FFF2-40B4-BE49-F238E27FC236}">
                  <a16:creationId xmlns:a16="http://schemas.microsoft.com/office/drawing/2014/main" id="{5A7B69CC-06B2-4632-93CB-B71B9570DB8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38786" y="4987921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65C74535-8288-4F58-B857-73EB9EB14894}"/>
                </a:ext>
              </a:extLst>
            </p:cNvPr>
            <p:cNvCxnSpPr>
              <a:cxnSpLocks noChangeAspect="1"/>
              <a:stCxn id="23" idx="0"/>
              <a:endCxn id="52" idx="4"/>
            </p:cNvCxnSpPr>
            <p:nvPr/>
          </p:nvCxnSpPr>
          <p:spPr>
            <a:xfrm flipH="1" flipV="1">
              <a:off x="3730219" y="4092761"/>
              <a:ext cx="54845" cy="13787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091A193-3DE2-4F88-AE2A-C2B73599853A}"/>
                </a:ext>
              </a:extLst>
            </p:cNvPr>
            <p:cNvCxnSpPr>
              <a:cxnSpLocks noChangeAspect="1"/>
              <a:stCxn id="58" idx="0"/>
              <a:endCxn id="59" idx="4"/>
            </p:cNvCxnSpPr>
            <p:nvPr/>
          </p:nvCxnSpPr>
          <p:spPr>
            <a:xfrm flipH="1" flipV="1">
              <a:off x="5156503" y="4428712"/>
              <a:ext cx="92369" cy="24256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D5F54E1F-CD3B-4F15-81F3-70BAD52CF067}"/>
                </a:ext>
              </a:extLst>
            </p:cNvPr>
            <p:cNvCxnSpPr>
              <a:cxnSpLocks noChangeAspect="1"/>
              <a:stCxn id="58" idx="1"/>
              <a:endCxn id="41" idx="5"/>
            </p:cNvCxnSpPr>
            <p:nvPr/>
          </p:nvCxnSpPr>
          <p:spPr>
            <a:xfrm flipH="1" flipV="1">
              <a:off x="4994295" y="4614546"/>
              <a:ext cx="219446" cy="806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F542C36-C906-4E90-BC49-F2917B2D4EA7}"/>
                </a:ext>
              </a:extLst>
            </p:cNvPr>
            <p:cNvCxnSpPr>
              <a:cxnSpLocks noChangeAspect="1"/>
              <a:stCxn id="58" idx="3"/>
              <a:endCxn id="60" idx="7"/>
            </p:cNvCxnSpPr>
            <p:nvPr/>
          </p:nvCxnSpPr>
          <p:spPr>
            <a:xfrm flipH="1">
              <a:off x="5124770" y="4772151"/>
              <a:ext cx="104999" cy="22485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BD1C60FF-9A06-4748-B2EF-8122E7C19259}"/>
                </a:ext>
              </a:extLst>
            </p:cNvPr>
            <p:cNvCxnSpPr>
              <a:cxnSpLocks noChangeAspect="1"/>
              <a:stCxn id="56" idx="7"/>
              <a:endCxn id="26" idx="4"/>
            </p:cNvCxnSpPr>
            <p:nvPr/>
          </p:nvCxnSpPr>
          <p:spPr>
            <a:xfrm flipV="1">
              <a:off x="3752688" y="5164777"/>
              <a:ext cx="70658" cy="10454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54716FB8-4220-43E0-ADFA-CA6676CEEF35}"/>
                </a:ext>
              </a:extLst>
            </p:cNvPr>
            <p:cNvCxnSpPr>
              <a:cxnSpLocks noChangeAspect="1"/>
              <a:stCxn id="57" idx="2"/>
              <a:endCxn id="56" idx="6"/>
            </p:cNvCxnSpPr>
            <p:nvPr/>
          </p:nvCxnSpPr>
          <p:spPr>
            <a:xfrm flipH="1" flipV="1">
              <a:off x="3776628" y="5304462"/>
              <a:ext cx="267721" cy="3541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08E3133C-2967-4D1B-8AC8-55676E084EB6}"/>
                </a:ext>
              </a:extLst>
            </p:cNvPr>
            <p:cNvCxnSpPr>
              <a:cxnSpLocks noChangeAspect="1"/>
              <a:stCxn id="55" idx="7"/>
              <a:endCxn id="49" idx="4"/>
            </p:cNvCxnSpPr>
            <p:nvPr/>
          </p:nvCxnSpPr>
          <p:spPr>
            <a:xfrm flipV="1">
              <a:off x="3116229" y="4918676"/>
              <a:ext cx="35273" cy="17740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8FE183F-D580-4187-9B7E-FD584E379313}"/>
                </a:ext>
              </a:extLst>
            </p:cNvPr>
            <p:cNvCxnSpPr>
              <a:cxnSpLocks noChangeAspect="1"/>
              <a:stCxn id="54" idx="6"/>
              <a:endCxn id="47" idx="3"/>
            </p:cNvCxnSpPr>
            <p:nvPr/>
          </p:nvCxnSpPr>
          <p:spPr>
            <a:xfrm flipV="1">
              <a:off x="2861933" y="4688032"/>
              <a:ext cx="165486" cy="13297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DF0E14A3-C2DA-40E1-B7C4-0A31D0D44443}"/>
                </a:ext>
              </a:extLst>
            </p:cNvPr>
            <p:cNvCxnSpPr>
              <a:cxnSpLocks noChangeAspect="1"/>
              <a:stCxn id="54" idx="0"/>
              <a:endCxn id="53" idx="3"/>
            </p:cNvCxnSpPr>
            <p:nvPr/>
          </p:nvCxnSpPr>
          <p:spPr>
            <a:xfrm flipV="1">
              <a:off x="2796227" y="4509081"/>
              <a:ext cx="59475" cy="26887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B6D8A7C6-0085-4E6C-B1AC-42B7BCA92674}"/>
                </a:ext>
              </a:extLst>
            </p:cNvPr>
            <p:cNvCxnSpPr>
              <a:cxnSpLocks noChangeAspect="1"/>
              <a:stCxn id="16" idx="6"/>
              <a:endCxn id="71" idx="2"/>
            </p:cNvCxnSpPr>
            <p:nvPr/>
          </p:nvCxnSpPr>
          <p:spPr>
            <a:xfrm>
              <a:off x="3412068" y="4682146"/>
              <a:ext cx="340096" cy="648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流程图: 接点 70">
              <a:extLst>
                <a:ext uri="{FF2B5EF4-FFF2-40B4-BE49-F238E27FC236}">
                  <a16:creationId xmlns:a16="http://schemas.microsoft.com/office/drawing/2014/main" id="{82C8885C-A099-4C17-BAB1-71FFD3D82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2165" y="4691472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4E643E5D-784A-40FF-9F18-77AE50487350}"/>
                </a:ext>
              </a:extLst>
            </p:cNvPr>
            <p:cNvCxnSpPr>
              <a:cxnSpLocks noChangeAspect="1"/>
              <a:stCxn id="74" idx="4"/>
              <a:endCxn id="71" idx="0"/>
            </p:cNvCxnSpPr>
            <p:nvPr/>
          </p:nvCxnSpPr>
          <p:spPr>
            <a:xfrm>
              <a:off x="3756935" y="4568169"/>
              <a:ext cx="50776" cy="12330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85C6A28C-BFD2-4A69-800F-08EA32D0871A}"/>
                </a:ext>
              </a:extLst>
            </p:cNvPr>
            <p:cNvCxnSpPr>
              <a:cxnSpLocks noChangeAspect="1"/>
              <a:stCxn id="46" idx="1"/>
              <a:endCxn id="71" idx="5"/>
            </p:cNvCxnSpPr>
            <p:nvPr/>
          </p:nvCxnSpPr>
          <p:spPr>
            <a:xfrm flipH="1" flipV="1">
              <a:off x="3846988" y="4786319"/>
              <a:ext cx="176359" cy="168446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流程图: 接点 73">
              <a:extLst>
                <a:ext uri="{FF2B5EF4-FFF2-40B4-BE49-F238E27FC236}">
                  <a16:creationId xmlns:a16="http://schemas.microsoft.com/office/drawing/2014/main" id="{0ACE5DB7-E840-4863-A53F-B3923DEDD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389" y="4457039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DC39155C-C998-4C10-8E66-D3C37C4A7622}"/>
                </a:ext>
              </a:extLst>
            </p:cNvPr>
            <p:cNvCxnSpPr>
              <a:cxnSpLocks noChangeAspect="1"/>
              <a:stCxn id="74" idx="0"/>
              <a:endCxn id="23" idx="4"/>
            </p:cNvCxnSpPr>
            <p:nvPr/>
          </p:nvCxnSpPr>
          <p:spPr>
            <a:xfrm flipV="1">
              <a:off x="3756936" y="4339417"/>
              <a:ext cx="50795" cy="117618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375CBE38-0102-44D7-9C3E-ACBC118B59C6}"/>
                </a:ext>
              </a:extLst>
            </p:cNvPr>
            <p:cNvCxnSpPr>
              <a:cxnSpLocks noChangeAspect="1"/>
              <a:stCxn id="16" idx="5"/>
              <a:endCxn id="17" idx="2"/>
            </p:cNvCxnSpPr>
            <p:nvPr/>
          </p:nvCxnSpPr>
          <p:spPr>
            <a:xfrm>
              <a:off x="3395798" y="4721427"/>
              <a:ext cx="156554" cy="1456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流程图: 接点 76">
              <a:extLst>
                <a:ext uri="{FF2B5EF4-FFF2-40B4-BE49-F238E27FC236}">
                  <a16:creationId xmlns:a16="http://schemas.microsoft.com/office/drawing/2014/main" id="{ED4FA8BB-E302-4CCB-B5A7-9721BA2A66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532" y="4801650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72C6293A-9C29-4316-B1F3-6EF5D7723382}"/>
                </a:ext>
              </a:extLst>
            </p:cNvPr>
            <p:cNvCxnSpPr>
              <a:cxnSpLocks noChangeAspect="1"/>
              <a:stCxn id="33" idx="5"/>
              <a:endCxn id="77" idx="2"/>
            </p:cNvCxnSpPr>
            <p:nvPr/>
          </p:nvCxnSpPr>
          <p:spPr>
            <a:xfrm>
              <a:off x="4291356" y="4736029"/>
              <a:ext cx="141178" cy="12119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箭头: 上 79">
              <a:extLst>
                <a:ext uri="{FF2B5EF4-FFF2-40B4-BE49-F238E27FC236}">
                  <a16:creationId xmlns:a16="http://schemas.microsoft.com/office/drawing/2014/main" id="{1199C3AE-B3C6-4063-9432-EA8A658A5B83}"/>
                </a:ext>
              </a:extLst>
            </p:cNvPr>
            <p:cNvSpPr/>
            <p:nvPr/>
          </p:nvSpPr>
          <p:spPr>
            <a:xfrm rot="2518491">
              <a:off x="4088629" y="4472332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箭头: 上 80">
              <a:extLst>
                <a:ext uri="{FF2B5EF4-FFF2-40B4-BE49-F238E27FC236}">
                  <a16:creationId xmlns:a16="http://schemas.microsoft.com/office/drawing/2014/main" id="{0D460F7A-6EEF-4D2C-B3A5-C7BF5304D641}"/>
                </a:ext>
              </a:extLst>
            </p:cNvPr>
            <p:cNvSpPr/>
            <p:nvPr/>
          </p:nvSpPr>
          <p:spPr>
            <a:xfrm rot="19536714">
              <a:off x="3898104" y="4488821"/>
              <a:ext cx="103917" cy="150877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箭头: 上 81">
              <a:extLst>
                <a:ext uri="{FF2B5EF4-FFF2-40B4-BE49-F238E27FC236}">
                  <a16:creationId xmlns:a16="http://schemas.microsoft.com/office/drawing/2014/main" id="{0F94AF9C-FACA-49AF-B9F8-EE0A9E6CEF30}"/>
                </a:ext>
              </a:extLst>
            </p:cNvPr>
            <p:cNvSpPr/>
            <p:nvPr/>
          </p:nvSpPr>
          <p:spPr>
            <a:xfrm rot="9276608">
              <a:off x="4091671" y="4672241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箭头: 上 82">
              <a:extLst>
                <a:ext uri="{FF2B5EF4-FFF2-40B4-BE49-F238E27FC236}">
                  <a16:creationId xmlns:a16="http://schemas.microsoft.com/office/drawing/2014/main" id="{5BF60E97-162C-43C9-9020-2B3A8CB327E5}"/>
                </a:ext>
              </a:extLst>
            </p:cNvPr>
            <p:cNvSpPr/>
            <p:nvPr/>
          </p:nvSpPr>
          <p:spPr>
            <a:xfrm rot="12267279">
              <a:off x="3896764" y="4660383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EFD5E96F-318A-4D5A-BCA2-D202D2E49276}"/>
              </a:ext>
            </a:extLst>
          </p:cNvPr>
          <p:cNvGrpSpPr/>
          <p:nvPr/>
        </p:nvGrpSpPr>
        <p:grpSpPr>
          <a:xfrm>
            <a:off x="9491804" y="3527318"/>
            <a:ext cx="486818" cy="499762"/>
            <a:chOff x="5168539" y="4845481"/>
            <a:chExt cx="434113" cy="430021"/>
          </a:xfrm>
        </p:grpSpPr>
        <p:sp>
          <p:nvSpPr>
            <p:cNvPr id="147" name="流程图: 接点 146">
              <a:extLst>
                <a:ext uri="{FF2B5EF4-FFF2-40B4-BE49-F238E27FC236}">
                  <a16:creationId xmlns:a16="http://schemas.microsoft.com/office/drawing/2014/main" id="{43055F27-8D6E-471C-9021-3E84F08A6E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49" y="4913925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" name="流程图: 接点 147">
              <a:extLst>
                <a:ext uri="{FF2B5EF4-FFF2-40B4-BE49-F238E27FC236}">
                  <a16:creationId xmlns:a16="http://schemas.microsoft.com/office/drawing/2014/main" id="{DC8A2599-4BEA-41AE-9948-6ED63951CE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193" y="5040949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" name="流程图: 接点 148">
              <a:extLst>
                <a:ext uri="{FF2B5EF4-FFF2-40B4-BE49-F238E27FC236}">
                  <a16:creationId xmlns:a16="http://schemas.microsoft.com/office/drawing/2014/main" id="{C626E2DF-96BE-4A7A-B514-48072EAD4A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0414" y="515800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79918C0E-1DFC-4B5C-94F1-21807AE8068E}"/>
                </a:ext>
              </a:extLst>
            </p:cNvPr>
            <p:cNvCxnSpPr>
              <a:cxnSpLocks noChangeAspect="1"/>
              <a:stCxn id="148" idx="7"/>
              <a:endCxn id="147" idx="3"/>
            </p:cNvCxnSpPr>
            <p:nvPr/>
          </p:nvCxnSpPr>
          <p:spPr>
            <a:xfrm flipV="1">
              <a:off x="5251254" y="4973968"/>
              <a:ext cx="50300" cy="77283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6B824758-BC2E-45D7-BA2E-C8AF1490D970}"/>
                </a:ext>
              </a:extLst>
            </p:cNvPr>
            <p:cNvCxnSpPr>
              <a:cxnSpLocks noChangeAspect="1"/>
              <a:stCxn id="147" idx="5"/>
              <a:endCxn id="149" idx="0"/>
            </p:cNvCxnSpPr>
            <p:nvPr/>
          </p:nvCxnSpPr>
          <p:spPr>
            <a:xfrm>
              <a:off x="5351310" y="4973968"/>
              <a:ext cx="34286" cy="18403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BED5B327-35CA-47B5-B63A-83CC12EAFF01}"/>
                </a:ext>
              </a:extLst>
            </p:cNvPr>
            <p:cNvCxnSpPr>
              <a:cxnSpLocks noChangeAspect="1"/>
              <a:stCxn id="147" idx="6"/>
              <a:endCxn id="158" idx="2"/>
            </p:cNvCxnSpPr>
            <p:nvPr/>
          </p:nvCxnSpPr>
          <p:spPr>
            <a:xfrm>
              <a:off x="5361615" y="4949098"/>
              <a:ext cx="83198" cy="197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84E20E2E-0BB8-42B5-9206-633CF255EF4F}"/>
                </a:ext>
              </a:extLst>
            </p:cNvPr>
            <p:cNvCxnSpPr>
              <a:cxnSpLocks noChangeAspect="1"/>
              <a:stCxn id="149" idx="6"/>
              <a:endCxn id="156" idx="3"/>
            </p:cNvCxnSpPr>
            <p:nvPr/>
          </p:nvCxnSpPr>
          <p:spPr>
            <a:xfrm flipV="1">
              <a:off x="5420779" y="5142068"/>
              <a:ext cx="66499" cy="5111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5398FEF1-9FBF-4C89-A1DD-659462F37AF7}"/>
                </a:ext>
              </a:extLst>
            </p:cNvPr>
            <p:cNvCxnSpPr>
              <a:cxnSpLocks noChangeAspect="1"/>
              <a:stCxn id="148" idx="6"/>
              <a:endCxn id="158" idx="3"/>
            </p:cNvCxnSpPr>
            <p:nvPr/>
          </p:nvCxnSpPr>
          <p:spPr>
            <a:xfrm flipV="1">
              <a:off x="5261559" y="4993669"/>
              <a:ext cx="193558" cy="824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40D476A8-6588-41C7-ADC5-C6F1F87C46D0}"/>
                </a:ext>
              </a:extLst>
            </p:cNvPr>
            <p:cNvCxnSpPr>
              <a:cxnSpLocks noChangeAspect="1"/>
              <a:stCxn id="148" idx="6"/>
              <a:endCxn id="156" idx="2"/>
            </p:cNvCxnSpPr>
            <p:nvPr/>
          </p:nvCxnSpPr>
          <p:spPr>
            <a:xfrm>
              <a:off x="5261559" y="5076122"/>
              <a:ext cx="215415" cy="4107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流程图: 接点 155">
              <a:extLst>
                <a:ext uri="{FF2B5EF4-FFF2-40B4-BE49-F238E27FC236}">
                  <a16:creationId xmlns:a16="http://schemas.microsoft.com/office/drawing/2014/main" id="{01DCF392-2563-4EA4-97D2-B6E14690CB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974" y="5082025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22FBCD44-F0B4-444A-AC22-ACC3D9741528}"/>
                </a:ext>
              </a:extLst>
            </p:cNvPr>
            <p:cNvCxnSpPr>
              <a:cxnSpLocks noChangeAspect="1"/>
              <a:stCxn id="158" idx="4"/>
              <a:endCxn id="156" idx="0"/>
            </p:cNvCxnSpPr>
            <p:nvPr/>
          </p:nvCxnSpPr>
          <p:spPr>
            <a:xfrm>
              <a:off x="5479995" y="5003971"/>
              <a:ext cx="32161" cy="7805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流程图: 接点 157">
              <a:extLst>
                <a:ext uri="{FF2B5EF4-FFF2-40B4-BE49-F238E27FC236}">
                  <a16:creationId xmlns:a16="http://schemas.microsoft.com/office/drawing/2014/main" id="{7025F413-D08A-4A27-985D-9E556BA3B4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4813" y="493362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2E501C97-DB6A-4199-933A-78EF23201896}"/>
                </a:ext>
              </a:extLst>
            </p:cNvPr>
            <p:cNvCxnSpPr>
              <a:cxnSpLocks noChangeAspect="1"/>
              <a:stCxn id="148" idx="5"/>
              <a:endCxn id="149" idx="2"/>
            </p:cNvCxnSpPr>
            <p:nvPr/>
          </p:nvCxnSpPr>
          <p:spPr>
            <a:xfrm>
              <a:off x="5251254" y="5100993"/>
              <a:ext cx="99159" cy="9218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矩形: 圆角 159">
              <a:extLst>
                <a:ext uri="{FF2B5EF4-FFF2-40B4-BE49-F238E27FC236}">
                  <a16:creationId xmlns:a16="http://schemas.microsoft.com/office/drawing/2014/main" id="{743B5AFE-F376-4BDB-AC0B-CDBBD8186B4D}"/>
                </a:ext>
              </a:extLst>
            </p:cNvPr>
            <p:cNvSpPr/>
            <p:nvPr/>
          </p:nvSpPr>
          <p:spPr>
            <a:xfrm>
              <a:off x="5168539" y="4845481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AC68F884-1C90-45E1-88CB-3D22CF601092}"/>
              </a:ext>
            </a:extLst>
          </p:cNvPr>
          <p:cNvGrpSpPr/>
          <p:nvPr/>
        </p:nvGrpSpPr>
        <p:grpSpPr>
          <a:xfrm>
            <a:off x="10494874" y="3520290"/>
            <a:ext cx="494750" cy="500308"/>
            <a:chOff x="6641302" y="4863945"/>
            <a:chExt cx="434113" cy="430021"/>
          </a:xfrm>
        </p:grpSpPr>
        <p:sp>
          <p:nvSpPr>
            <p:cNvPr id="136" name="流程图: 接点 135">
              <a:extLst>
                <a:ext uri="{FF2B5EF4-FFF2-40B4-BE49-F238E27FC236}">
                  <a16:creationId xmlns:a16="http://schemas.microsoft.com/office/drawing/2014/main" id="{2D4E298B-3532-43AA-9ED5-BB3BF6DF6A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5529" y="5050190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7" name="流程图: 接点 136">
              <a:extLst>
                <a:ext uri="{FF2B5EF4-FFF2-40B4-BE49-F238E27FC236}">
                  <a16:creationId xmlns:a16="http://schemas.microsoft.com/office/drawing/2014/main" id="{F147753B-3EC9-4372-BE8A-25B39A3485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127" y="4949460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8" name="流程图: 接点 137">
              <a:extLst>
                <a:ext uri="{FF2B5EF4-FFF2-40B4-BE49-F238E27FC236}">
                  <a16:creationId xmlns:a16="http://schemas.microsoft.com/office/drawing/2014/main" id="{68864316-3DC3-449E-8BD6-1EB1D0939A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609" y="5042998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671A54C3-3731-4F2F-B4E0-00FB7F76DCBC}"/>
                </a:ext>
              </a:extLst>
            </p:cNvPr>
            <p:cNvCxnSpPr>
              <a:cxnSpLocks noChangeAspect="1"/>
              <a:stCxn id="137" idx="2"/>
              <a:endCxn id="136" idx="7"/>
            </p:cNvCxnSpPr>
            <p:nvPr/>
          </p:nvCxnSpPr>
          <p:spPr>
            <a:xfrm flipH="1">
              <a:off x="6745589" y="4984633"/>
              <a:ext cx="65538" cy="758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2FD28725-9320-4F63-8FCC-64F7A5F2EB51}"/>
                </a:ext>
              </a:extLst>
            </p:cNvPr>
            <p:cNvCxnSpPr>
              <a:cxnSpLocks noChangeAspect="1"/>
              <a:stCxn id="137" idx="4"/>
              <a:endCxn id="144" idx="0"/>
            </p:cNvCxnSpPr>
            <p:nvPr/>
          </p:nvCxnSpPr>
          <p:spPr>
            <a:xfrm>
              <a:off x="6846310" y="5019805"/>
              <a:ext cx="23883" cy="13197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30D4EFBB-E48C-4DA4-83D6-7B7DCAD17589}"/>
                </a:ext>
              </a:extLst>
            </p:cNvPr>
            <p:cNvCxnSpPr>
              <a:cxnSpLocks noChangeAspect="1"/>
              <a:stCxn id="137" idx="6"/>
              <a:endCxn id="138" idx="1"/>
            </p:cNvCxnSpPr>
            <p:nvPr/>
          </p:nvCxnSpPr>
          <p:spPr>
            <a:xfrm>
              <a:off x="6881493" y="4984633"/>
              <a:ext cx="89421" cy="6866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BDAB5555-0BB4-461A-92B5-6A3CE51F9DCD}"/>
                </a:ext>
              </a:extLst>
            </p:cNvPr>
            <p:cNvCxnSpPr>
              <a:cxnSpLocks noChangeAspect="1"/>
              <a:stCxn id="138" idx="3"/>
              <a:endCxn id="144" idx="6"/>
            </p:cNvCxnSpPr>
            <p:nvPr/>
          </p:nvCxnSpPr>
          <p:spPr>
            <a:xfrm flipH="1">
              <a:off x="6905376" y="5103041"/>
              <a:ext cx="65538" cy="8390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A68D9729-32C4-4D3E-9A22-35C5A9F5207D}"/>
                </a:ext>
              </a:extLst>
            </p:cNvPr>
            <p:cNvCxnSpPr>
              <a:cxnSpLocks noChangeAspect="1"/>
              <a:stCxn id="136" idx="6"/>
              <a:endCxn id="138" idx="2"/>
            </p:cNvCxnSpPr>
            <p:nvPr/>
          </p:nvCxnSpPr>
          <p:spPr>
            <a:xfrm flipV="1">
              <a:off x="6755894" y="5078170"/>
              <a:ext cx="204715" cy="719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流程图: 接点 143">
              <a:extLst>
                <a:ext uri="{FF2B5EF4-FFF2-40B4-BE49-F238E27FC236}">
                  <a16:creationId xmlns:a16="http://schemas.microsoft.com/office/drawing/2014/main" id="{CFB6570A-C67F-4C7F-A301-14423C8E96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5010" y="5151777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4C601B17-57C8-4A72-B254-AC5E93F1AABD}"/>
                </a:ext>
              </a:extLst>
            </p:cNvPr>
            <p:cNvCxnSpPr>
              <a:cxnSpLocks noChangeAspect="1"/>
              <a:stCxn id="136" idx="5"/>
              <a:endCxn id="144" idx="2"/>
            </p:cNvCxnSpPr>
            <p:nvPr/>
          </p:nvCxnSpPr>
          <p:spPr>
            <a:xfrm>
              <a:off x="6745589" y="5110233"/>
              <a:ext cx="89421" cy="7671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矩形: 圆角 145">
              <a:extLst>
                <a:ext uri="{FF2B5EF4-FFF2-40B4-BE49-F238E27FC236}">
                  <a16:creationId xmlns:a16="http://schemas.microsoft.com/office/drawing/2014/main" id="{3F100578-6E46-4B2D-9B65-62219E956863}"/>
                </a:ext>
              </a:extLst>
            </p:cNvPr>
            <p:cNvSpPr/>
            <p:nvPr/>
          </p:nvSpPr>
          <p:spPr>
            <a:xfrm>
              <a:off x="6641302" y="4863945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36874E9A-B32C-4176-A44B-14D3B27F71C1}"/>
              </a:ext>
            </a:extLst>
          </p:cNvPr>
          <p:cNvSpPr txBox="1"/>
          <p:nvPr/>
        </p:nvSpPr>
        <p:spPr>
          <a:xfrm>
            <a:off x="1287111" y="4490259"/>
            <a:ext cx="4596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2. Union </a:t>
            </a:r>
            <a:r>
              <a:rPr lang="zh-CN" altLang="en-US" sz="2400" dirty="0">
                <a:solidFill>
                  <a:srgbClr val="9CBB5C"/>
                </a:solidFill>
              </a:rPr>
              <a:t>●</a:t>
            </a:r>
            <a:r>
              <a:rPr lang="en-US" altLang="zh-CN" sz="2400" dirty="0">
                <a:solidFill>
                  <a:srgbClr val="C00000"/>
                </a:solidFill>
              </a:rPr>
              <a:t> with neighbors in union-find and pivot is changed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9559D69B-1DBB-4538-9380-1721DCE5DC08}"/>
              </a:ext>
            </a:extLst>
          </p:cNvPr>
          <p:cNvSpPr>
            <a:spLocks noChangeAspect="1"/>
          </p:cNvSpPr>
          <p:nvPr/>
        </p:nvSpPr>
        <p:spPr>
          <a:xfrm rot="20893624">
            <a:off x="7132851" y="1953570"/>
            <a:ext cx="75995" cy="75973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CC239F58-C80F-4D2A-8B37-F38A197AD82E}"/>
              </a:ext>
            </a:extLst>
          </p:cNvPr>
          <p:cNvSpPr txBox="1"/>
          <p:nvPr/>
        </p:nvSpPr>
        <p:spPr>
          <a:xfrm>
            <a:off x="7215798" y="179950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pivot</a:t>
            </a:r>
            <a:endParaRPr lang="zh-CN" altLang="en-US" dirty="0"/>
          </a:p>
        </p:txBody>
      </p:sp>
      <p:sp>
        <p:nvSpPr>
          <p:cNvPr id="163" name="流程图: 接点 162">
            <a:extLst>
              <a:ext uri="{FF2B5EF4-FFF2-40B4-BE49-F238E27FC236}">
                <a16:creationId xmlns:a16="http://schemas.microsoft.com/office/drawing/2014/main" id="{EF200370-6644-41FB-AA41-3CEDF1EEA51A}"/>
              </a:ext>
            </a:extLst>
          </p:cNvPr>
          <p:cNvSpPr>
            <a:spLocks noChangeAspect="1"/>
          </p:cNvSpPr>
          <p:nvPr/>
        </p:nvSpPr>
        <p:spPr>
          <a:xfrm>
            <a:off x="7125554" y="2271498"/>
            <a:ext cx="88874" cy="88900"/>
          </a:xfrm>
          <a:prstGeom prst="flowChartConnector">
            <a:avLst/>
          </a:prstGeom>
          <a:solidFill>
            <a:srgbClr val="3F61C4">
              <a:alpha val="4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CE73F514-44E9-40DC-82CD-A3598C225125}"/>
              </a:ext>
            </a:extLst>
          </p:cNvPr>
          <p:cNvSpPr txBox="1"/>
          <p:nvPr/>
        </p:nvSpPr>
        <p:spPr>
          <a:xfrm>
            <a:off x="7212994" y="210167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old pivot</a:t>
            </a:r>
            <a:endParaRPr lang="zh-CN" altLang="en-US" dirty="0"/>
          </a:p>
        </p:txBody>
      </p:sp>
      <p:grpSp>
        <p:nvGrpSpPr>
          <p:cNvPr id="165" name="组合 164">
            <a:extLst>
              <a:ext uri="{FF2B5EF4-FFF2-40B4-BE49-F238E27FC236}">
                <a16:creationId xmlns:a16="http://schemas.microsoft.com/office/drawing/2014/main" id="{285EE4EB-FE31-4B22-A601-BD53BAF9B8A6}"/>
              </a:ext>
            </a:extLst>
          </p:cNvPr>
          <p:cNvGrpSpPr/>
          <p:nvPr/>
        </p:nvGrpSpPr>
        <p:grpSpPr>
          <a:xfrm>
            <a:off x="8747835" y="4498244"/>
            <a:ext cx="486818" cy="499762"/>
            <a:chOff x="5168539" y="4845481"/>
            <a:chExt cx="434113" cy="430021"/>
          </a:xfrm>
        </p:grpSpPr>
        <p:sp>
          <p:nvSpPr>
            <p:cNvPr id="166" name="流程图: 接点 165">
              <a:extLst>
                <a:ext uri="{FF2B5EF4-FFF2-40B4-BE49-F238E27FC236}">
                  <a16:creationId xmlns:a16="http://schemas.microsoft.com/office/drawing/2014/main" id="{66A5157A-D225-4F82-9724-33C31C75CE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49" y="4913925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7" name="流程图: 接点 166">
              <a:extLst>
                <a:ext uri="{FF2B5EF4-FFF2-40B4-BE49-F238E27FC236}">
                  <a16:creationId xmlns:a16="http://schemas.microsoft.com/office/drawing/2014/main" id="{23BC6BA8-87D3-4D03-B5CA-907E0F5545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193" y="5040949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8" name="流程图: 接点 167">
              <a:extLst>
                <a:ext uri="{FF2B5EF4-FFF2-40B4-BE49-F238E27FC236}">
                  <a16:creationId xmlns:a16="http://schemas.microsoft.com/office/drawing/2014/main" id="{D0E90B7C-F9E2-4DEA-8156-5D1250C0EC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0414" y="515800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25103FA8-0E0D-4273-A4B0-C3AA5C828C16}"/>
                </a:ext>
              </a:extLst>
            </p:cNvPr>
            <p:cNvCxnSpPr>
              <a:cxnSpLocks noChangeAspect="1"/>
              <a:stCxn id="167" idx="7"/>
              <a:endCxn id="166" idx="3"/>
            </p:cNvCxnSpPr>
            <p:nvPr/>
          </p:nvCxnSpPr>
          <p:spPr>
            <a:xfrm flipV="1">
              <a:off x="5251254" y="4973968"/>
              <a:ext cx="50300" cy="77283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1BFB4D49-0A88-4BE0-922F-AB72B41F2780}"/>
                </a:ext>
              </a:extLst>
            </p:cNvPr>
            <p:cNvCxnSpPr>
              <a:cxnSpLocks noChangeAspect="1"/>
              <a:stCxn id="166" idx="5"/>
              <a:endCxn id="168" idx="0"/>
            </p:cNvCxnSpPr>
            <p:nvPr/>
          </p:nvCxnSpPr>
          <p:spPr>
            <a:xfrm>
              <a:off x="5351310" y="4973968"/>
              <a:ext cx="34286" cy="18403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87511CFC-22F7-4908-8449-F83E0994F6C4}"/>
                </a:ext>
              </a:extLst>
            </p:cNvPr>
            <p:cNvCxnSpPr>
              <a:cxnSpLocks noChangeAspect="1"/>
              <a:stCxn id="166" idx="6"/>
              <a:endCxn id="177" idx="2"/>
            </p:cNvCxnSpPr>
            <p:nvPr/>
          </p:nvCxnSpPr>
          <p:spPr>
            <a:xfrm>
              <a:off x="5361615" y="4949098"/>
              <a:ext cx="83198" cy="197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0E3040E7-F1CB-44D8-94E6-CE5841A78401}"/>
                </a:ext>
              </a:extLst>
            </p:cNvPr>
            <p:cNvCxnSpPr>
              <a:cxnSpLocks noChangeAspect="1"/>
              <a:stCxn id="168" idx="6"/>
              <a:endCxn id="175" idx="3"/>
            </p:cNvCxnSpPr>
            <p:nvPr/>
          </p:nvCxnSpPr>
          <p:spPr>
            <a:xfrm flipV="1">
              <a:off x="5420779" y="5142068"/>
              <a:ext cx="66499" cy="5111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675BE67A-FFF0-445D-8EDE-29FDDBA05892}"/>
                </a:ext>
              </a:extLst>
            </p:cNvPr>
            <p:cNvCxnSpPr>
              <a:cxnSpLocks noChangeAspect="1"/>
              <a:stCxn id="167" idx="6"/>
              <a:endCxn id="177" idx="3"/>
            </p:cNvCxnSpPr>
            <p:nvPr/>
          </p:nvCxnSpPr>
          <p:spPr>
            <a:xfrm flipV="1">
              <a:off x="5261559" y="4993669"/>
              <a:ext cx="193558" cy="824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6A4EDB95-3A22-4B90-B3FB-6E7A17616970}"/>
                </a:ext>
              </a:extLst>
            </p:cNvPr>
            <p:cNvCxnSpPr>
              <a:cxnSpLocks noChangeAspect="1"/>
              <a:stCxn id="167" idx="6"/>
              <a:endCxn id="175" idx="2"/>
            </p:cNvCxnSpPr>
            <p:nvPr/>
          </p:nvCxnSpPr>
          <p:spPr>
            <a:xfrm>
              <a:off x="5261559" y="5076122"/>
              <a:ext cx="215415" cy="4107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流程图: 接点 174">
              <a:extLst>
                <a:ext uri="{FF2B5EF4-FFF2-40B4-BE49-F238E27FC236}">
                  <a16:creationId xmlns:a16="http://schemas.microsoft.com/office/drawing/2014/main" id="{F5EAB03A-C940-4C4B-BD49-6DFD74559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974" y="5082025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2C406C0B-82C2-4015-8340-0C5BA68392E1}"/>
                </a:ext>
              </a:extLst>
            </p:cNvPr>
            <p:cNvCxnSpPr>
              <a:cxnSpLocks noChangeAspect="1"/>
              <a:stCxn id="177" idx="4"/>
              <a:endCxn id="175" idx="0"/>
            </p:cNvCxnSpPr>
            <p:nvPr/>
          </p:nvCxnSpPr>
          <p:spPr>
            <a:xfrm>
              <a:off x="5479995" y="5003971"/>
              <a:ext cx="32161" cy="7805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流程图: 接点 176">
              <a:extLst>
                <a:ext uri="{FF2B5EF4-FFF2-40B4-BE49-F238E27FC236}">
                  <a16:creationId xmlns:a16="http://schemas.microsoft.com/office/drawing/2014/main" id="{C0C7C820-6D27-4E07-A460-3DDE06FB92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4813" y="493362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1FC280C6-A37C-4E10-804B-6634AA16F2FC}"/>
                </a:ext>
              </a:extLst>
            </p:cNvPr>
            <p:cNvCxnSpPr>
              <a:cxnSpLocks noChangeAspect="1"/>
              <a:stCxn id="167" idx="5"/>
              <a:endCxn id="168" idx="2"/>
            </p:cNvCxnSpPr>
            <p:nvPr/>
          </p:nvCxnSpPr>
          <p:spPr>
            <a:xfrm>
              <a:off x="5251254" y="5100993"/>
              <a:ext cx="99159" cy="9218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矩形: 圆角 178">
              <a:extLst>
                <a:ext uri="{FF2B5EF4-FFF2-40B4-BE49-F238E27FC236}">
                  <a16:creationId xmlns:a16="http://schemas.microsoft.com/office/drawing/2014/main" id="{6FD9F84D-1C22-4F46-BA24-86B811C11019}"/>
                </a:ext>
              </a:extLst>
            </p:cNvPr>
            <p:cNvSpPr/>
            <p:nvPr/>
          </p:nvSpPr>
          <p:spPr>
            <a:xfrm>
              <a:off x="5168539" y="4845481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A38811B5-E8F3-4EC2-9D13-1E929F612943}"/>
              </a:ext>
            </a:extLst>
          </p:cNvPr>
          <p:cNvGrpSpPr/>
          <p:nvPr/>
        </p:nvGrpSpPr>
        <p:grpSpPr>
          <a:xfrm>
            <a:off x="9354491" y="4495136"/>
            <a:ext cx="494750" cy="500308"/>
            <a:chOff x="6641302" y="4863945"/>
            <a:chExt cx="434113" cy="430021"/>
          </a:xfrm>
        </p:grpSpPr>
        <p:sp>
          <p:nvSpPr>
            <p:cNvPr id="181" name="流程图: 接点 180">
              <a:extLst>
                <a:ext uri="{FF2B5EF4-FFF2-40B4-BE49-F238E27FC236}">
                  <a16:creationId xmlns:a16="http://schemas.microsoft.com/office/drawing/2014/main" id="{82796C7E-4959-4F91-99FA-993AEE9F96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5529" y="5050190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流程图: 接点 181">
              <a:extLst>
                <a:ext uri="{FF2B5EF4-FFF2-40B4-BE49-F238E27FC236}">
                  <a16:creationId xmlns:a16="http://schemas.microsoft.com/office/drawing/2014/main" id="{03195E14-E5CC-4EC7-A878-8AC21A43FF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127" y="4949460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3" name="流程图: 接点 182">
              <a:extLst>
                <a:ext uri="{FF2B5EF4-FFF2-40B4-BE49-F238E27FC236}">
                  <a16:creationId xmlns:a16="http://schemas.microsoft.com/office/drawing/2014/main" id="{7061F8B3-ADF7-4AFA-BF3C-77F5B742B9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609" y="5042998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75BA7986-1F31-4E50-A0DE-6100D5A88745}"/>
                </a:ext>
              </a:extLst>
            </p:cNvPr>
            <p:cNvCxnSpPr>
              <a:cxnSpLocks noChangeAspect="1"/>
              <a:stCxn id="182" idx="2"/>
              <a:endCxn id="181" idx="7"/>
            </p:cNvCxnSpPr>
            <p:nvPr/>
          </p:nvCxnSpPr>
          <p:spPr>
            <a:xfrm flipH="1">
              <a:off x="6745589" y="4984633"/>
              <a:ext cx="65538" cy="758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82235C3C-BFD0-4BA7-B5BB-0BD6B53F05E6}"/>
                </a:ext>
              </a:extLst>
            </p:cNvPr>
            <p:cNvCxnSpPr>
              <a:cxnSpLocks noChangeAspect="1"/>
              <a:stCxn id="182" idx="4"/>
              <a:endCxn id="189" idx="0"/>
            </p:cNvCxnSpPr>
            <p:nvPr/>
          </p:nvCxnSpPr>
          <p:spPr>
            <a:xfrm>
              <a:off x="6846310" y="5019805"/>
              <a:ext cx="23883" cy="13197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1B3DABB7-0358-432F-8F62-F172F9E14D31}"/>
                </a:ext>
              </a:extLst>
            </p:cNvPr>
            <p:cNvCxnSpPr>
              <a:cxnSpLocks noChangeAspect="1"/>
              <a:stCxn id="182" idx="6"/>
              <a:endCxn id="183" idx="1"/>
            </p:cNvCxnSpPr>
            <p:nvPr/>
          </p:nvCxnSpPr>
          <p:spPr>
            <a:xfrm>
              <a:off x="6881493" y="4984633"/>
              <a:ext cx="89421" cy="6866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6CEC618B-3969-40AD-AA8C-F3005EB3BDA6}"/>
                </a:ext>
              </a:extLst>
            </p:cNvPr>
            <p:cNvCxnSpPr>
              <a:cxnSpLocks noChangeAspect="1"/>
              <a:stCxn id="183" idx="3"/>
              <a:endCxn id="189" idx="6"/>
            </p:cNvCxnSpPr>
            <p:nvPr/>
          </p:nvCxnSpPr>
          <p:spPr>
            <a:xfrm flipH="1">
              <a:off x="6905376" y="5103041"/>
              <a:ext cx="65538" cy="8390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002E3AB9-E077-485B-8070-32193E4BF049}"/>
                </a:ext>
              </a:extLst>
            </p:cNvPr>
            <p:cNvCxnSpPr>
              <a:cxnSpLocks noChangeAspect="1"/>
              <a:stCxn id="181" idx="6"/>
              <a:endCxn id="183" idx="2"/>
            </p:cNvCxnSpPr>
            <p:nvPr/>
          </p:nvCxnSpPr>
          <p:spPr>
            <a:xfrm flipV="1">
              <a:off x="6755894" y="5078170"/>
              <a:ext cx="204715" cy="719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流程图: 接点 188">
              <a:extLst>
                <a:ext uri="{FF2B5EF4-FFF2-40B4-BE49-F238E27FC236}">
                  <a16:creationId xmlns:a16="http://schemas.microsoft.com/office/drawing/2014/main" id="{61D04EBB-5FED-425F-BEBB-D86E32B327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5010" y="5151777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9991B287-D66D-4B7C-A5FB-6404B793F85B}"/>
                </a:ext>
              </a:extLst>
            </p:cNvPr>
            <p:cNvCxnSpPr>
              <a:cxnSpLocks noChangeAspect="1"/>
              <a:stCxn id="181" idx="5"/>
              <a:endCxn id="189" idx="2"/>
            </p:cNvCxnSpPr>
            <p:nvPr/>
          </p:nvCxnSpPr>
          <p:spPr>
            <a:xfrm>
              <a:off x="6745589" y="5110233"/>
              <a:ext cx="89421" cy="7671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矩形: 圆角 190">
              <a:extLst>
                <a:ext uri="{FF2B5EF4-FFF2-40B4-BE49-F238E27FC236}">
                  <a16:creationId xmlns:a16="http://schemas.microsoft.com/office/drawing/2014/main" id="{5B16585A-9080-4F16-A8C3-F4993D631714}"/>
                </a:ext>
              </a:extLst>
            </p:cNvPr>
            <p:cNvSpPr/>
            <p:nvPr/>
          </p:nvSpPr>
          <p:spPr>
            <a:xfrm>
              <a:off x="6641302" y="4863945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文本框 192">
                <a:extLst>
                  <a:ext uri="{FF2B5EF4-FFF2-40B4-BE49-F238E27FC236}">
                    <a16:creationId xmlns:a16="http://schemas.microsoft.com/office/drawing/2014/main" id="{79885B04-3906-4886-8C70-E1F62150BE9D}"/>
                  </a:ext>
                </a:extLst>
              </p:cNvPr>
              <p:cNvSpPr txBox="1"/>
              <p:nvPr/>
            </p:nvSpPr>
            <p:spPr>
              <a:xfrm>
                <a:off x="6779074" y="4562749"/>
                <a:ext cx="29001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1800" dirty="0">
                    <a:solidFill>
                      <a:srgbClr val="C00000"/>
                    </a:solidFill>
                  </a:rPr>
                  <a:t>-core tree node:</a:t>
                </a:r>
              </a:p>
              <a:p>
                <a:endParaRPr lang="zh-CN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3" name="文本框 192">
                <a:extLst>
                  <a:ext uri="{FF2B5EF4-FFF2-40B4-BE49-F238E27FC236}">
                    <a16:creationId xmlns:a16="http://schemas.microsoft.com/office/drawing/2014/main" id="{79885B04-3906-4886-8C70-E1F62150B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74" y="4562749"/>
                <a:ext cx="2900113" cy="646331"/>
              </a:xfrm>
              <a:prstGeom prst="rect">
                <a:avLst/>
              </a:prstGeom>
              <a:blipFill>
                <a:blip r:embed="rId5"/>
                <a:stretch>
                  <a:fillRect t="-3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775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7EC5020D-750B-4A93-AFBF-BA8A5743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Solution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for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down to 0: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-Core Tree Node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Union in union-find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rgbClr val="C00000"/>
                    </a:solidFill>
                  </a:rPr>
                  <a:t>Create Tree Nodes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/>
                  <a:t>Find Parent Tree Node</a:t>
                </a:r>
              </a:p>
              <a:p>
                <a:pPr marL="916200" lvl="2" indent="-457200">
                  <a:buFont typeface="+mj-lt"/>
                  <a:buAutoNum type="arabicPeriod"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C8C44-FCA8-4B3F-AD53-782B64DE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22</a:t>
            </a:fld>
            <a:endParaRPr lang="en-AU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1DE61D3-9AC9-431C-A2C4-045B4FB3C45E}"/>
              </a:ext>
            </a:extLst>
          </p:cNvPr>
          <p:cNvGrpSpPr>
            <a:grpSpLocks noChangeAspect="1"/>
          </p:cNvGrpSpPr>
          <p:nvPr/>
        </p:nvGrpSpPr>
        <p:grpSpPr>
          <a:xfrm>
            <a:off x="6506122" y="2823762"/>
            <a:ext cx="2252260" cy="1210474"/>
            <a:chOff x="2642092" y="3945162"/>
            <a:chExt cx="2766728" cy="1493953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EE006B0-4F8F-475A-AE62-6E97EE2AD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2092" y="3945162"/>
              <a:ext cx="2766728" cy="1493953"/>
            </a:xfrm>
            <a:prstGeom prst="ellips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FC804B5-E24D-4271-8147-B691ABE544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2746" y="4149079"/>
              <a:ext cx="2181682" cy="1095325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D1731001-0E20-4B6A-B861-87E98D561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8942" y="4425920"/>
              <a:ext cx="111094" cy="11112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流程图: 接点 15">
              <a:extLst>
                <a:ext uri="{FF2B5EF4-FFF2-40B4-BE49-F238E27FC236}">
                  <a16:creationId xmlns:a16="http://schemas.microsoft.com/office/drawing/2014/main" id="{69BC096E-C9BC-4890-A2B5-0FA43EB6B0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974" y="4626582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E5E35215-C038-4286-A595-AD3D11BA6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2350" y="481149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F33BCBF-52DC-4107-B9AB-629196B388E8}"/>
                </a:ext>
              </a:extLst>
            </p:cNvPr>
            <p:cNvCxnSpPr>
              <a:cxnSpLocks noChangeAspect="1"/>
              <a:stCxn id="16" idx="7"/>
              <a:endCxn id="15" idx="3"/>
            </p:cNvCxnSpPr>
            <p:nvPr/>
          </p:nvCxnSpPr>
          <p:spPr>
            <a:xfrm flipV="1">
              <a:off x="3395797" y="4520770"/>
              <a:ext cx="79413" cy="122085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CBBD323-1C20-4F48-AF72-46EA7E7EC8E6}"/>
                </a:ext>
              </a:extLst>
            </p:cNvPr>
            <p:cNvCxnSpPr>
              <a:cxnSpLocks noChangeAspect="1"/>
              <a:stCxn id="15" idx="5"/>
              <a:endCxn id="17" idx="0"/>
            </p:cNvCxnSpPr>
            <p:nvPr/>
          </p:nvCxnSpPr>
          <p:spPr>
            <a:xfrm>
              <a:off x="3553765" y="4520771"/>
              <a:ext cx="54132" cy="29072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FF6273B-431E-4251-BA7A-AE3841246FBF}"/>
                </a:ext>
              </a:extLst>
            </p:cNvPr>
            <p:cNvCxnSpPr>
              <a:cxnSpLocks noChangeAspect="1"/>
              <a:stCxn id="15" idx="6"/>
              <a:endCxn id="74" idx="2"/>
            </p:cNvCxnSpPr>
            <p:nvPr/>
          </p:nvCxnSpPr>
          <p:spPr>
            <a:xfrm>
              <a:off x="3570034" y="4481482"/>
              <a:ext cx="131353" cy="3112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7EF1B68-12B9-488E-887F-3B223F92AC3B}"/>
                </a:ext>
              </a:extLst>
            </p:cNvPr>
            <p:cNvCxnSpPr>
              <a:cxnSpLocks noChangeAspect="1"/>
              <a:stCxn id="17" idx="6"/>
              <a:endCxn id="71" idx="3"/>
            </p:cNvCxnSpPr>
            <p:nvPr/>
          </p:nvCxnSpPr>
          <p:spPr>
            <a:xfrm flipV="1">
              <a:off x="3663443" y="4786320"/>
              <a:ext cx="104988" cy="8073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F5F1170-E376-4D4E-9849-6F3D9AD1E214}"/>
                </a:ext>
              </a:extLst>
            </p:cNvPr>
            <p:cNvCxnSpPr>
              <a:cxnSpLocks noChangeAspect="1"/>
              <a:stCxn id="16" idx="6"/>
              <a:endCxn id="74" idx="3"/>
            </p:cNvCxnSpPr>
            <p:nvPr/>
          </p:nvCxnSpPr>
          <p:spPr>
            <a:xfrm flipV="1">
              <a:off x="3412067" y="4551891"/>
              <a:ext cx="305590" cy="1302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4E598BAF-4018-474B-8DB1-10C28774E26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40849" y="4229467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D83C786A-1980-4FF3-B424-7F1D574BDD3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87359" y="4284052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E6A018D1-56BD-4FC3-ABE9-F8218F09A97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78221" y="4165431"/>
              <a:ext cx="111094" cy="111125"/>
            </a:xfrm>
            <a:prstGeom prst="flowChartConnector">
              <a:avLst/>
            </a:prstGeom>
            <a:solidFill>
              <a:srgbClr val="3F61C4"/>
            </a:solidFill>
            <a:ln w="25400">
              <a:solidFill>
                <a:srgbClr val="3F61C4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E30D2FBC-A0FA-4C6E-8726-F446BCE906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797" y="5053653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26E5538-709A-4441-A9F0-9A0E0BA29B94}"/>
                </a:ext>
              </a:extLst>
            </p:cNvPr>
            <p:cNvCxnSpPr>
              <a:cxnSpLocks noChangeAspect="1"/>
              <a:stCxn id="23" idx="5"/>
              <a:endCxn id="24" idx="2"/>
            </p:cNvCxnSpPr>
            <p:nvPr/>
          </p:nvCxnSpPr>
          <p:spPr>
            <a:xfrm>
              <a:off x="3842851" y="4315466"/>
              <a:ext cx="345665" cy="35477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D8C4E0A-3AA4-4432-A516-AD0C9846BA56}"/>
                </a:ext>
              </a:extLst>
            </p:cNvPr>
            <p:cNvCxnSpPr>
              <a:cxnSpLocks noChangeAspect="1"/>
              <a:stCxn id="23" idx="6"/>
              <a:endCxn id="25" idx="2"/>
            </p:cNvCxnSpPr>
            <p:nvPr/>
          </p:nvCxnSpPr>
          <p:spPr>
            <a:xfrm flipV="1">
              <a:off x="3850775" y="4232329"/>
              <a:ext cx="128616" cy="41363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38B781A-B3A9-4832-BFF9-CE299BC866AE}"/>
                </a:ext>
              </a:extLst>
            </p:cNvPr>
            <p:cNvCxnSpPr>
              <a:cxnSpLocks noChangeAspect="1"/>
              <a:stCxn id="25" idx="5"/>
              <a:endCxn id="24" idx="1"/>
            </p:cNvCxnSpPr>
            <p:nvPr/>
          </p:nvCxnSpPr>
          <p:spPr>
            <a:xfrm>
              <a:off x="4080233" y="4251438"/>
              <a:ext cx="116208" cy="57730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AC95865-64E3-403C-B5D6-2E2D53B15D12}"/>
                </a:ext>
              </a:extLst>
            </p:cNvPr>
            <p:cNvCxnSpPr>
              <a:cxnSpLocks noChangeAspect="1"/>
              <a:stCxn id="26" idx="1"/>
              <a:endCxn id="71" idx="4"/>
            </p:cNvCxnSpPr>
            <p:nvPr/>
          </p:nvCxnSpPr>
          <p:spPr>
            <a:xfrm flipV="1">
              <a:off x="3784066" y="4802594"/>
              <a:ext cx="23643" cy="267331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65EF608-CBFC-44B0-9596-D9D659A14A0E}"/>
                </a:ext>
              </a:extLst>
            </p:cNvPr>
            <p:cNvCxnSpPr>
              <a:cxnSpLocks noChangeAspect="1"/>
              <a:stCxn id="26" idx="6"/>
              <a:endCxn id="46" idx="3"/>
            </p:cNvCxnSpPr>
            <p:nvPr/>
          </p:nvCxnSpPr>
          <p:spPr>
            <a:xfrm flipV="1">
              <a:off x="3878891" y="5033343"/>
              <a:ext cx="144455" cy="75872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4B6652E-F945-4364-B058-45AFC1135898}"/>
                </a:ext>
              </a:extLst>
            </p:cNvPr>
            <p:cNvCxnSpPr>
              <a:cxnSpLocks noChangeAspect="1"/>
              <a:stCxn id="24" idx="5"/>
              <a:endCxn id="34" idx="1"/>
            </p:cNvCxnSpPr>
            <p:nvPr/>
          </p:nvCxnSpPr>
          <p:spPr>
            <a:xfrm>
              <a:off x="4289371" y="4370062"/>
              <a:ext cx="121717" cy="128267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图: 接点 32">
              <a:extLst>
                <a:ext uri="{FF2B5EF4-FFF2-40B4-BE49-F238E27FC236}">
                  <a16:creationId xmlns:a16="http://schemas.microsoft.com/office/drawing/2014/main" id="{26E0EF02-6A68-427F-9E55-8E431135B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524" y="464117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流程图: 接点 33">
              <a:extLst>
                <a:ext uri="{FF2B5EF4-FFF2-40B4-BE49-F238E27FC236}">
                  <a16:creationId xmlns:a16="http://schemas.microsoft.com/office/drawing/2014/main" id="{EBBC13AC-AFD5-456C-A458-0FCB9884C2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4820" y="4482055"/>
              <a:ext cx="111094" cy="11112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流程图: 接点 34">
              <a:extLst>
                <a:ext uri="{FF2B5EF4-FFF2-40B4-BE49-F238E27FC236}">
                  <a16:creationId xmlns:a16="http://schemas.microsoft.com/office/drawing/2014/main" id="{20E29694-E9A3-4B01-9C59-16F60767B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0822" y="462981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F03765F-97DA-492F-AE5A-8E6BAF5B1491}"/>
                </a:ext>
              </a:extLst>
            </p:cNvPr>
            <p:cNvCxnSpPr>
              <a:cxnSpLocks noChangeAspect="1"/>
              <a:stCxn id="34" idx="2"/>
              <a:endCxn id="33" idx="7"/>
            </p:cNvCxnSpPr>
            <p:nvPr/>
          </p:nvCxnSpPr>
          <p:spPr>
            <a:xfrm flipH="1">
              <a:off x="4291349" y="4537616"/>
              <a:ext cx="103471" cy="11983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F635996-0952-43D6-862D-292A42AB6A82}"/>
                </a:ext>
              </a:extLst>
            </p:cNvPr>
            <p:cNvCxnSpPr>
              <a:cxnSpLocks noChangeAspect="1"/>
              <a:stCxn id="34" idx="4"/>
              <a:endCxn id="77" idx="0"/>
            </p:cNvCxnSpPr>
            <p:nvPr/>
          </p:nvCxnSpPr>
          <p:spPr>
            <a:xfrm>
              <a:off x="4450365" y="4593178"/>
              <a:ext cx="37706" cy="20847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5E0B8BF-E104-49DA-93EF-DBEE5FF01BF7}"/>
                </a:ext>
              </a:extLst>
            </p:cNvPr>
            <p:cNvCxnSpPr>
              <a:cxnSpLocks noChangeAspect="1"/>
              <a:stCxn id="34" idx="6"/>
              <a:endCxn id="35" idx="1"/>
            </p:cNvCxnSpPr>
            <p:nvPr/>
          </p:nvCxnSpPr>
          <p:spPr>
            <a:xfrm>
              <a:off x="4505914" y="4537615"/>
              <a:ext cx="141178" cy="1084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A5AB43A5-BC88-4F4F-897A-0AA57372B4F2}"/>
                </a:ext>
              </a:extLst>
            </p:cNvPr>
            <p:cNvCxnSpPr>
              <a:cxnSpLocks noChangeAspect="1"/>
              <a:stCxn id="35" idx="3"/>
              <a:endCxn id="77" idx="6"/>
            </p:cNvCxnSpPr>
            <p:nvPr/>
          </p:nvCxnSpPr>
          <p:spPr>
            <a:xfrm flipH="1">
              <a:off x="4543619" y="4724668"/>
              <a:ext cx="103471" cy="1325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6A0CF09C-2DD6-4E24-B86C-8684A9C53F72}"/>
                </a:ext>
              </a:extLst>
            </p:cNvPr>
            <p:cNvCxnSpPr>
              <a:cxnSpLocks noChangeAspect="1"/>
              <a:stCxn id="33" idx="6"/>
              <a:endCxn id="35" idx="2"/>
            </p:cNvCxnSpPr>
            <p:nvPr/>
          </p:nvCxnSpPr>
          <p:spPr>
            <a:xfrm flipV="1">
              <a:off x="4307617" y="4685380"/>
              <a:ext cx="323204" cy="1136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接点 40">
              <a:extLst>
                <a:ext uri="{FF2B5EF4-FFF2-40B4-BE49-F238E27FC236}">
                  <a16:creationId xmlns:a16="http://schemas.microsoft.com/office/drawing/2014/main" id="{9AF4C95D-D874-48CC-B8B2-63AF7A768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9471" y="4519695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流程图: 接点 41">
              <a:extLst>
                <a:ext uri="{FF2B5EF4-FFF2-40B4-BE49-F238E27FC236}">
                  <a16:creationId xmlns:a16="http://schemas.microsoft.com/office/drawing/2014/main" id="{81D5EA72-5286-4176-B18E-D23A7FCF3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222" y="4801659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A731448-35D6-4D32-B5D1-BDF95AE5A975}"/>
                </a:ext>
              </a:extLst>
            </p:cNvPr>
            <p:cNvCxnSpPr>
              <a:cxnSpLocks noChangeAspect="1"/>
              <a:stCxn id="41" idx="2"/>
              <a:endCxn id="35" idx="7"/>
            </p:cNvCxnSpPr>
            <p:nvPr/>
          </p:nvCxnSpPr>
          <p:spPr>
            <a:xfrm flipH="1">
              <a:off x="4725645" y="4575255"/>
              <a:ext cx="173826" cy="70834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49FB680-40AE-4D17-8913-A22A5BC3708B}"/>
                </a:ext>
              </a:extLst>
            </p:cNvPr>
            <p:cNvCxnSpPr>
              <a:cxnSpLocks noChangeAspect="1"/>
              <a:stCxn id="42" idx="1"/>
              <a:endCxn id="35" idx="5"/>
            </p:cNvCxnSpPr>
            <p:nvPr/>
          </p:nvCxnSpPr>
          <p:spPr>
            <a:xfrm flipH="1" flipV="1">
              <a:off x="4725644" y="4724668"/>
              <a:ext cx="150844" cy="93263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B4E40EB-2B9E-4CBF-AEBD-8B16C10C0793}"/>
                </a:ext>
              </a:extLst>
            </p:cNvPr>
            <p:cNvCxnSpPr>
              <a:cxnSpLocks noChangeAspect="1"/>
              <a:stCxn id="41" idx="4"/>
              <a:endCxn id="42" idx="0"/>
            </p:cNvCxnSpPr>
            <p:nvPr/>
          </p:nvCxnSpPr>
          <p:spPr>
            <a:xfrm flipH="1">
              <a:off x="4915766" y="4630817"/>
              <a:ext cx="39251" cy="170839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流程图: 接点 45">
              <a:extLst>
                <a:ext uri="{FF2B5EF4-FFF2-40B4-BE49-F238E27FC236}">
                  <a16:creationId xmlns:a16="http://schemas.microsoft.com/office/drawing/2014/main" id="{C76A6E37-6C24-4113-AE78-21C7E65BE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077" y="4938492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流程图: 接点 46">
              <a:extLst>
                <a:ext uri="{FF2B5EF4-FFF2-40B4-BE49-F238E27FC236}">
                  <a16:creationId xmlns:a16="http://schemas.microsoft.com/office/drawing/2014/main" id="{655ABF0E-EFE8-4159-B45E-6241A89A5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1149" y="4593180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BDEDC1F-6941-47C9-AC59-0888933E53A2}"/>
                </a:ext>
              </a:extLst>
            </p:cNvPr>
            <p:cNvCxnSpPr>
              <a:cxnSpLocks noChangeAspect="1"/>
              <a:stCxn id="47" idx="4"/>
              <a:endCxn id="49" idx="1"/>
            </p:cNvCxnSpPr>
            <p:nvPr/>
          </p:nvCxnSpPr>
          <p:spPr>
            <a:xfrm>
              <a:off x="3066693" y="4704305"/>
              <a:ext cx="45530" cy="119519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流程图: 接点 48">
              <a:extLst>
                <a:ext uri="{FF2B5EF4-FFF2-40B4-BE49-F238E27FC236}">
                  <a16:creationId xmlns:a16="http://schemas.microsoft.com/office/drawing/2014/main" id="{76E1A4A2-8789-462A-8A32-D41437566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5956" y="4807549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C1D1B7EE-10B0-4AF5-A087-966C423DABDE}"/>
                </a:ext>
              </a:extLst>
            </p:cNvPr>
            <p:cNvCxnSpPr>
              <a:cxnSpLocks noChangeAspect="1"/>
              <a:stCxn id="47" idx="6"/>
              <a:endCxn id="16" idx="2"/>
            </p:cNvCxnSpPr>
            <p:nvPr/>
          </p:nvCxnSpPr>
          <p:spPr>
            <a:xfrm>
              <a:off x="3122240" y="4648743"/>
              <a:ext cx="178732" cy="33401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DCC090F-B5AC-4002-AA27-22F4EC880CEF}"/>
                </a:ext>
              </a:extLst>
            </p:cNvPr>
            <p:cNvCxnSpPr>
              <a:cxnSpLocks noChangeAspect="1"/>
              <a:stCxn id="49" idx="7"/>
              <a:endCxn id="16" idx="3"/>
            </p:cNvCxnSpPr>
            <p:nvPr/>
          </p:nvCxnSpPr>
          <p:spPr>
            <a:xfrm flipV="1">
              <a:off x="3190778" y="4721431"/>
              <a:ext cx="126462" cy="102391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C10A24EE-8156-4143-AD3B-BBB22010384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3337" y="3982802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06A3BB7A-B8E7-400F-8C50-97D75BEF22C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830592" y="4407036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流程图: 接点 53">
              <a:extLst>
                <a:ext uri="{FF2B5EF4-FFF2-40B4-BE49-F238E27FC236}">
                  <a16:creationId xmlns:a16="http://schemas.microsoft.com/office/drawing/2014/main" id="{180CA857-22AF-4E3E-BB68-687DB0A6AA2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752009" y="4776782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流程图: 接点 54">
              <a:extLst>
                <a:ext uri="{FF2B5EF4-FFF2-40B4-BE49-F238E27FC236}">
                  <a16:creationId xmlns:a16="http://schemas.microsoft.com/office/drawing/2014/main" id="{DA3C0862-365E-4FF9-8AA8-F9A74ED5444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030247" y="5086998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流程图: 接点 55">
              <a:extLst>
                <a:ext uri="{FF2B5EF4-FFF2-40B4-BE49-F238E27FC236}">
                  <a16:creationId xmlns:a16="http://schemas.microsoft.com/office/drawing/2014/main" id="{0AC038DE-D457-4E8D-B244-2C7BF6F0C57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6704" y="5260236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流程图: 接点 56">
              <a:extLst>
                <a:ext uri="{FF2B5EF4-FFF2-40B4-BE49-F238E27FC236}">
                  <a16:creationId xmlns:a16="http://schemas.microsoft.com/office/drawing/2014/main" id="{7772F923-06B8-4E61-93FC-056936C25C7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43182" y="5272984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流程图: 接点 57">
              <a:extLst>
                <a:ext uri="{FF2B5EF4-FFF2-40B4-BE49-F238E27FC236}">
                  <a16:creationId xmlns:a16="http://schemas.microsoft.com/office/drawing/2014/main" id="{3583AE40-7DFA-4023-BBF1-721FE3EF067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204660" y="4670108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流程图: 接点 58">
              <a:extLst>
                <a:ext uri="{FF2B5EF4-FFF2-40B4-BE49-F238E27FC236}">
                  <a16:creationId xmlns:a16="http://schemas.microsoft.com/office/drawing/2014/main" id="{205B95FA-728E-46E6-A9DC-79CE1BFFB14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89623" y="4318757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流程图: 接点 59">
              <a:extLst>
                <a:ext uri="{FF2B5EF4-FFF2-40B4-BE49-F238E27FC236}">
                  <a16:creationId xmlns:a16="http://schemas.microsoft.com/office/drawing/2014/main" id="{5A7B69CC-06B2-4632-93CB-B71B9570DB8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38786" y="4987921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65C74535-8288-4F58-B857-73EB9EB14894}"/>
                </a:ext>
              </a:extLst>
            </p:cNvPr>
            <p:cNvCxnSpPr>
              <a:cxnSpLocks noChangeAspect="1"/>
              <a:stCxn id="23" idx="0"/>
              <a:endCxn id="52" idx="4"/>
            </p:cNvCxnSpPr>
            <p:nvPr/>
          </p:nvCxnSpPr>
          <p:spPr>
            <a:xfrm flipH="1" flipV="1">
              <a:off x="3730219" y="4092761"/>
              <a:ext cx="54845" cy="13787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091A193-3DE2-4F88-AE2A-C2B73599853A}"/>
                </a:ext>
              </a:extLst>
            </p:cNvPr>
            <p:cNvCxnSpPr>
              <a:cxnSpLocks noChangeAspect="1"/>
              <a:stCxn id="58" idx="0"/>
              <a:endCxn id="59" idx="4"/>
            </p:cNvCxnSpPr>
            <p:nvPr/>
          </p:nvCxnSpPr>
          <p:spPr>
            <a:xfrm flipH="1" flipV="1">
              <a:off x="5156503" y="4428712"/>
              <a:ext cx="92369" cy="24256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D5F54E1F-CD3B-4F15-81F3-70BAD52CF067}"/>
                </a:ext>
              </a:extLst>
            </p:cNvPr>
            <p:cNvCxnSpPr>
              <a:cxnSpLocks noChangeAspect="1"/>
              <a:stCxn id="58" idx="1"/>
              <a:endCxn id="41" idx="5"/>
            </p:cNvCxnSpPr>
            <p:nvPr/>
          </p:nvCxnSpPr>
          <p:spPr>
            <a:xfrm flipH="1" flipV="1">
              <a:off x="4994295" y="4614546"/>
              <a:ext cx="219446" cy="806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F542C36-C906-4E90-BC49-F2917B2D4EA7}"/>
                </a:ext>
              </a:extLst>
            </p:cNvPr>
            <p:cNvCxnSpPr>
              <a:cxnSpLocks noChangeAspect="1"/>
              <a:stCxn id="58" idx="3"/>
              <a:endCxn id="60" idx="7"/>
            </p:cNvCxnSpPr>
            <p:nvPr/>
          </p:nvCxnSpPr>
          <p:spPr>
            <a:xfrm flipH="1">
              <a:off x="5124770" y="4772151"/>
              <a:ext cx="104999" cy="22485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BD1C60FF-9A06-4748-B2EF-8122E7C19259}"/>
                </a:ext>
              </a:extLst>
            </p:cNvPr>
            <p:cNvCxnSpPr>
              <a:cxnSpLocks noChangeAspect="1"/>
              <a:stCxn id="56" idx="7"/>
              <a:endCxn id="26" idx="4"/>
            </p:cNvCxnSpPr>
            <p:nvPr/>
          </p:nvCxnSpPr>
          <p:spPr>
            <a:xfrm flipV="1">
              <a:off x="3752688" y="5164777"/>
              <a:ext cx="70658" cy="10454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54716FB8-4220-43E0-ADFA-CA6676CEEF35}"/>
                </a:ext>
              </a:extLst>
            </p:cNvPr>
            <p:cNvCxnSpPr>
              <a:cxnSpLocks noChangeAspect="1"/>
              <a:stCxn id="57" idx="2"/>
              <a:endCxn id="56" idx="6"/>
            </p:cNvCxnSpPr>
            <p:nvPr/>
          </p:nvCxnSpPr>
          <p:spPr>
            <a:xfrm flipH="1" flipV="1">
              <a:off x="3776628" y="5304462"/>
              <a:ext cx="267721" cy="3541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08E3133C-2967-4D1B-8AC8-55676E084EB6}"/>
                </a:ext>
              </a:extLst>
            </p:cNvPr>
            <p:cNvCxnSpPr>
              <a:cxnSpLocks noChangeAspect="1"/>
              <a:stCxn id="55" idx="7"/>
              <a:endCxn id="49" idx="4"/>
            </p:cNvCxnSpPr>
            <p:nvPr/>
          </p:nvCxnSpPr>
          <p:spPr>
            <a:xfrm flipV="1">
              <a:off x="3116229" y="4918676"/>
              <a:ext cx="35273" cy="17740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8FE183F-D580-4187-9B7E-FD584E379313}"/>
                </a:ext>
              </a:extLst>
            </p:cNvPr>
            <p:cNvCxnSpPr>
              <a:cxnSpLocks noChangeAspect="1"/>
              <a:stCxn id="54" idx="6"/>
              <a:endCxn id="47" idx="3"/>
            </p:cNvCxnSpPr>
            <p:nvPr/>
          </p:nvCxnSpPr>
          <p:spPr>
            <a:xfrm flipV="1">
              <a:off x="2861933" y="4688032"/>
              <a:ext cx="165486" cy="13297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DF0E14A3-C2DA-40E1-B7C4-0A31D0D44443}"/>
                </a:ext>
              </a:extLst>
            </p:cNvPr>
            <p:cNvCxnSpPr>
              <a:cxnSpLocks noChangeAspect="1"/>
              <a:stCxn id="54" idx="0"/>
              <a:endCxn id="53" idx="3"/>
            </p:cNvCxnSpPr>
            <p:nvPr/>
          </p:nvCxnSpPr>
          <p:spPr>
            <a:xfrm flipV="1">
              <a:off x="2796227" y="4509081"/>
              <a:ext cx="59475" cy="26887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B6D8A7C6-0085-4E6C-B1AC-42B7BCA92674}"/>
                </a:ext>
              </a:extLst>
            </p:cNvPr>
            <p:cNvCxnSpPr>
              <a:cxnSpLocks noChangeAspect="1"/>
              <a:stCxn id="16" idx="6"/>
              <a:endCxn id="71" idx="2"/>
            </p:cNvCxnSpPr>
            <p:nvPr/>
          </p:nvCxnSpPr>
          <p:spPr>
            <a:xfrm>
              <a:off x="3412068" y="4682146"/>
              <a:ext cx="340096" cy="648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流程图: 接点 70">
              <a:extLst>
                <a:ext uri="{FF2B5EF4-FFF2-40B4-BE49-F238E27FC236}">
                  <a16:creationId xmlns:a16="http://schemas.microsoft.com/office/drawing/2014/main" id="{82C8885C-A099-4C17-BAB1-71FFD3D82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2165" y="4691472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4E643E5D-784A-40FF-9F18-77AE50487350}"/>
                </a:ext>
              </a:extLst>
            </p:cNvPr>
            <p:cNvCxnSpPr>
              <a:cxnSpLocks noChangeAspect="1"/>
              <a:stCxn id="74" idx="4"/>
              <a:endCxn id="71" idx="0"/>
            </p:cNvCxnSpPr>
            <p:nvPr/>
          </p:nvCxnSpPr>
          <p:spPr>
            <a:xfrm>
              <a:off x="3756935" y="4568169"/>
              <a:ext cx="50776" cy="12330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85C6A28C-BFD2-4A69-800F-08EA32D0871A}"/>
                </a:ext>
              </a:extLst>
            </p:cNvPr>
            <p:cNvCxnSpPr>
              <a:cxnSpLocks noChangeAspect="1"/>
              <a:stCxn id="46" idx="1"/>
              <a:endCxn id="71" idx="5"/>
            </p:cNvCxnSpPr>
            <p:nvPr/>
          </p:nvCxnSpPr>
          <p:spPr>
            <a:xfrm flipH="1" flipV="1">
              <a:off x="3846988" y="4786319"/>
              <a:ext cx="176359" cy="168446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流程图: 接点 73">
              <a:extLst>
                <a:ext uri="{FF2B5EF4-FFF2-40B4-BE49-F238E27FC236}">
                  <a16:creationId xmlns:a16="http://schemas.microsoft.com/office/drawing/2014/main" id="{0ACE5DB7-E840-4863-A53F-B3923DEDD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389" y="4457039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DC39155C-C998-4C10-8E66-D3C37C4A7622}"/>
                </a:ext>
              </a:extLst>
            </p:cNvPr>
            <p:cNvCxnSpPr>
              <a:cxnSpLocks noChangeAspect="1"/>
              <a:stCxn id="74" idx="0"/>
              <a:endCxn id="23" idx="4"/>
            </p:cNvCxnSpPr>
            <p:nvPr/>
          </p:nvCxnSpPr>
          <p:spPr>
            <a:xfrm flipV="1">
              <a:off x="3756936" y="4339417"/>
              <a:ext cx="50795" cy="117618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375CBE38-0102-44D7-9C3E-ACBC118B59C6}"/>
                </a:ext>
              </a:extLst>
            </p:cNvPr>
            <p:cNvCxnSpPr>
              <a:cxnSpLocks noChangeAspect="1"/>
              <a:stCxn id="16" idx="5"/>
              <a:endCxn id="17" idx="2"/>
            </p:cNvCxnSpPr>
            <p:nvPr/>
          </p:nvCxnSpPr>
          <p:spPr>
            <a:xfrm>
              <a:off x="3395798" y="4721427"/>
              <a:ext cx="156554" cy="1456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流程图: 接点 76">
              <a:extLst>
                <a:ext uri="{FF2B5EF4-FFF2-40B4-BE49-F238E27FC236}">
                  <a16:creationId xmlns:a16="http://schemas.microsoft.com/office/drawing/2014/main" id="{ED4FA8BB-E302-4CCB-B5A7-9721BA2A66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532" y="4801650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72C6293A-9C29-4316-B1F3-6EF5D7723382}"/>
                </a:ext>
              </a:extLst>
            </p:cNvPr>
            <p:cNvCxnSpPr>
              <a:cxnSpLocks noChangeAspect="1"/>
              <a:stCxn id="33" idx="5"/>
              <a:endCxn id="77" idx="2"/>
            </p:cNvCxnSpPr>
            <p:nvPr/>
          </p:nvCxnSpPr>
          <p:spPr>
            <a:xfrm>
              <a:off x="4291356" y="4736029"/>
              <a:ext cx="141178" cy="12119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箭头: 上 79">
              <a:extLst>
                <a:ext uri="{FF2B5EF4-FFF2-40B4-BE49-F238E27FC236}">
                  <a16:creationId xmlns:a16="http://schemas.microsoft.com/office/drawing/2014/main" id="{1199C3AE-B3C6-4063-9432-EA8A658A5B83}"/>
                </a:ext>
              </a:extLst>
            </p:cNvPr>
            <p:cNvSpPr/>
            <p:nvPr/>
          </p:nvSpPr>
          <p:spPr>
            <a:xfrm rot="2518491">
              <a:off x="4088629" y="4472332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箭头: 上 80">
              <a:extLst>
                <a:ext uri="{FF2B5EF4-FFF2-40B4-BE49-F238E27FC236}">
                  <a16:creationId xmlns:a16="http://schemas.microsoft.com/office/drawing/2014/main" id="{0D460F7A-6EEF-4D2C-B3A5-C7BF5304D641}"/>
                </a:ext>
              </a:extLst>
            </p:cNvPr>
            <p:cNvSpPr/>
            <p:nvPr/>
          </p:nvSpPr>
          <p:spPr>
            <a:xfrm rot="19536714">
              <a:off x="3898104" y="4488821"/>
              <a:ext cx="103917" cy="150877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箭头: 上 81">
              <a:extLst>
                <a:ext uri="{FF2B5EF4-FFF2-40B4-BE49-F238E27FC236}">
                  <a16:creationId xmlns:a16="http://schemas.microsoft.com/office/drawing/2014/main" id="{0F94AF9C-FACA-49AF-B9F8-EE0A9E6CEF30}"/>
                </a:ext>
              </a:extLst>
            </p:cNvPr>
            <p:cNvSpPr/>
            <p:nvPr/>
          </p:nvSpPr>
          <p:spPr>
            <a:xfrm rot="9276608">
              <a:off x="4091671" y="4672241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箭头: 上 82">
              <a:extLst>
                <a:ext uri="{FF2B5EF4-FFF2-40B4-BE49-F238E27FC236}">
                  <a16:creationId xmlns:a16="http://schemas.microsoft.com/office/drawing/2014/main" id="{5BF60E97-162C-43C9-9020-2B3A8CB327E5}"/>
                </a:ext>
              </a:extLst>
            </p:cNvPr>
            <p:cNvSpPr/>
            <p:nvPr/>
          </p:nvSpPr>
          <p:spPr>
            <a:xfrm rot="12267279">
              <a:off x="3896764" y="4660383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36874E9A-B32C-4176-A44B-14D3B27F71C1}"/>
              </a:ext>
            </a:extLst>
          </p:cNvPr>
          <p:cNvSpPr txBox="1"/>
          <p:nvPr/>
        </p:nvSpPr>
        <p:spPr>
          <a:xfrm>
            <a:off x="1287110" y="4490259"/>
            <a:ext cx="5407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3. Group </a:t>
            </a:r>
            <a:r>
              <a:rPr lang="zh-CN" altLang="en-US" sz="2400" dirty="0">
                <a:solidFill>
                  <a:srgbClr val="9CBB5C"/>
                </a:solidFill>
              </a:rPr>
              <a:t>●</a:t>
            </a:r>
            <a:r>
              <a:rPr lang="en-US" altLang="zh-CN" sz="2400" dirty="0">
                <a:solidFill>
                  <a:srgbClr val="C00000"/>
                </a:solidFill>
              </a:rPr>
              <a:t> by pivot into tree node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9559D69B-1DBB-4538-9380-1721DCE5DC08}"/>
              </a:ext>
            </a:extLst>
          </p:cNvPr>
          <p:cNvSpPr>
            <a:spLocks noChangeAspect="1"/>
          </p:cNvSpPr>
          <p:nvPr/>
        </p:nvSpPr>
        <p:spPr>
          <a:xfrm rot="20893624">
            <a:off x="7132851" y="1953570"/>
            <a:ext cx="75995" cy="75973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CC239F58-C80F-4D2A-8B37-F38A197AD82E}"/>
              </a:ext>
            </a:extLst>
          </p:cNvPr>
          <p:cNvSpPr txBox="1"/>
          <p:nvPr/>
        </p:nvSpPr>
        <p:spPr>
          <a:xfrm>
            <a:off x="7215798" y="179950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pivot</a:t>
            </a:r>
            <a:endParaRPr lang="zh-CN" altLang="en-US" dirty="0"/>
          </a:p>
        </p:txBody>
      </p:sp>
      <p:sp>
        <p:nvSpPr>
          <p:cNvPr id="163" name="流程图: 接点 162">
            <a:extLst>
              <a:ext uri="{FF2B5EF4-FFF2-40B4-BE49-F238E27FC236}">
                <a16:creationId xmlns:a16="http://schemas.microsoft.com/office/drawing/2014/main" id="{EF200370-6644-41FB-AA41-3CEDF1EEA51A}"/>
              </a:ext>
            </a:extLst>
          </p:cNvPr>
          <p:cNvSpPr>
            <a:spLocks noChangeAspect="1"/>
          </p:cNvSpPr>
          <p:nvPr/>
        </p:nvSpPr>
        <p:spPr>
          <a:xfrm>
            <a:off x="7125554" y="2271498"/>
            <a:ext cx="88874" cy="88900"/>
          </a:xfrm>
          <a:prstGeom prst="flowChartConnector">
            <a:avLst/>
          </a:prstGeom>
          <a:solidFill>
            <a:srgbClr val="3F61C4">
              <a:alpha val="4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CE73F514-44E9-40DC-82CD-A3598C225125}"/>
              </a:ext>
            </a:extLst>
          </p:cNvPr>
          <p:cNvSpPr txBox="1"/>
          <p:nvPr/>
        </p:nvSpPr>
        <p:spPr>
          <a:xfrm>
            <a:off x="7212994" y="210167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old pivot</a:t>
            </a:r>
            <a:endParaRPr lang="zh-CN" altLang="en-US" dirty="0"/>
          </a:p>
        </p:txBody>
      </p:sp>
      <p:grpSp>
        <p:nvGrpSpPr>
          <p:cNvPr id="243" name="组合 242">
            <a:extLst>
              <a:ext uri="{FF2B5EF4-FFF2-40B4-BE49-F238E27FC236}">
                <a16:creationId xmlns:a16="http://schemas.microsoft.com/office/drawing/2014/main" id="{935C4CEA-9598-4083-9F5F-F26B0417B0C0}"/>
              </a:ext>
            </a:extLst>
          </p:cNvPr>
          <p:cNvGrpSpPr/>
          <p:nvPr/>
        </p:nvGrpSpPr>
        <p:grpSpPr>
          <a:xfrm>
            <a:off x="9492286" y="3525238"/>
            <a:ext cx="486818" cy="499762"/>
            <a:chOff x="5168539" y="4845481"/>
            <a:chExt cx="434113" cy="430021"/>
          </a:xfrm>
        </p:grpSpPr>
        <p:sp>
          <p:nvSpPr>
            <p:cNvPr id="305" name="流程图: 接点 304">
              <a:extLst>
                <a:ext uri="{FF2B5EF4-FFF2-40B4-BE49-F238E27FC236}">
                  <a16:creationId xmlns:a16="http://schemas.microsoft.com/office/drawing/2014/main" id="{4DDDE7E4-F45F-455F-9C32-A50AC2C68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49" y="4913925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6" name="流程图: 接点 305">
              <a:extLst>
                <a:ext uri="{FF2B5EF4-FFF2-40B4-BE49-F238E27FC236}">
                  <a16:creationId xmlns:a16="http://schemas.microsoft.com/office/drawing/2014/main" id="{0AF1B509-C64D-420E-BD30-48F20E88D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193" y="5040949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7" name="流程图: 接点 306">
              <a:extLst>
                <a:ext uri="{FF2B5EF4-FFF2-40B4-BE49-F238E27FC236}">
                  <a16:creationId xmlns:a16="http://schemas.microsoft.com/office/drawing/2014/main" id="{4B9A74F6-1E28-43EF-94BD-FF1EE2E602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0414" y="515800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8" name="直接连接符 307">
              <a:extLst>
                <a:ext uri="{FF2B5EF4-FFF2-40B4-BE49-F238E27FC236}">
                  <a16:creationId xmlns:a16="http://schemas.microsoft.com/office/drawing/2014/main" id="{0EF3E566-754E-428F-A328-E09D514E70AE}"/>
                </a:ext>
              </a:extLst>
            </p:cNvPr>
            <p:cNvCxnSpPr>
              <a:cxnSpLocks noChangeAspect="1"/>
              <a:stCxn id="306" idx="7"/>
              <a:endCxn id="305" idx="3"/>
            </p:cNvCxnSpPr>
            <p:nvPr/>
          </p:nvCxnSpPr>
          <p:spPr>
            <a:xfrm flipV="1">
              <a:off x="5251254" y="4973968"/>
              <a:ext cx="50300" cy="77283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>
              <a:extLst>
                <a:ext uri="{FF2B5EF4-FFF2-40B4-BE49-F238E27FC236}">
                  <a16:creationId xmlns:a16="http://schemas.microsoft.com/office/drawing/2014/main" id="{74B27A52-E80B-4ABE-9D34-AD69C08BC948}"/>
                </a:ext>
              </a:extLst>
            </p:cNvPr>
            <p:cNvCxnSpPr>
              <a:cxnSpLocks noChangeAspect="1"/>
              <a:stCxn id="305" idx="5"/>
              <a:endCxn id="307" idx="0"/>
            </p:cNvCxnSpPr>
            <p:nvPr/>
          </p:nvCxnSpPr>
          <p:spPr>
            <a:xfrm>
              <a:off x="5351310" y="4973968"/>
              <a:ext cx="34286" cy="18403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>
              <a:extLst>
                <a:ext uri="{FF2B5EF4-FFF2-40B4-BE49-F238E27FC236}">
                  <a16:creationId xmlns:a16="http://schemas.microsoft.com/office/drawing/2014/main" id="{8BCF51DC-CFAC-417F-AE35-69DEA530208A}"/>
                </a:ext>
              </a:extLst>
            </p:cNvPr>
            <p:cNvCxnSpPr>
              <a:cxnSpLocks noChangeAspect="1"/>
              <a:stCxn id="305" idx="6"/>
              <a:endCxn id="316" idx="2"/>
            </p:cNvCxnSpPr>
            <p:nvPr/>
          </p:nvCxnSpPr>
          <p:spPr>
            <a:xfrm>
              <a:off x="5361615" y="4949098"/>
              <a:ext cx="83198" cy="197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>
              <a:extLst>
                <a:ext uri="{FF2B5EF4-FFF2-40B4-BE49-F238E27FC236}">
                  <a16:creationId xmlns:a16="http://schemas.microsoft.com/office/drawing/2014/main" id="{111850CC-7E91-4136-AAAB-9FE871FF2AF8}"/>
                </a:ext>
              </a:extLst>
            </p:cNvPr>
            <p:cNvCxnSpPr>
              <a:cxnSpLocks noChangeAspect="1"/>
              <a:stCxn id="307" idx="6"/>
              <a:endCxn id="314" idx="3"/>
            </p:cNvCxnSpPr>
            <p:nvPr/>
          </p:nvCxnSpPr>
          <p:spPr>
            <a:xfrm flipV="1">
              <a:off x="5420779" y="5142068"/>
              <a:ext cx="66499" cy="5111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11F9C952-B51B-4C3A-ABC1-700E792420AA}"/>
                </a:ext>
              </a:extLst>
            </p:cNvPr>
            <p:cNvCxnSpPr>
              <a:cxnSpLocks noChangeAspect="1"/>
              <a:stCxn id="306" idx="6"/>
              <a:endCxn id="316" idx="3"/>
            </p:cNvCxnSpPr>
            <p:nvPr/>
          </p:nvCxnSpPr>
          <p:spPr>
            <a:xfrm flipV="1">
              <a:off x="5261559" y="4993669"/>
              <a:ext cx="193558" cy="824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>
              <a:extLst>
                <a:ext uri="{FF2B5EF4-FFF2-40B4-BE49-F238E27FC236}">
                  <a16:creationId xmlns:a16="http://schemas.microsoft.com/office/drawing/2014/main" id="{B0E920E9-AFB3-4670-A306-10F3B47B02B4}"/>
                </a:ext>
              </a:extLst>
            </p:cNvPr>
            <p:cNvCxnSpPr>
              <a:cxnSpLocks noChangeAspect="1"/>
              <a:stCxn id="306" idx="6"/>
              <a:endCxn id="314" idx="2"/>
            </p:cNvCxnSpPr>
            <p:nvPr/>
          </p:nvCxnSpPr>
          <p:spPr>
            <a:xfrm>
              <a:off x="5261559" y="5076122"/>
              <a:ext cx="215415" cy="4107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流程图: 接点 313">
              <a:extLst>
                <a:ext uri="{FF2B5EF4-FFF2-40B4-BE49-F238E27FC236}">
                  <a16:creationId xmlns:a16="http://schemas.microsoft.com/office/drawing/2014/main" id="{4C2D59C4-B09A-42D8-9633-0C2C29429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974" y="5082025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15" name="直接连接符 314">
              <a:extLst>
                <a:ext uri="{FF2B5EF4-FFF2-40B4-BE49-F238E27FC236}">
                  <a16:creationId xmlns:a16="http://schemas.microsoft.com/office/drawing/2014/main" id="{96F30A25-B3BE-4D8A-A994-8DDC6141A630}"/>
                </a:ext>
              </a:extLst>
            </p:cNvPr>
            <p:cNvCxnSpPr>
              <a:cxnSpLocks noChangeAspect="1"/>
              <a:stCxn id="316" idx="4"/>
              <a:endCxn id="314" idx="0"/>
            </p:cNvCxnSpPr>
            <p:nvPr/>
          </p:nvCxnSpPr>
          <p:spPr>
            <a:xfrm>
              <a:off x="5479995" y="5003971"/>
              <a:ext cx="32161" cy="7805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流程图: 接点 315">
              <a:extLst>
                <a:ext uri="{FF2B5EF4-FFF2-40B4-BE49-F238E27FC236}">
                  <a16:creationId xmlns:a16="http://schemas.microsoft.com/office/drawing/2014/main" id="{E2E54173-4001-45F1-8A4F-759663EBB7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4813" y="493362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17" name="直接连接符 316">
              <a:extLst>
                <a:ext uri="{FF2B5EF4-FFF2-40B4-BE49-F238E27FC236}">
                  <a16:creationId xmlns:a16="http://schemas.microsoft.com/office/drawing/2014/main" id="{CAA55F03-3345-487E-9A1A-A138CDCC02D0}"/>
                </a:ext>
              </a:extLst>
            </p:cNvPr>
            <p:cNvCxnSpPr>
              <a:cxnSpLocks noChangeAspect="1"/>
              <a:stCxn id="306" idx="5"/>
              <a:endCxn id="307" idx="2"/>
            </p:cNvCxnSpPr>
            <p:nvPr/>
          </p:nvCxnSpPr>
          <p:spPr>
            <a:xfrm>
              <a:off x="5251254" y="5100993"/>
              <a:ext cx="99159" cy="9218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矩形: 圆角 317">
              <a:extLst>
                <a:ext uri="{FF2B5EF4-FFF2-40B4-BE49-F238E27FC236}">
                  <a16:creationId xmlns:a16="http://schemas.microsoft.com/office/drawing/2014/main" id="{16EF3CD3-E4F8-4C3E-ABD0-535237A9C2AD}"/>
                </a:ext>
              </a:extLst>
            </p:cNvPr>
            <p:cNvSpPr/>
            <p:nvPr/>
          </p:nvSpPr>
          <p:spPr>
            <a:xfrm>
              <a:off x="5168539" y="4845481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4" name="组合 243">
            <a:extLst>
              <a:ext uri="{FF2B5EF4-FFF2-40B4-BE49-F238E27FC236}">
                <a16:creationId xmlns:a16="http://schemas.microsoft.com/office/drawing/2014/main" id="{A1251F7F-1E5F-42F6-9EFF-6BB46DA1B97D}"/>
              </a:ext>
            </a:extLst>
          </p:cNvPr>
          <p:cNvGrpSpPr/>
          <p:nvPr/>
        </p:nvGrpSpPr>
        <p:grpSpPr>
          <a:xfrm>
            <a:off x="10495356" y="3518210"/>
            <a:ext cx="494750" cy="500308"/>
            <a:chOff x="6641302" y="4863945"/>
            <a:chExt cx="434113" cy="430021"/>
          </a:xfrm>
        </p:grpSpPr>
        <p:sp>
          <p:nvSpPr>
            <p:cNvPr id="294" name="流程图: 接点 293">
              <a:extLst>
                <a:ext uri="{FF2B5EF4-FFF2-40B4-BE49-F238E27FC236}">
                  <a16:creationId xmlns:a16="http://schemas.microsoft.com/office/drawing/2014/main" id="{914B04C9-A5D2-4A3E-921B-3C61F9BA6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5529" y="5050190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5" name="流程图: 接点 294">
              <a:extLst>
                <a:ext uri="{FF2B5EF4-FFF2-40B4-BE49-F238E27FC236}">
                  <a16:creationId xmlns:a16="http://schemas.microsoft.com/office/drawing/2014/main" id="{8B0D0E7E-2561-4598-83CC-871902266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127" y="4949460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6" name="流程图: 接点 295">
              <a:extLst>
                <a:ext uri="{FF2B5EF4-FFF2-40B4-BE49-F238E27FC236}">
                  <a16:creationId xmlns:a16="http://schemas.microsoft.com/office/drawing/2014/main" id="{67FC723B-1501-444C-9E3F-5895AE5E64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609" y="5042998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97" name="直接连接符 296">
              <a:extLst>
                <a:ext uri="{FF2B5EF4-FFF2-40B4-BE49-F238E27FC236}">
                  <a16:creationId xmlns:a16="http://schemas.microsoft.com/office/drawing/2014/main" id="{F5748C54-5041-45A3-B02C-832695576467}"/>
                </a:ext>
              </a:extLst>
            </p:cNvPr>
            <p:cNvCxnSpPr>
              <a:cxnSpLocks noChangeAspect="1"/>
              <a:stCxn id="295" idx="2"/>
              <a:endCxn id="294" idx="7"/>
            </p:cNvCxnSpPr>
            <p:nvPr/>
          </p:nvCxnSpPr>
          <p:spPr>
            <a:xfrm flipH="1">
              <a:off x="6745589" y="4984633"/>
              <a:ext cx="65538" cy="758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>
              <a:extLst>
                <a:ext uri="{FF2B5EF4-FFF2-40B4-BE49-F238E27FC236}">
                  <a16:creationId xmlns:a16="http://schemas.microsoft.com/office/drawing/2014/main" id="{780AE0C2-1E30-4F14-A057-28B17A7A3287}"/>
                </a:ext>
              </a:extLst>
            </p:cNvPr>
            <p:cNvCxnSpPr>
              <a:cxnSpLocks noChangeAspect="1"/>
              <a:stCxn id="295" idx="4"/>
              <a:endCxn id="302" idx="0"/>
            </p:cNvCxnSpPr>
            <p:nvPr/>
          </p:nvCxnSpPr>
          <p:spPr>
            <a:xfrm>
              <a:off x="6846310" y="5019805"/>
              <a:ext cx="23883" cy="13197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>
              <a:extLst>
                <a:ext uri="{FF2B5EF4-FFF2-40B4-BE49-F238E27FC236}">
                  <a16:creationId xmlns:a16="http://schemas.microsoft.com/office/drawing/2014/main" id="{C83CC49B-5468-4C71-942B-0FB14EB37356}"/>
                </a:ext>
              </a:extLst>
            </p:cNvPr>
            <p:cNvCxnSpPr>
              <a:cxnSpLocks noChangeAspect="1"/>
              <a:stCxn id="295" idx="6"/>
              <a:endCxn id="296" idx="1"/>
            </p:cNvCxnSpPr>
            <p:nvPr/>
          </p:nvCxnSpPr>
          <p:spPr>
            <a:xfrm>
              <a:off x="6881493" y="4984633"/>
              <a:ext cx="89421" cy="6866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>
              <a:extLst>
                <a:ext uri="{FF2B5EF4-FFF2-40B4-BE49-F238E27FC236}">
                  <a16:creationId xmlns:a16="http://schemas.microsoft.com/office/drawing/2014/main" id="{B0996F27-6430-487B-9298-24DD51D8EE94}"/>
                </a:ext>
              </a:extLst>
            </p:cNvPr>
            <p:cNvCxnSpPr>
              <a:cxnSpLocks noChangeAspect="1"/>
              <a:stCxn id="296" idx="3"/>
              <a:endCxn id="302" idx="6"/>
            </p:cNvCxnSpPr>
            <p:nvPr/>
          </p:nvCxnSpPr>
          <p:spPr>
            <a:xfrm flipH="1">
              <a:off x="6905376" y="5103041"/>
              <a:ext cx="65538" cy="8390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>
              <a:extLst>
                <a:ext uri="{FF2B5EF4-FFF2-40B4-BE49-F238E27FC236}">
                  <a16:creationId xmlns:a16="http://schemas.microsoft.com/office/drawing/2014/main" id="{16DD49A1-BCB5-4E9D-A187-110D073CDAC0}"/>
                </a:ext>
              </a:extLst>
            </p:cNvPr>
            <p:cNvCxnSpPr>
              <a:cxnSpLocks noChangeAspect="1"/>
              <a:stCxn id="294" idx="6"/>
              <a:endCxn id="296" idx="2"/>
            </p:cNvCxnSpPr>
            <p:nvPr/>
          </p:nvCxnSpPr>
          <p:spPr>
            <a:xfrm flipV="1">
              <a:off x="6755894" y="5078170"/>
              <a:ext cx="204715" cy="719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流程图: 接点 301">
              <a:extLst>
                <a:ext uri="{FF2B5EF4-FFF2-40B4-BE49-F238E27FC236}">
                  <a16:creationId xmlns:a16="http://schemas.microsoft.com/office/drawing/2014/main" id="{D4DA8AE1-C762-4BEE-AED8-4E32EC7325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5010" y="5151777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8D7A63D9-9C08-4F96-8B64-9AD2C9CB6D15}"/>
                </a:ext>
              </a:extLst>
            </p:cNvPr>
            <p:cNvCxnSpPr>
              <a:cxnSpLocks noChangeAspect="1"/>
              <a:stCxn id="294" idx="5"/>
              <a:endCxn id="302" idx="2"/>
            </p:cNvCxnSpPr>
            <p:nvPr/>
          </p:nvCxnSpPr>
          <p:spPr>
            <a:xfrm>
              <a:off x="6745589" y="5110233"/>
              <a:ext cx="89421" cy="7671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矩形: 圆角 303">
              <a:extLst>
                <a:ext uri="{FF2B5EF4-FFF2-40B4-BE49-F238E27FC236}">
                  <a16:creationId xmlns:a16="http://schemas.microsoft.com/office/drawing/2014/main" id="{E03CCB3D-8F87-4EA1-8333-680D6A29742B}"/>
                </a:ext>
              </a:extLst>
            </p:cNvPr>
            <p:cNvSpPr/>
            <p:nvPr/>
          </p:nvSpPr>
          <p:spPr>
            <a:xfrm>
              <a:off x="6641302" y="4863945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45" name="流程图: 接点 244">
            <a:extLst>
              <a:ext uri="{FF2B5EF4-FFF2-40B4-BE49-F238E27FC236}">
                <a16:creationId xmlns:a16="http://schemas.microsoft.com/office/drawing/2014/main" id="{ECB19B80-F8CE-4456-B6DC-F1077F4FB677}"/>
              </a:ext>
            </a:extLst>
          </p:cNvPr>
          <p:cNvSpPr>
            <a:spLocks noChangeAspect="1"/>
          </p:cNvSpPr>
          <p:nvPr/>
        </p:nvSpPr>
        <p:spPr>
          <a:xfrm>
            <a:off x="9875215" y="2768554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6" name="流程图: 接点 245">
            <a:extLst>
              <a:ext uri="{FF2B5EF4-FFF2-40B4-BE49-F238E27FC236}">
                <a16:creationId xmlns:a16="http://schemas.microsoft.com/office/drawing/2014/main" id="{DF2A901A-8975-4AC9-979B-FDF70F75934F}"/>
              </a:ext>
            </a:extLst>
          </p:cNvPr>
          <p:cNvSpPr>
            <a:spLocks noChangeAspect="1"/>
          </p:cNvSpPr>
          <p:nvPr/>
        </p:nvSpPr>
        <p:spPr>
          <a:xfrm>
            <a:off x="9768967" y="2901327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7" name="流程图: 接点 246">
            <a:extLst>
              <a:ext uri="{FF2B5EF4-FFF2-40B4-BE49-F238E27FC236}">
                <a16:creationId xmlns:a16="http://schemas.microsoft.com/office/drawing/2014/main" id="{04995683-0ABB-421A-B46F-68628FC32F34}"/>
              </a:ext>
            </a:extLst>
          </p:cNvPr>
          <p:cNvSpPr>
            <a:spLocks noChangeAspect="1"/>
          </p:cNvSpPr>
          <p:nvPr/>
        </p:nvSpPr>
        <p:spPr>
          <a:xfrm>
            <a:off x="9938042" y="3023682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48" name="直接连接符 247">
            <a:extLst>
              <a:ext uri="{FF2B5EF4-FFF2-40B4-BE49-F238E27FC236}">
                <a16:creationId xmlns:a16="http://schemas.microsoft.com/office/drawing/2014/main" id="{64A164E5-3F43-4F87-A225-F06463A6264A}"/>
              </a:ext>
            </a:extLst>
          </p:cNvPr>
          <p:cNvCxnSpPr>
            <a:cxnSpLocks noChangeAspect="1"/>
            <a:stCxn id="246" idx="7"/>
            <a:endCxn id="245" idx="3"/>
          </p:cNvCxnSpPr>
          <p:nvPr/>
        </p:nvCxnSpPr>
        <p:spPr>
          <a:xfrm flipV="1">
            <a:off x="9832744" y="2831314"/>
            <a:ext cx="53413" cy="80781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接连接符 248">
            <a:extLst>
              <a:ext uri="{FF2B5EF4-FFF2-40B4-BE49-F238E27FC236}">
                <a16:creationId xmlns:a16="http://schemas.microsoft.com/office/drawing/2014/main" id="{456EA4C6-3BDF-4B6C-B734-7D4E682B961E}"/>
              </a:ext>
            </a:extLst>
          </p:cNvPr>
          <p:cNvCxnSpPr>
            <a:cxnSpLocks noChangeAspect="1"/>
            <a:stCxn id="245" idx="5"/>
            <a:endCxn id="247" idx="0"/>
          </p:cNvCxnSpPr>
          <p:nvPr/>
        </p:nvCxnSpPr>
        <p:spPr>
          <a:xfrm>
            <a:off x="9938993" y="2831314"/>
            <a:ext cx="36408" cy="192367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接连接符 249">
            <a:extLst>
              <a:ext uri="{FF2B5EF4-FFF2-40B4-BE49-F238E27FC236}">
                <a16:creationId xmlns:a16="http://schemas.microsoft.com/office/drawing/2014/main" id="{B2D6EFB0-555A-401B-8F66-30A4F9555D90}"/>
              </a:ext>
            </a:extLst>
          </p:cNvPr>
          <p:cNvCxnSpPr>
            <a:cxnSpLocks noChangeAspect="1"/>
            <a:stCxn id="245" idx="6"/>
            <a:endCxn id="286" idx="2"/>
          </p:cNvCxnSpPr>
          <p:nvPr/>
        </p:nvCxnSpPr>
        <p:spPr>
          <a:xfrm>
            <a:off x="9949936" y="2805318"/>
            <a:ext cx="88347" cy="20593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接连接符 250">
            <a:extLst>
              <a:ext uri="{FF2B5EF4-FFF2-40B4-BE49-F238E27FC236}">
                <a16:creationId xmlns:a16="http://schemas.microsoft.com/office/drawing/2014/main" id="{B8D0B6B7-1EE8-4F2A-B476-2D1495A003A5}"/>
              </a:ext>
            </a:extLst>
          </p:cNvPr>
          <p:cNvCxnSpPr>
            <a:cxnSpLocks noChangeAspect="1"/>
            <a:stCxn id="247" idx="6"/>
            <a:endCxn id="283" idx="3"/>
          </p:cNvCxnSpPr>
          <p:nvPr/>
        </p:nvCxnSpPr>
        <p:spPr>
          <a:xfrm flipV="1">
            <a:off x="10012761" y="3007022"/>
            <a:ext cx="70615" cy="53423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>
            <a:extLst>
              <a:ext uri="{FF2B5EF4-FFF2-40B4-BE49-F238E27FC236}">
                <a16:creationId xmlns:a16="http://schemas.microsoft.com/office/drawing/2014/main" id="{B508E60B-32E4-413D-A887-DD33720FE10E}"/>
              </a:ext>
            </a:extLst>
          </p:cNvPr>
          <p:cNvCxnSpPr>
            <a:cxnSpLocks noChangeAspect="1"/>
            <a:stCxn id="246" idx="6"/>
            <a:endCxn id="286" idx="3"/>
          </p:cNvCxnSpPr>
          <p:nvPr/>
        </p:nvCxnSpPr>
        <p:spPr>
          <a:xfrm flipV="1">
            <a:off x="9843688" y="2851907"/>
            <a:ext cx="205538" cy="8618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流程图: 接点 252">
            <a:extLst>
              <a:ext uri="{FF2B5EF4-FFF2-40B4-BE49-F238E27FC236}">
                <a16:creationId xmlns:a16="http://schemas.microsoft.com/office/drawing/2014/main" id="{8F8901FF-D0BD-4136-83BF-33534BD65091}"/>
              </a:ext>
            </a:extLst>
          </p:cNvPr>
          <p:cNvSpPr>
            <a:spLocks noChangeAspect="1"/>
          </p:cNvSpPr>
          <p:nvPr/>
        </p:nvSpPr>
        <p:spPr>
          <a:xfrm rot="20893624">
            <a:off x="10064825" y="2638566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4" name="流程图: 接点 253">
            <a:extLst>
              <a:ext uri="{FF2B5EF4-FFF2-40B4-BE49-F238E27FC236}">
                <a16:creationId xmlns:a16="http://schemas.microsoft.com/office/drawing/2014/main" id="{8405B683-8D68-4CF4-BB1A-B1F7F177F33C}"/>
              </a:ext>
            </a:extLst>
          </p:cNvPr>
          <p:cNvSpPr>
            <a:spLocks noChangeAspect="1"/>
          </p:cNvSpPr>
          <p:nvPr/>
        </p:nvSpPr>
        <p:spPr>
          <a:xfrm rot="20893624">
            <a:off x="10365145" y="2674684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5" name="流程图: 接点 254">
            <a:extLst>
              <a:ext uri="{FF2B5EF4-FFF2-40B4-BE49-F238E27FC236}">
                <a16:creationId xmlns:a16="http://schemas.microsoft.com/office/drawing/2014/main" id="{4C4F1CAA-200E-4C54-BCD2-08BC9B1AAC1D}"/>
              </a:ext>
            </a:extLst>
          </p:cNvPr>
          <p:cNvSpPr>
            <a:spLocks noChangeAspect="1"/>
          </p:cNvSpPr>
          <p:nvPr/>
        </p:nvSpPr>
        <p:spPr>
          <a:xfrm rot="20893624">
            <a:off x="10224479" y="2596193"/>
            <a:ext cx="74721" cy="73529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6" name="流程图: 接点 255">
            <a:extLst>
              <a:ext uri="{FF2B5EF4-FFF2-40B4-BE49-F238E27FC236}">
                <a16:creationId xmlns:a16="http://schemas.microsoft.com/office/drawing/2014/main" id="{AD6821E0-F85E-4819-BAAF-48FF483676CC}"/>
              </a:ext>
            </a:extLst>
          </p:cNvPr>
          <p:cNvSpPr>
            <a:spLocks noChangeAspect="1"/>
          </p:cNvSpPr>
          <p:nvPr/>
        </p:nvSpPr>
        <p:spPr>
          <a:xfrm>
            <a:off x="10082949" y="3183910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57" name="直接连接符 256">
            <a:extLst>
              <a:ext uri="{FF2B5EF4-FFF2-40B4-BE49-F238E27FC236}">
                <a16:creationId xmlns:a16="http://schemas.microsoft.com/office/drawing/2014/main" id="{8764B2BB-BE00-418B-82B2-C1795B638C43}"/>
              </a:ext>
            </a:extLst>
          </p:cNvPr>
          <p:cNvCxnSpPr>
            <a:cxnSpLocks noChangeAspect="1"/>
            <a:stCxn id="253" idx="5"/>
            <a:endCxn id="254" idx="2"/>
          </p:cNvCxnSpPr>
          <p:nvPr/>
        </p:nvCxnSpPr>
        <p:spPr>
          <a:xfrm>
            <a:off x="10133437" y="2695475"/>
            <a:ext cx="232493" cy="23475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8" name="直接连接符 257">
            <a:extLst>
              <a:ext uri="{FF2B5EF4-FFF2-40B4-BE49-F238E27FC236}">
                <a16:creationId xmlns:a16="http://schemas.microsoft.com/office/drawing/2014/main" id="{AC6C7AA1-608A-4EC5-B11C-86AF1C2AC1AE}"/>
              </a:ext>
            </a:extLst>
          </p:cNvPr>
          <p:cNvCxnSpPr>
            <a:cxnSpLocks noChangeAspect="1"/>
            <a:stCxn id="253" idx="6"/>
            <a:endCxn id="255" idx="2"/>
          </p:cNvCxnSpPr>
          <p:nvPr/>
        </p:nvCxnSpPr>
        <p:spPr>
          <a:xfrm flipV="1">
            <a:off x="10138759" y="2640459"/>
            <a:ext cx="86506" cy="2736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接连接符 258">
            <a:extLst>
              <a:ext uri="{FF2B5EF4-FFF2-40B4-BE49-F238E27FC236}">
                <a16:creationId xmlns:a16="http://schemas.microsoft.com/office/drawing/2014/main" id="{7DBFB006-DAB6-4592-9EF7-256FCA802008}"/>
              </a:ext>
            </a:extLst>
          </p:cNvPr>
          <p:cNvCxnSpPr>
            <a:cxnSpLocks noChangeAspect="1"/>
            <a:stCxn id="255" idx="5"/>
            <a:endCxn id="254" idx="1"/>
          </p:cNvCxnSpPr>
          <p:nvPr/>
        </p:nvCxnSpPr>
        <p:spPr>
          <a:xfrm>
            <a:off x="10293091" y="2653104"/>
            <a:ext cx="78160" cy="3819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接连接符 259">
            <a:extLst>
              <a:ext uri="{FF2B5EF4-FFF2-40B4-BE49-F238E27FC236}">
                <a16:creationId xmlns:a16="http://schemas.microsoft.com/office/drawing/2014/main" id="{8B4E0C97-75EF-4291-A193-599447DEABDF}"/>
              </a:ext>
            </a:extLst>
          </p:cNvPr>
          <p:cNvCxnSpPr>
            <a:cxnSpLocks noChangeAspect="1"/>
            <a:stCxn id="256" idx="1"/>
            <a:endCxn id="283" idx="4"/>
          </p:cNvCxnSpPr>
          <p:nvPr/>
        </p:nvCxnSpPr>
        <p:spPr>
          <a:xfrm flipV="1">
            <a:off x="10093892" y="3017790"/>
            <a:ext cx="15903" cy="176887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>
            <a:extLst>
              <a:ext uri="{FF2B5EF4-FFF2-40B4-BE49-F238E27FC236}">
                <a16:creationId xmlns:a16="http://schemas.microsoft.com/office/drawing/2014/main" id="{2D2104DA-0259-4D26-B4D0-48B7E0E586B0}"/>
              </a:ext>
            </a:extLst>
          </p:cNvPr>
          <p:cNvCxnSpPr>
            <a:cxnSpLocks noChangeAspect="1"/>
            <a:stCxn id="256" idx="6"/>
            <a:endCxn id="276" idx="3"/>
          </p:cNvCxnSpPr>
          <p:nvPr/>
        </p:nvCxnSpPr>
        <p:spPr>
          <a:xfrm flipV="1">
            <a:off x="10157670" y="3170471"/>
            <a:ext cx="97160" cy="50203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接连接符 261">
            <a:extLst>
              <a:ext uri="{FF2B5EF4-FFF2-40B4-BE49-F238E27FC236}">
                <a16:creationId xmlns:a16="http://schemas.microsoft.com/office/drawing/2014/main" id="{BA50B916-2413-4DB8-B14B-DBA190F51010}"/>
              </a:ext>
            </a:extLst>
          </p:cNvPr>
          <p:cNvCxnSpPr>
            <a:cxnSpLocks noChangeAspect="1"/>
            <a:stCxn id="254" idx="5"/>
            <a:endCxn id="264" idx="1"/>
          </p:cNvCxnSpPr>
          <p:nvPr/>
        </p:nvCxnSpPr>
        <p:spPr>
          <a:xfrm>
            <a:off x="10433756" y="2731593"/>
            <a:ext cx="81867" cy="84872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流程图: 接点 262">
            <a:extLst>
              <a:ext uri="{FF2B5EF4-FFF2-40B4-BE49-F238E27FC236}">
                <a16:creationId xmlns:a16="http://schemas.microsoft.com/office/drawing/2014/main" id="{75C2D3B3-65B0-4F08-81CE-E9B1806E0B36}"/>
              </a:ext>
            </a:extLst>
          </p:cNvPr>
          <p:cNvSpPr>
            <a:spLocks noChangeAspect="1"/>
          </p:cNvSpPr>
          <p:nvPr/>
        </p:nvSpPr>
        <p:spPr>
          <a:xfrm>
            <a:off x="10371309" y="2910986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4" name="流程图: 接点 263">
            <a:extLst>
              <a:ext uri="{FF2B5EF4-FFF2-40B4-BE49-F238E27FC236}">
                <a16:creationId xmlns:a16="http://schemas.microsoft.com/office/drawing/2014/main" id="{1E3A3525-F029-494C-BBC7-46BF751208E7}"/>
              </a:ext>
            </a:extLst>
          </p:cNvPr>
          <p:cNvSpPr>
            <a:spLocks noChangeAspect="1"/>
          </p:cNvSpPr>
          <p:nvPr/>
        </p:nvSpPr>
        <p:spPr>
          <a:xfrm>
            <a:off x="10504680" y="2805697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5" name="流程图: 接点 264">
            <a:extLst>
              <a:ext uri="{FF2B5EF4-FFF2-40B4-BE49-F238E27FC236}">
                <a16:creationId xmlns:a16="http://schemas.microsoft.com/office/drawing/2014/main" id="{54C11862-86C1-4B6D-9629-7A089F8787F6}"/>
              </a:ext>
            </a:extLst>
          </p:cNvPr>
          <p:cNvSpPr>
            <a:spLocks noChangeAspect="1"/>
          </p:cNvSpPr>
          <p:nvPr/>
        </p:nvSpPr>
        <p:spPr>
          <a:xfrm>
            <a:off x="10663414" y="2903468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66" name="直接连接符 265">
            <a:extLst>
              <a:ext uri="{FF2B5EF4-FFF2-40B4-BE49-F238E27FC236}">
                <a16:creationId xmlns:a16="http://schemas.microsoft.com/office/drawing/2014/main" id="{62F9870A-EC08-4A48-B516-73DF7B9D27DF}"/>
              </a:ext>
            </a:extLst>
          </p:cNvPr>
          <p:cNvCxnSpPr>
            <a:cxnSpLocks noChangeAspect="1"/>
            <a:stCxn id="264" idx="2"/>
            <a:endCxn id="263" idx="7"/>
          </p:cNvCxnSpPr>
          <p:nvPr/>
        </p:nvCxnSpPr>
        <p:spPr>
          <a:xfrm flipH="1">
            <a:off x="10435086" y="2842462"/>
            <a:ext cx="69594" cy="79292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接连接符 266">
            <a:extLst>
              <a:ext uri="{FF2B5EF4-FFF2-40B4-BE49-F238E27FC236}">
                <a16:creationId xmlns:a16="http://schemas.microsoft.com/office/drawing/2014/main" id="{D577EC85-DFEE-42ED-8860-64D1DF5B20FC}"/>
              </a:ext>
            </a:extLst>
          </p:cNvPr>
          <p:cNvCxnSpPr>
            <a:cxnSpLocks noChangeAspect="1"/>
            <a:stCxn id="264" idx="4"/>
            <a:endCxn id="289" idx="0"/>
          </p:cNvCxnSpPr>
          <p:nvPr/>
        </p:nvCxnSpPr>
        <p:spPr>
          <a:xfrm>
            <a:off x="10542041" y="2879226"/>
            <a:ext cx="25361" cy="13794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接连接符 267">
            <a:extLst>
              <a:ext uri="{FF2B5EF4-FFF2-40B4-BE49-F238E27FC236}">
                <a16:creationId xmlns:a16="http://schemas.microsoft.com/office/drawing/2014/main" id="{070F4319-F849-42C7-86AD-55ACB73D1484}"/>
              </a:ext>
            </a:extLst>
          </p:cNvPr>
          <p:cNvCxnSpPr>
            <a:cxnSpLocks noChangeAspect="1"/>
            <a:stCxn id="264" idx="6"/>
            <a:endCxn id="265" idx="1"/>
          </p:cNvCxnSpPr>
          <p:nvPr/>
        </p:nvCxnSpPr>
        <p:spPr>
          <a:xfrm>
            <a:off x="10579401" y="2842462"/>
            <a:ext cx="94955" cy="7177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>
            <a:extLst>
              <a:ext uri="{FF2B5EF4-FFF2-40B4-BE49-F238E27FC236}">
                <a16:creationId xmlns:a16="http://schemas.microsoft.com/office/drawing/2014/main" id="{F99F3B60-D179-4562-8F51-51E55AE9A175}"/>
              </a:ext>
            </a:extLst>
          </p:cNvPr>
          <p:cNvCxnSpPr>
            <a:cxnSpLocks noChangeAspect="1"/>
            <a:stCxn id="265" idx="3"/>
            <a:endCxn id="289" idx="6"/>
          </p:cNvCxnSpPr>
          <p:nvPr/>
        </p:nvCxnSpPr>
        <p:spPr>
          <a:xfrm flipH="1">
            <a:off x="10604762" y="2966229"/>
            <a:ext cx="69594" cy="87707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E0335DE-C8B9-492B-B685-1DB3DF0417A1}"/>
              </a:ext>
            </a:extLst>
          </p:cNvPr>
          <p:cNvCxnSpPr>
            <a:cxnSpLocks noChangeAspect="1"/>
            <a:stCxn id="263" idx="6"/>
            <a:endCxn id="265" idx="2"/>
          </p:cNvCxnSpPr>
          <p:nvPr/>
        </p:nvCxnSpPr>
        <p:spPr>
          <a:xfrm flipV="1">
            <a:off x="10446029" y="2940232"/>
            <a:ext cx="217385" cy="7518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流程图: 接点 270">
            <a:extLst>
              <a:ext uri="{FF2B5EF4-FFF2-40B4-BE49-F238E27FC236}">
                <a16:creationId xmlns:a16="http://schemas.microsoft.com/office/drawing/2014/main" id="{3A34E015-7C35-4269-8916-A494B53F95ED}"/>
              </a:ext>
            </a:extLst>
          </p:cNvPr>
          <p:cNvSpPr>
            <a:spLocks noChangeAspect="1"/>
          </p:cNvSpPr>
          <p:nvPr/>
        </p:nvSpPr>
        <p:spPr>
          <a:xfrm>
            <a:off x="10844106" y="2830602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2" name="流程图: 接点 271">
            <a:extLst>
              <a:ext uri="{FF2B5EF4-FFF2-40B4-BE49-F238E27FC236}">
                <a16:creationId xmlns:a16="http://schemas.microsoft.com/office/drawing/2014/main" id="{EA3B309D-20CD-4378-978A-3CD373D9A6C6}"/>
              </a:ext>
            </a:extLst>
          </p:cNvPr>
          <p:cNvSpPr>
            <a:spLocks noChangeAspect="1"/>
          </p:cNvSpPr>
          <p:nvPr/>
        </p:nvSpPr>
        <p:spPr>
          <a:xfrm>
            <a:off x="10817706" y="3017170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73" name="直接连接符 272">
            <a:extLst>
              <a:ext uri="{FF2B5EF4-FFF2-40B4-BE49-F238E27FC236}">
                <a16:creationId xmlns:a16="http://schemas.microsoft.com/office/drawing/2014/main" id="{29F4CB18-862A-483E-96C9-720459D2FCE2}"/>
              </a:ext>
            </a:extLst>
          </p:cNvPr>
          <p:cNvCxnSpPr>
            <a:cxnSpLocks noChangeAspect="1"/>
            <a:stCxn id="271" idx="2"/>
            <a:endCxn id="265" idx="7"/>
          </p:cNvCxnSpPr>
          <p:nvPr/>
        </p:nvCxnSpPr>
        <p:spPr>
          <a:xfrm flipH="1">
            <a:off x="10727191" y="2867367"/>
            <a:ext cx="116914" cy="4686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连接符 273">
            <a:extLst>
              <a:ext uri="{FF2B5EF4-FFF2-40B4-BE49-F238E27FC236}">
                <a16:creationId xmlns:a16="http://schemas.microsoft.com/office/drawing/2014/main" id="{C9849B72-A233-4102-85CB-EF98E8A6DC03}"/>
              </a:ext>
            </a:extLst>
          </p:cNvPr>
          <p:cNvCxnSpPr>
            <a:cxnSpLocks noChangeAspect="1"/>
            <a:stCxn id="272" idx="1"/>
            <a:endCxn id="265" idx="5"/>
          </p:cNvCxnSpPr>
          <p:nvPr/>
        </p:nvCxnSpPr>
        <p:spPr>
          <a:xfrm flipH="1" flipV="1">
            <a:off x="10727191" y="2966229"/>
            <a:ext cx="101457" cy="61710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>
            <a:extLst>
              <a:ext uri="{FF2B5EF4-FFF2-40B4-BE49-F238E27FC236}">
                <a16:creationId xmlns:a16="http://schemas.microsoft.com/office/drawing/2014/main" id="{754D7ACC-3069-42B6-A342-BBAEDCD17D39}"/>
              </a:ext>
            </a:extLst>
          </p:cNvPr>
          <p:cNvCxnSpPr>
            <a:cxnSpLocks noChangeAspect="1"/>
            <a:stCxn id="271" idx="4"/>
            <a:endCxn id="272" idx="0"/>
          </p:cNvCxnSpPr>
          <p:nvPr/>
        </p:nvCxnSpPr>
        <p:spPr>
          <a:xfrm flipH="1">
            <a:off x="10855067" y="2904131"/>
            <a:ext cx="26400" cy="11303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流程图: 接点 275">
            <a:extLst>
              <a:ext uri="{FF2B5EF4-FFF2-40B4-BE49-F238E27FC236}">
                <a16:creationId xmlns:a16="http://schemas.microsoft.com/office/drawing/2014/main" id="{F0AA6836-8353-43C1-A698-A7D1C0CF7412}"/>
              </a:ext>
            </a:extLst>
          </p:cNvPr>
          <p:cNvSpPr>
            <a:spLocks noChangeAspect="1"/>
          </p:cNvSpPr>
          <p:nvPr/>
        </p:nvSpPr>
        <p:spPr>
          <a:xfrm>
            <a:off x="10243888" y="3107711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7" name="流程图: 接点 276">
            <a:extLst>
              <a:ext uri="{FF2B5EF4-FFF2-40B4-BE49-F238E27FC236}">
                <a16:creationId xmlns:a16="http://schemas.microsoft.com/office/drawing/2014/main" id="{CC2C6850-0CB9-4E50-A0B2-57CCEF3C3D6B}"/>
              </a:ext>
            </a:extLst>
          </p:cNvPr>
          <p:cNvSpPr>
            <a:spLocks noChangeAspect="1"/>
          </p:cNvSpPr>
          <p:nvPr/>
        </p:nvSpPr>
        <p:spPr>
          <a:xfrm>
            <a:off x="9574032" y="2879226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78" name="直接连接符 277">
            <a:extLst>
              <a:ext uri="{FF2B5EF4-FFF2-40B4-BE49-F238E27FC236}">
                <a16:creationId xmlns:a16="http://schemas.microsoft.com/office/drawing/2014/main" id="{0A107604-562B-49CA-82B0-3AE1589E9BC6}"/>
              </a:ext>
            </a:extLst>
          </p:cNvPr>
          <p:cNvCxnSpPr>
            <a:cxnSpLocks noChangeAspect="1"/>
            <a:stCxn id="277" idx="4"/>
            <a:endCxn id="279" idx="1"/>
          </p:cNvCxnSpPr>
          <p:nvPr/>
        </p:nvCxnSpPr>
        <p:spPr>
          <a:xfrm>
            <a:off x="9611392" y="2952754"/>
            <a:ext cx="30624" cy="79082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流程图: 接点 278">
            <a:extLst>
              <a:ext uri="{FF2B5EF4-FFF2-40B4-BE49-F238E27FC236}">
                <a16:creationId xmlns:a16="http://schemas.microsoft.com/office/drawing/2014/main" id="{300D9C9B-9D18-42B5-A41F-EEAF386677F2}"/>
              </a:ext>
            </a:extLst>
          </p:cNvPr>
          <p:cNvSpPr>
            <a:spLocks noChangeAspect="1"/>
          </p:cNvSpPr>
          <p:nvPr/>
        </p:nvSpPr>
        <p:spPr>
          <a:xfrm>
            <a:off x="9631073" y="3021069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80" name="直接连接符 279">
            <a:extLst>
              <a:ext uri="{FF2B5EF4-FFF2-40B4-BE49-F238E27FC236}">
                <a16:creationId xmlns:a16="http://schemas.microsoft.com/office/drawing/2014/main" id="{D13A90E6-EBD2-43EE-BB39-82AAC9AD6C25}"/>
              </a:ext>
            </a:extLst>
          </p:cNvPr>
          <p:cNvCxnSpPr>
            <a:cxnSpLocks noChangeAspect="1"/>
            <a:stCxn id="277" idx="6"/>
            <a:endCxn id="246" idx="2"/>
          </p:cNvCxnSpPr>
          <p:nvPr/>
        </p:nvCxnSpPr>
        <p:spPr>
          <a:xfrm>
            <a:off x="9648753" y="2915991"/>
            <a:ext cx="120214" cy="22101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连接符 280">
            <a:extLst>
              <a:ext uri="{FF2B5EF4-FFF2-40B4-BE49-F238E27FC236}">
                <a16:creationId xmlns:a16="http://schemas.microsoft.com/office/drawing/2014/main" id="{6F91C923-8EDC-4BD9-B8B5-A50C6E21E965}"/>
              </a:ext>
            </a:extLst>
          </p:cNvPr>
          <p:cNvCxnSpPr>
            <a:cxnSpLocks noChangeAspect="1"/>
            <a:stCxn id="279" idx="7"/>
            <a:endCxn id="246" idx="3"/>
          </p:cNvCxnSpPr>
          <p:nvPr/>
        </p:nvCxnSpPr>
        <p:spPr>
          <a:xfrm flipV="1">
            <a:off x="9694852" y="2964088"/>
            <a:ext cx="85058" cy="6774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>
            <a:extLst>
              <a:ext uri="{FF2B5EF4-FFF2-40B4-BE49-F238E27FC236}">
                <a16:creationId xmlns:a16="http://schemas.microsoft.com/office/drawing/2014/main" id="{13D04AB4-26A5-471B-ABC4-36AEE5167CEC}"/>
              </a:ext>
            </a:extLst>
          </p:cNvPr>
          <p:cNvCxnSpPr>
            <a:cxnSpLocks noChangeAspect="1"/>
            <a:stCxn id="246" idx="6"/>
            <a:endCxn id="283" idx="2"/>
          </p:cNvCxnSpPr>
          <p:nvPr/>
        </p:nvCxnSpPr>
        <p:spPr>
          <a:xfrm>
            <a:off x="9843688" y="2938091"/>
            <a:ext cx="228747" cy="4293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流程图: 接点 282">
            <a:extLst>
              <a:ext uri="{FF2B5EF4-FFF2-40B4-BE49-F238E27FC236}">
                <a16:creationId xmlns:a16="http://schemas.microsoft.com/office/drawing/2014/main" id="{AA4CFCE5-48A2-40DA-ABE0-0742982D52B3}"/>
              </a:ext>
            </a:extLst>
          </p:cNvPr>
          <p:cNvSpPr>
            <a:spLocks noChangeAspect="1"/>
          </p:cNvSpPr>
          <p:nvPr/>
        </p:nvSpPr>
        <p:spPr>
          <a:xfrm>
            <a:off x="10072435" y="2944261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84" name="直接连接符 283">
            <a:extLst>
              <a:ext uri="{FF2B5EF4-FFF2-40B4-BE49-F238E27FC236}">
                <a16:creationId xmlns:a16="http://schemas.microsoft.com/office/drawing/2014/main" id="{35F8ADFF-7B36-4C94-80EB-127C3937C152}"/>
              </a:ext>
            </a:extLst>
          </p:cNvPr>
          <p:cNvCxnSpPr>
            <a:cxnSpLocks noChangeAspect="1"/>
            <a:stCxn id="286" idx="4"/>
            <a:endCxn id="283" idx="0"/>
          </p:cNvCxnSpPr>
          <p:nvPr/>
        </p:nvCxnSpPr>
        <p:spPr>
          <a:xfrm>
            <a:off x="10075642" y="2862675"/>
            <a:ext cx="34152" cy="81587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>
            <a:extLst>
              <a:ext uri="{FF2B5EF4-FFF2-40B4-BE49-F238E27FC236}">
                <a16:creationId xmlns:a16="http://schemas.microsoft.com/office/drawing/2014/main" id="{ABC16F2D-F7C7-424D-A9E3-4CB260E956A5}"/>
              </a:ext>
            </a:extLst>
          </p:cNvPr>
          <p:cNvCxnSpPr>
            <a:cxnSpLocks noChangeAspect="1"/>
            <a:stCxn id="276" idx="1"/>
            <a:endCxn id="283" idx="5"/>
          </p:cNvCxnSpPr>
          <p:nvPr/>
        </p:nvCxnSpPr>
        <p:spPr>
          <a:xfrm flipH="1" flipV="1">
            <a:off x="10136211" y="3007022"/>
            <a:ext cx="118618" cy="111456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流程图: 接点 285">
            <a:extLst>
              <a:ext uri="{FF2B5EF4-FFF2-40B4-BE49-F238E27FC236}">
                <a16:creationId xmlns:a16="http://schemas.microsoft.com/office/drawing/2014/main" id="{435D161F-D0D4-4536-850F-F38459AEA27B}"/>
              </a:ext>
            </a:extLst>
          </p:cNvPr>
          <p:cNvSpPr>
            <a:spLocks noChangeAspect="1"/>
          </p:cNvSpPr>
          <p:nvPr/>
        </p:nvSpPr>
        <p:spPr>
          <a:xfrm>
            <a:off x="10038283" y="2789146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87" name="直接连接符 286">
            <a:extLst>
              <a:ext uri="{FF2B5EF4-FFF2-40B4-BE49-F238E27FC236}">
                <a16:creationId xmlns:a16="http://schemas.microsoft.com/office/drawing/2014/main" id="{63CB3388-1962-4F39-ADAF-8A2130D53143}"/>
              </a:ext>
            </a:extLst>
          </p:cNvPr>
          <p:cNvCxnSpPr>
            <a:cxnSpLocks noChangeAspect="1"/>
            <a:stCxn id="286" idx="0"/>
            <a:endCxn id="253" idx="4"/>
          </p:cNvCxnSpPr>
          <p:nvPr/>
        </p:nvCxnSpPr>
        <p:spPr>
          <a:xfrm flipV="1">
            <a:off x="10075642" y="2711321"/>
            <a:ext cx="34166" cy="77825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>
            <a:extLst>
              <a:ext uri="{FF2B5EF4-FFF2-40B4-BE49-F238E27FC236}">
                <a16:creationId xmlns:a16="http://schemas.microsoft.com/office/drawing/2014/main" id="{EDDD4306-C93A-49D7-8258-43DC97EBE640}"/>
              </a:ext>
            </a:extLst>
          </p:cNvPr>
          <p:cNvCxnSpPr>
            <a:cxnSpLocks noChangeAspect="1"/>
            <a:stCxn id="246" idx="5"/>
            <a:endCxn id="247" idx="2"/>
          </p:cNvCxnSpPr>
          <p:nvPr/>
        </p:nvCxnSpPr>
        <p:spPr>
          <a:xfrm>
            <a:off x="9832744" y="2964088"/>
            <a:ext cx="105296" cy="96358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流程图: 接点 288">
            <a:extLst>
              <a:ext uri="{FF2B5EF4-FFF2-40B4-BE49-F238E27FC236}">
                <a16:creationId xmlns:a16="http://schemas.microsoft.com/office/drawing/2014/main" id="{4AE49990-3C57-4592-8045-32937FD7CA5C}"/>
              </a:ext>
            </a:extLst>
          </p:cNvPr>
          <p:cNvSpPr>
            <a:spLocks noChangeAspect="1"/>
          </p:cNvSpPr>
          <p:nvPr/>
        </p:nvSpPr>
        <p:spPr>
          <a:xfrm>
            <a:off x="10530041" y="3017170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90" name="直接连接符 289">
            <a:extLst>
              <a:ext uri="{FF2B5EF4-FFF2-40B4-BE49-F238E27FC236}">
                <a16:creationId xmlns:a16="http://schemas.microsoft.com/office/drawing/2014/main" id="{C8675FD6-AE5B-4C48-A012-B0C2B3AF7F65}"/>
              </a:ext>
            </a:extLst>
          </p:cNvPr>
          <p:cNvCxnSpPr>
            <a:cxnSpLocks noChangeAspect="1"/>
            <a:stCxn id="263" idx="5"/>
            <a:endCxn id="289" idx="2"/>
          </p:cNvCxnSpPr>
          <p:nvPr/>
        </p:nvCxnSpPr>
        <p:spPr>
          <a:xfrm>
            <a:off x="10435086" y="2973747"/>
            <a:ext cx="94955" cy="80189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矩形: 圆角 290">
            <a:extLst>
              <a:ext uri="{FF2B5EF4-FFF2-40B4-BE49-F238E27FC236}">
                <a16:creationId xmlns:a16="http://schemas.microsoft.com/office/drawing/2014/main" id="{1707F587-98D3-49FF-998A-1364308DC7EB}"/>
              </a:ext>
            </a:extLst>
          </p:cNvPr>
          <p:cNvSpPr/>
          <p:nvPr/>
        </p:nvSpPr>
        <p:spPr>
          <a:xfrm>
            <a:off x="9512516" y="2549396"/>
            <a:ext cx="1477591" cy="762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7" name="组合 346">
            <a:extLst>
              <a:ext uri="{FF2B5EF4-FFF2-40B4-BE49-F238E27FC236}">
                <a16:creationId xmlns:a16="http://schemas.microsoft.com/office/drawing/2014/main" id="{E36BDAF9-5E18-4179-ABE9-22E96CCFABB3}"/>
              </a:ext>
            </a:extLst>
          </p:cNvPr>
          <p:cNvGrpSpPr/>
          <p:nvPr/>
        </p:nvGrpSpPr>
        <p:grpSpPr>
          <a:xfrm>
            <a:off x="8747835" y="4498244"/>
            <a:ext cx="486818" cy="499762"/>
            <a:chOff x="5168539" y="4845481"/>
            <a:chExt cx="434113" cy="430021"/>
          </a:xfrm>
        </p:grpSpPr>
        <p:sp>
          <p:nvSpPr>
            <p:cNvPr id="348" name="流程图: 接点 347">
              <a:extLst>
                <a:ext uri="{FF2B5EF4-FFF2-40B4-BE49-F238E27FC236}">
                  <a16:creationId xmlns:a16="http://schemas.microsoft.com/office/drawing/2014/main" id="{C6ED90B4-AC75-4370-8B8C-24F05CABD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49" y="4913925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9" name="流程图: 接点 348">
              <a:extLst>
                <a:ext uri="{FF2B5EF4-FFF2-40B4-BE49-F238E27FC236}">
                  <a16:creationId xmlns:a16="http://schemas.microsoft.com/office/drawing/2014/main" id="{C4BA5C96-6B13-4980-A703-06548D23CA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193" y="5040949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0" name="流程图: 接点 349">
              <a:extLst>
                <a:ext uri="{FF2B5EF4-FFF2-40B4-BE49-F238E27FC236}">
                  <a16:creationId xmlns:a16="http://schemas.microsoft.com/office/drawing/2014/main" id="{BE8C97C7-1ACF-4533-A721-1B227D616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0414" y="515800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51" name="直接连接符 350">
              <a:extLst>
                <a:ext uri="{FF2B5EF4-FFF2-40B4-BE49-F238E27FC236}">
                  <a16:creationId xmlns:a16="http://schemas.microsoft.com/office/drawing/2014/main" id="{EDBEFAEB-03AF-40F0-A9A3-E041F1FF4590}"/>
                </a:ext>
              </a:extLst>
            </p:cNvPr>
            <p:cNvCxnSpPr>
              <a:cxnSpLocks noChangeAspect="1"/>
              <a:stCxn id="349" idx="7"/>
              <a:endCxn id="348" idx="3"/>
            </p:cNvCxnSpPr>
            <p:nvPr/>
          </p:nvCxnSpPr>
          <p:spPr>
            <a:xfrm flipV="1">
              <a:off x="5251254" y="4973968"/>
              <a:ext cx="50300" cy="77283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接连接符 351">
              <a:extLst>
                <a:ext uri="{FF2B5EF4-FFF2-40B4-BE49-F238E27FC236}">
                  <a16:creationId xmlns:a16="http://schemas.microsoft.com/office/drawing/2014/main" id="{52CA2244-89C8-4748-AE51-642A08BD838B}"/>
                </a:ext>
              </a:extLst>
            </p:cNvPr>
            <p:cNvCxnSpPr>
              <a:cxnSpLocks noChangeAspect="1"/>
              <a:stCxn id="348" idx="5"/>
              <a:endCxn id="350" idx="0"/>
            </p:cNvCxnSpPr>
            <p:nvPr/>
          </p:nvCxnSpPr>
          <p:spPr>
            <a:xfrm>
              <a:off x="5351310" y="4973968"/>
              <a:ext cx="34286" cy="18403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直接连接符 352">
              <a:extLst>
                <a:ext uri="{FF2B5EF4-FFF2-40B4-BE49-F238E27FC236}">
                  <a16:creationId xmlns:a16="http://schemas.microsoft.com/office/drawing/2014/main" id="{9C43A517-F9CB-42CE-ACCC-CE8007B4FE18}"/>
                </a:ext>
              </a:extLst>
            </p:cNvPr>
            <p:cNvCxnSpPr>
              <a:cxnSpLocks noChangeAspect="1"/>
              <a:stCxn id="348" idx="6"/>
              <a:endCxn id="359" idx="2"/>
            </p:cNvCxnSpPr>
            <p:nvPr/>
          </p:nvCxnSpPr>
          <p:spPr>
            <a:xfrm>
              <a:off x="5361615" y="4949098"/>
              <a:ext cx="83198" cy="197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直接连接符 353">
              <a:extLst>
                <a:ext uri="{FF2B5EF4-FFF2-40B4-BE49-F238E27FC236}">
                  <a16:creationId xmlns:a16="http://schemas.microsoft.com/office/drawing/2014/main" id="{0D4F8628-5AEE-45BA-B35E-5FF225118B3F}"/>
                </a:ext>
              </a:extLst>
            </p:cNvPr>
            <p:cNvCxnSpPr>
              <a:cxnSpLocks noChangeAspect="1"/>
              <a:stCxn id="350" idx="6"/>
              <a:endCxn id="357" idx="3"/>
            </p:cNvCxnSpPr>
            <p:nvPr/>
          </p:nvCxnSpPr>
          <p:spPr>
            <a:xfrm flipV="1">
              <a:off x="5420779" y="5142068"/>
              <a:ext cx="66499" cy="5111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直接连接符 354">
              <a:extLst>
                <a:ext uri="{FF2B5EF4-FFF2-40B4-BE49-F238E27FC236}">
                  <a16:creationId xmlns:a16="http://schemas.microsoft.com/office/drawing/2014/main" id="{9AD27BA1-A05E-4EA1-BAAF-7389E1A913F9}"/>
                </a:ext>
              </a:extLst>
            </p:cNvPr>
            <p:cNvCxnSpPr>
              <a:cxnSpLocks noChangeAspect="1"/>
              <a:stCxn id="349" idx="6"/>
              <a:endCxn id="359" idx="3"/>
            </p:cNvCxnSpPr>
            <p:nvPr/>
          </p:nvCxnSpPr>
          <p:spPr>
            <a:xfrm flipV="1">
              <a:off x="5261559" y="4993669"/>
              <a:ext cx="193558" cy="824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直接连接符 355">
              <a:extLst>
                <a:ext uri="{FF2B5EF4-FFF2-40B4-BE49-F238E27FC236}">
                  <a16:creationId xmlns:a16="http://schemas.microsoft.com/office/drawing/2014/main" id="{7DA417CA-027A-415A-B618-891CE7A7BC9F}"/>
                </a:ext>
              </a:extLst>
            </p:cNvPr>
            <p:cNvCxnSpPr>
              <a:cxnSpLocks noChangeAspect="1"/>
              <a:stCxn id="349" idx="6"/>
              <a:endCxn id="357" idx="2"/>
            </p:cNvCxnSpPr>
            <p:nvPr/>
          </p:nvCxnSpPr>
          <p:spPr>
            <a:xfrm>
              <a:off x="5261559" y="5076122"/>
              <a:ext cx="215415" cy="4107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流程图: 接点 356">
              <a:extLst>
                <a:ext uri="{FF2B5EF4-FFF2-40B4-BE49-F238E27FC236}">
                  <a16:creationId xmlns:a16="http://schemas.microsoft.com/office/drawing/2014/main" id="{FE45A4FE-2D00-441F-8F08-61D4316695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974" y="5082025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58" name="直接连接符 357">
              <a:extLst>
                <a:ext uri="{FF2B5EF4-FFF2-40B4-BE49-F238E27FC236}">
                  <a16:creationId xmlns:a16="http://schemas.microsoft.com/office/drawing/2014/main" id="{96825711-6EC0-47BD-8B30-686A0B944601}"/>
                </a:ext>
              </a:extLst>
            </p:cNvPr>
            <p:cNvCxnSpPr>
              <a:cxnSpLocks noChangeAspect="1"/>
              <a:stCxn id="359" idx="4"/>
              <a:endCxn id="357" idx="0"/>
            </p:cNvCxnSpPr>
            <p:nvPr/>
          </p:nvCxnSpPr>
          <p:spPr>
            <a:xfrm>
              <a:off x="5479995" y="5003971"/>
              <a:ext cx="32161" cy="7805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流程图: 接点 358">
              <a:extLst>
                <a:ext uri="{FF2B5EF4-FFF2-40B4-BE49-F238E27FC236}">
                  <a16:creationId xmlns:a16="http://schemas.microsoft.com/office/drawing/2014/main" id="{5872674E-0F28-44D6-BE3D-502ED9B2C7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4813" y="493362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0" name="直接连接符 359">
              <a:extLst>
                <a:ext uri="{FF2B5EF4-FFF2-40B4-BE49-F238E27FC236}">
                  <a16:creationId xmlns:a16="http://schemas.microsoft.com/office/drawing/2014/main" id="{53182714-5C0A-4D42-A043-AF026133B10F}"/>
                </a:ext>
              </a:extLst>
            </p:cNvPr>
            <p:cNvCxnSpPr>
              <a:cxnSpLocks noChangeAspect="1"/>
              <a:stCxn id="349" idx="5"/>
              <a:endCxn id="350" idx="2"/>
            </p:cNvCxnSpPr>
            <p:nvPr/>
          </p:nvCxnSpPr>
          <p:spPr>
            <a:xfrm>
              <a:off x="5251254" y="5100993"/>
              <a:ext cx="99159" cy="9218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矩形: 圆角 360">
              <a:extLst>
                <a:ext uri="{FF2B5EF4-FFF2-40B4-BE49-F238E27FC236}">
                  <a16:creationId xmlns:a16="http://schemas.microsoft.com/office/drawing/2014/main" id="{92151DD7-1EFD-429E-AD31-D400976EB526}"/>
                </a:ext>
              </a:extLst>
            </p:cNvPr>
            <p:cNvSpPr/>
            <p:nvPr/>
          </p:nvSpPr>
          <p:spPr>
            <a:xfrm>
              <a:off x="5168539" y="4845481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2" name="组合 361">
            <a:extLst>
              <a:ext uri="{FF2B5EF4-FFF2-40B4-BE49-F238E27FC236}">
                <a16:creationId xmlns:a16="http://schemas.microsoft.com/office/drawing/2014/main" id="{7636B399-BC1B-4AFF-8056-CE80E67BB827}"/>
              </a:ext>
            </a:extLst>
          </p:cNvPr>
          <p:cNvGrpSpPr/>
          <p:nvPr/>
        </p:nvGrpSpPr>
        <p:grpSpPr>
          <a:xfrm>
            <a:off x="9354491" y="4495136"/>
            <a:ext cx="494750" cy="500308"/>
            <a:chOff x="6641302" y="4863945"/>
            <a:chExt cx="434113" cy="430021"/>
          </a:xfrm>
        </p:grpSpPr>
        <p:sp>
          <p:nvSpPr>
            <p:cNvPr id="363" name="流程图: 接点 362">
              <a:extLst>
                <a:ext uri="{FF2B5EF4-FFF2-40B4-BE49-F238E27FC236}">
                  <a16:creationId xmlns:a16="http://schemas.microsoft.com/office/drawing/2014/main" id="{87102636-9248-47CE-9CB2-57BD5CB249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5529" y="5050190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4" name="流程图: 接点 363">
              <a:extLst>
                <a:ext uri="{FF2B5EF4-FFF2-40B4-BE49-F238E27FC236}">
                  <a16:creationId xmlns:a16="http://schemas.microsoft.com/office/drawing/2014/main" id="{F728103C-EC98-4323-B649-59F91AFF9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127" y="4949460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5" name="流程图: 接点 364">
              <a:extLst>
                <a:ext uri="{FF2B5EF4-FFF2-40B4-BE49-F238E27FC236}">
                  <a16:creationId xmlns:a16="http://schemas.microsoft.com/office/drawing/2014/main" id="{45816D80-C85D-443A-AF42-A4224396E5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609" y="5042998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6" name="直接连接符 365">
              <a:extLst>
                <a:ext uri="{FF2B5EF4-FFF2-40B4-BE49-F238E27FC236}">
                  <a16:creationId xmlns:a16="http://schemas.microsoft.com/office/drawing/2014/main" id="{3C934CEB-16CA-4892-9EA4-99E85653C95C}"/>
                </a:ext>
              </a:extLst>
            </p:cNvPr>
            <p:cNvCxnSpPr>
              <a:cxnSpLocks noChangeAspect="1"/>
              <a:stCxn id="364" idx="2"/>
              <a:endCxn id="363" idx="7"/>
            </p:cNvCxnSpPr>
            <p:nvPr/>
          </p:nvCxnSpPr>
          <p:spPr>
            <a:xfrm flipH="1">
              <a:off x="6745589" y="4984633"/>
              <a:ext cx="65538" cy="758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>
              <a:extLst>
                <a:ext uri="{FF2B5EF4-FFF2-40B4-BE49-F238E27FC236}">
                  <a16:creationId xmlns:a16="http://schemas.microsoft.com/office/drawing/2014/main" id="{D727863F-E15B-4C30-89FA-3944A62073BB}"/>
                </a:ext>
              </a:extLst>
            </p:cNvPr>
            <p:cNvCxnSpPr>
              <a:cxnSpLocks noChangeAspect="1"/>
              <a:stCxn id="364" idx="4"/>
              <a:endCxn id="371" idx="0"/>
            </p:cNvCxnSpPr>
            <p:nvPr/>
          </p:nvCxnSpPr>
          <p:spPr>
            <a:xfrm>
              <a:off x="6846310" y="5019805"/>
              <a:ext cx="23883" cy="13197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接连接符 367">
              <a:extLst>
                <a:ext uri="{FF2B5EF4-FFF2-40B4-BE49-F238E27FC236}">
                  <a16:creationId xmlns:a16="http://schemas.microsoft.com/office/drawing/2014/main" id="{E9A78946-6523-4A38-AE4B-881755B1A6D7}"/>
                </a:ext>
              </a:extLst>
            </p:cNvPr>
            <p:cNvCxnSpPr>
              <a:cxnSpLocks noChangeAspect="1"/>
              <a:stCxn id="364" idx="6"/>
              <a:endCxn id="365" idx="1"/>
            </p:cNvCxnSpPr>
            <p:nvPr/>
          </p:nvCxnSpPr>
          <p:spPr>
            <a:xfrm>
              <a:off x="6881493" y="4984633"/>
              <a:ext cx="89421" cy="6866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>
              <a:extLst>
                <a:ext uri="{FF2B5EF4-FFF2-40B4-BE49-F238E27FC236}">
                  <a16:creationId xmlns:a16="http://schemas.microsoft.com/office/drawing/2014/main" id="{EDC97724-0F97-4F6E-AA7C-1632C2F67B55}"/>
                </a:ext>
              </a:extLst>
            </p:cNvPr>
            <p:cNvCxnSpPr>
              <a:cxnSpLocks noChangeAspect="1"/>
              <a:stCxn id="365" idx="3"/>
              <a:endCxn id="371" idx="6"/>
            </p:cNvCxnSpPr>
            <p:nvPr/>
          </p:nvCxnSpPr>
          <p:spPr>
            <a:xfrm flipH="1">
              <a:off x="6905376" y="5103041"/>
              <a:ext cx="65538" cy="8390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>
              <a:extLst>
                <a:ext uri="{FF2B5EF4-FFF2-40B4-BE49-F238E27FC236}">
                  <a16:creationId xmlns:a16="http://schemas.microsoft.com/office/drawing/2014/main" id="{F707E187-7403-47D1-98CD-8F9A025B3717}"/>
                </a:ext>
              </a:extLst>
            </p:cNvPr>
            <p:cNvCxnSpPr>
              <a:cxnSpLocks noChangeAspect="1"/>
              <a:stCxn id="363" idx="6"/>
              <a:endCxn id="365" idx="2"/>
            </p:cNvCxnSpPr>
            <p:nvPr/>
          </p:nvCxnSpPr>
          <p:spPr>
            <a:xfrm flipV="1">
              <a:off x="6755894" y="5078170"/>
              <a:ext cx="204715" cy="719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流程图: 接点 370">
              <a:extLst>
                <a:ext uri="{FF2B5EF4-FFF2-40B4-BE49-F238E27FC236}">
                  <a16:creationId xmlns:a16="http://schemas.microsoft.com/office/drawing/2014/main" id="{8261D730-8019-4688-9F7F-DB6E083E69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5010" y="5151777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72" name="直接连接符 371">
              <a:extLst>
                <a:ext uri="{FF2B5EF4-FFF2-40B4-BE49-F238E27FC236}">
                  <a16:creationId xmlns:a16="http://schemas.microsoft.com/office/drawing/2014/main" id="{7946E3AA-7969-44FB-A343-A22C7A318B61}"/>
                </a:ext>
              </a:extLst>
            </p:cNvPr>
            <p:cNvCxnSpPr>
              <a:cxnSpLocks noChangeAspect="1"/>
              <a:stCxn id="363" idx="5"/>
              <a:endCxn id="371" idx="2"/>
            </p:cNvCxnSpPr>
            <p:nvPr/>
          </p:nvCxnSpPr>
          <p:spPr>
            <a:xfrm>
              <a:off x="6745589" y="5110233"/>
              <a:ext cx="89421" cy="7671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矩形: 圆角 372">
              <a:extLst>
                <a:ext uri="{FF2B5EF4-FFF2-40B4-BE49-F238E27FC236}">
                  <a16:creationId xmlns:a16="http://schemas.microsoft.com/office/drawing/2014/main" id="{A1FB88EF-6EE0-4B61-8054-9EC393745D04}"/>
                </a:ext>
              </a:extLst>
            </p:cNvPr>
            <p:cNvSpPr/>
            <p:nvPr/>
          </p:nvSpPr>
          <p:spPr>
            <a:xfrm>
              <a:off x="6641302" y="4863945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4" name="文本框 373">
                <a:extLst>
                  <a:ext uri="{FF2B5EF4-FFF2-40B4-BE49-F238E27FC236}">
                    <a16:creationId xmlns:a16="http://schemas.microsoft.com/office/drawing/2014/main" id="{E318DB7B-A175-4EDC-B81D-F758B08BDFB9}"/>
                  </a:ext>
                </a:extLst>
              </p:cNvPr>
              <p:cNvSpPr txBox="1"/>
              <p:nvPr/>
            </p:nvSpPr>
            <p:spPr>
              <a:xfrm>
                <a:off x="6779074" y="4562749"/>
                <a:ext cx="29001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-core tree node:</a:t>
                </a:r>
              </a:p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4" name="文本框 373">
                <a:extLst>
                  <a:ext uri="{FF2B5EF4-FFF2-40B4-BE49-F238E27FC236}">
                    <a16:creationId xmlns:a16="http://schemas.microsoft.com/office/drawing/2014/main" id="{E318DB7B-A175-4EDC-B81D-F758B08BD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74" y="4562749"/>
                <a:ext cx="2900113" cy="646331"/>
              </a:xfrm>
              <a:prstGeom prst="rect">
                <a:avLst/>
              </a:prstGeom>
              <a:blipFill>
                <a:blip r:embed="rId5"/>
                <a:stretch>
                  <a:fillRect t="-3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97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7EC5020D-750B-4A93-AFBF-BA8A5743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Solution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/>
                  <a:t>for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down to 0: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-Core Tree Node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chemeClr val="tx1"/>
                    </a:solidFill>
                  </a:rPr>
                  <a:t>Union in union-find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/>
                  <a:t>Create Tree Nodes</a:t>
                </a:r>
              </a:p>
              <a:p>
                <a:pPr marL="916200" lvl="2" indent="-457200">
                  <a:buFont typeface="+mj-lt"/>
                  <a:buAutoNum type="arabicPeriod"/>
                </a:pPr>
                <a:r>
                  <a:rPr lang="en-US" altLang="zh-CN" sz="2400" dirty="0">
                    <a:solidFill>
                      <a:srgbClr val="C00000"/>
                    </a:solidFill>
                  </a:rPr>
                  <a:t>Find Parent Tree Node</a:t>
                </a:r>
              </a:p>
              <a:p>
                <a:pPr marL="916200" lvl="2" indent="-457200">
                  <a:buFont typeface="+mj-lt"/>
                  <a:buAutoNum type="arabicPeriod"/>
                </a:pPr>
                <a:endParaRPr lang="en-US" altLang="zh-CN" sz="2400" dirty="0"/>
              </a:p>
            </p:txBody>
          </p:sp>
        </mc:Choice>
        <mc:Fallback xmlns="">
          <p:sp>
            <p:nvSpPr>
              <p:cNvPr id="9" name="内容占位符 8">
                <a:extLst>
                  <a:ext uri="{FF2B5EF4-FFF2-40B4-BE49-F238E27FC236}">
                    <a16:creationId xmlns:a16="http://schemas.microsoft.com/office/drawing/2014/main" id="{CE52BF87-66D5-42C8-A562-B547532F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CC8C44-FCA8-4B3F-AD53-782B64DE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23</a:t>
            </a:fld>
            <a:endParaRPr lang="en-AU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1DE61D3-9AC9-431C-A2C4-045B4FB3C45E}"/>
              </a:ext>
            </a:extLst>
          </p:cNvPr>
          <p:cNvGrpSpPr>
            <a:grpSpLocks noChangeAspect="1"/>
          </p:cNvGrpSpPr>
          <p:nvPr/>
        </p:nvGrpSpPr>
        <p:grpSpPr>
          <a:xfrm>
            <a:off x="6506122" y="2823762"/>
            <a:ext cx="2252260" cy="1210474"/>
            <a:chOff x="2642092" y="3945162"/>
            <a:chExt cx="2766728" cy="1493953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EE006B0-4F8F-475A-AE62-6E97EE2AD6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2092" y="3945162"/>
              <a:ext cx="2766728" cy="1493953"/>
            </a:xfrm>
            <a:prstGeom prst="ellips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AFC804B5-E24D-4271-8147-B691ABE544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2746" y="4149079"/>
              <a:ext cx="2181682" cy="1095325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流程图: 接点 14">
              <a:extLst>
                <a:ext uri="{FF2B5EF4-FFF2-40B4-BE49-F238E27FC236}">
                  <a16:creationId xmlns:a16="http://schemas.microsoft.com/office/drawing/2014/main" id="{D1731001-0E20-4B6A-B861-87E98D561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8942" y="4425920"/>
              <a:ext cx="111094" cy="11112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流程图: 接点 15">
              <a:extLst>
                <a:ext uri="{FF2B5EF4-FFF2-40B4-BE49-F238E27FC236}">
                  <a16:creationId xmlns:a16="http://schemas.microsoft.com/office/drawing/2014/main" id="{69BC096E-C9BC-4890-A2B5-0FA43EB6B0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974" y="4626582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E5E35215-C038-4286-A595-AD3D11BA6C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2350" y="481149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F33BCBF-52DC-4107-B9AB-629196B388E8}"/>
                </a:ext>
              </a:extLst>
            </p:cNvPr>
            <p:cNvCxnSpPr>
              <a:cxnSpLocks noChangeAspect="1"/>
              <a:stCxn id="16" idx="7"/>
              <a:endCxn id="15" idx="3"/>
            </p:cNvCxnSpPr>
            <p:nvPr/>
          </p:nvCxnSpPr>
          <p:spPr>
            <a:xfrm flipV="1">
              <a:off x="3395797" y="4520770"/>
              <a:ext cx="79413" cy="122085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CBBD323-1C20-4F48-AF72-46EA7E7EC8E6}"/>
                </a:ext>
              </a:extLst>
            </p:cNvPr>
            <p:cNvCxnSpPr>
              <a:cxnSpLocks noChangeAspect="1"/>
              <a:stCxn id="15" idx="5"/>
              <a:endCxn id="17" idx="0"/>
            </p:cNvCxnSpPr>
            <p:nvPr/>
          </p:nvCxnSpPr>
          <p:spPr>
            <a:xfrm>
              <a:off x="3553765" y="4520771"/>
              <a:ext cx="54132" cy="29072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CFF6273B-431E-4251-BA7A-AE3841246FBF}"/>
                </a:ext>
              </a:extLst>
            </p:cNvPr>
            <p:cNvCxnSpPr>
              <a:cxnSpLocks noChangeAspect="1"/>
              <a:stCxn id="15" idx="6"/>
              <a:endCxn id="74" idx="2"/>
            </p:cNvCxnSpPr>
            <p:nvPr/>
          </p:nvCxnSpPr>
          <p:spPr>
            <a:xfrm>
              <a:off x="3570034" y="4481482"/>
              <a:ext cx="131353" cy="3112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7EF1B68-12B9-488E-887F-3B223F92AC3B}"/>
                </a:ext>
              </a:extLst>
            </p:cNvPr>
            <p:cNvCxnSpPr>
              <a:cxnSpLocks noChangeAspect="1"/>
              <a:stCxn id="17" idx="6"/>
              <a:endCxn id="71" idx="3"/>
            </p:cNvCxnSpPr>
            <p:nvPr/>
          </p:nvCxnSpPr>
          <p:spPr>
            <a:xfrm flipV="1">
              <a:off x="3663443" y="4786320"/>
              <a:ext cx="104988" cy="8073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8F5F1170-E376-4D4E-9849-6F3D9AD1E214}"/>
                </a:ext>
              </a:extLst>
            </p:cNvPr>
            <p:cNvCxnSpPr>
              <a:cxnSpLocks noChangeAspect="1"/>
              <a:stCxn id="16" idx="6"/>
              <a:endCxn id="74" idx="3"/>
            </p:cNvCxnSpPr>
            <p:nvPr/>
          </p:nvCxnSpPr>
          <p:spPr>
            <a:xfrm flipV="1">
              <a:off x="3412067" y="4551891"/>
              <a:ext cx="305590" cy="1302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流程图: 接点 22">
              <a:extLst>
                <a:ext uri="{FF2B5EF4-FFF2-40B4-BE49-F238E27FC236}">
                  <a16:creationId xmlns:a16="http://schemas.microsoft.com/office/drawing/2014/main" id="{4E598BAF-4018-474B-8DB1-10C28774E26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40849" y="4229467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流程图: 接点 23">
              <a:extLst>
                <a:ext uri="{FF2B5EF4-FFF2-40B4-BE49-F238E27FC236}">
                  <a16:creationId xmlns:a16="http://schemas.microsoft.com/office/drawing/2014/main" id="{D83C786A-1980-4FF3-B424-7F1D574BDD3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87359" y="4284052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流程图: 接点 24">
              <a:extLst>
                <a:ext uri="{FF2B5EF4-FFF2-40B4-BE49-F238E27FC236}">
                  <a16:creationId xmlns:a16="http://schemas.microsoft.com/office/drawing/2014/main" id="{E6A018D1-56BD-4FC3-ABE9-F8218F09A97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78221" y="4165431"/>
              <a:ext cx="111094" cy="111125"/>
            </a:xfrm>
            <a:prstGeom prst="flowChartConnector">
              <a:avLst/>
            </a:prstGeom>
            <a:solidFill>
              <a:srgbClr val="3F61C4"/>
            </a:solidFill>
            <a:ln w="25400">
              <a:solidFill>
                <a:srgbClr val="3F61C4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E30D2FBC-A0FA-4C6E-8726-F446BCE906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7797" y="5053653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26E5538-709A-4441-A9F0-9A0E0BA29B94}"/>
                </a:ext>
              </a:extLst>
            </p:cNvPr>
            <p:cNvCxnSpPr>
              <a:cxnSpLocks noChangeAspect="1"/>
              <a:stCxn id="23" idx="5"/>
              <a:endCxn id="24" idx="2"/>
            </p:cNvCxnSpPr>
            <p:nvPr/>
          </p:nvCxnSpPr>
          <p:spPr>
            <a:xfrm>
              <a:off x="3842851" y="4315466"/>
              <a:ext cx="345665" cy="35477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D8C4E0A-3AA4-4432-A516-AD0C9846BA56}"/>
                </a:ext>
              </a:extLst>
            </p:cNvPr>
            <p:cNvCxnSpPr>
              <a:cxnSpLocks noChangeAspect="1"/>
              <a:stCxn id="23" idx="6"/>
              <a:endCxn id="25" idx="2"/>
            </p:cNvCxnSpPr>
            <p:nvPr/>
          </p:nvCxnSpPr>
          <p:spPr>
            <a:xfrm flipV="1">
              <a:off x="3850775" y="4232329"/>
              <a:ext cx="128616" cy="41363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038B781A-B3A9-4832-BFF9-CE299BC866AE}"/>
                </a:ext>
              </a:extLst>
            </p:cNvPr>
            <p:cNvCxnSpPr>
              <a:cxnSpLocks noChangeAspect="1"/>
              <a:stCxn id="25" idx="5"/>
              <a:endCxn id="24" idx="1"/>
            </p:cNvCxnSpPr>
            <p:nvPr/>
          </p:nvCxnSpPr>
          <p:spPr>
            <a:xfrm>
              <a:off x="4080233" y="4251438"/>
              <a:ext cx="116208" cy="57730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AC95865-64E3-403C-B5D6-2E2D53B15D12}"/>
                </a:ext>
              </a:extLst>
            </p:cNvPr>
            <p:cNvCxnSpPr>
              <a:cxnSpLocks noChangeAspect="1"/>
              <a:stCxn id="26" idx="1"/>
              <a:endCxn id="71" idx="4"/>
            </p:cNvCxnSpPr>
            <p:nvPr/>
          </p:nvCxnSpPr>
          <p:spPr>
            <a:xfrm flipV="1">
              <a:off x="3784066" y="4802594"/>
              <a:ext cx="23643" cy="267331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65EF608-CBFC-44B0-9596-D9D659A14A0E}"/>
                </a:ext>
              </a:extLst>
            </p:cNvPr>
            <p:cNvCxnSpPr>
              <a:cxnSpLocks noChangeAspect="1"/>
              <a:stCxn id="26" idx="6"/>
              <a:endCxn id="46" idx="3"/>
            </p:cNvCxnSpPr>
            <p:nvPr/>
          </p:nvCxnSpPr>
          <p:spPr>
            <a:xfrm flipV="1">
              <a:off x="3878891" y="5033343"/>
              <a:ext cx="144455" cy="75872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4B6652E-F945-4364-B058-45AFC1135898}"/>
                </a:ext>
              </a:extLst>
            </p:cNvPr>
            <p:cNvCxnSpPr>
              <a:cxnSpLocks noChangeAspect="1"/>
              <a:stCxn id="24" idx="5"/>
              <a:endCxn id="34" idx="1"/>
            </p:cNvCxnSpPr>
            <p:nvPr/>
          </p:nvCxnSpPr>
          <p:spPr>
            <a:xfrm>
              <a:off x="4289371" y="4370062"/>
              <a:ext cx="121717" cy="128267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图: 接点 32">
              <a:extLst>
                <a:ext uri="{FF2B5EF4-FFF2-40B4-BE49-F238E27FC236}">
                  <a16:creationId xmlns:a16="http://schemas.microsoft.com/office/drawing/2014/main" id="{26E0EF02-6A68-427F-9E55-8E431135B6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6524" y="464117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流程图: 接点 33">
              <a:extLst>
                <a:ext uri="{FF2B5EF4-FFF2-40B4-BE49-F238E27FC236}">
                  <a16:creationId xmlns:a16="http://schemas.microsoft.com/office/drawing/2014/main" id="{EBBC13AC-AFD5-456C-A458-0FCB9884C2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4820" y="4482055"/>
              <a:ext cx="111094" cy="11112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流程图: 接点 34">
              <a:extLst>
                <a:ext uri="{FF2B5EF4-FFF2-40B4-BE49-F238E27FC236}">
                  <a16:creationId xmlns:a16="http://schemas.microsoft.com/office/drawing/2014/main" id="{20E29694-E9A3-4B01-9C59-16F60767B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0822" y="4629818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EF03765F-97DA-492F-AE5A-8E6BAF5B1491}"/>
                </a:ext>
              </a:extLst>
            </p:cNvPr>
            <p:cNvCxnSpPr>
              <a:cxnSpLocks noChangeAspect="1"/>
              <a:stCxn id="34" idx="2"/>
              <a:endCxn id="33" idx="7"/>
            </p:cNvCxnSpPr>
            <p:nvPr/>
          </p:nvCxnSpPr>
          <p:spPr>
            <a:xfrm flipH="1">
              <a:off x="4291349" y="4537616"/>
              <a:ext cx="103471" cy="11983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F635996-0952-43D6-862D-292A42AB6A82}"/>
                </a:ext>
              </a:extLst>
            </p:cNvPr>
            <p:cNvCxnSpPr>
              <a:cxnSpLocks noChangeAspect="1"/>
              <a:stCxn id="34" idx="4"/>
              <a:endCxn id="77" idx="0"/>
            </p:cNvCxnSpPr>
            <p:nvPr/>
          </p:nvCxnSpPr>
          <p:spPr>
            <a:xfrm>
              <a:off x="4450365" y="4593178"/>
              <a:ext cx="37706" cy="20847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5E0B8BF-E104-49DA-93EF-DBEE5FF01BF7}"/>
                </a:ext>
              </a:extLst>
            </p:cNvPr>
            <p:cNvCxnSpPr>
              <a:cxnSpLocks noChangeAspect="1"/>
              <a:stCxn id="34" idx="6"/>
              <a:endCxn id="35" idx="1"/>
            </p:cNvCxnSpPr>
            <p:nvPr/>
          </p:nvCxnSpPr>
          <p:spPr>
            <a:xfrm>
              <a:off x="4505914" y="4537615"/>
              <a:ext cx="141178" cy="1084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A5AB43A5-BC88-4F4F-897A-0AA57372B4F2}"/>
                </a:ext>
              </a:extLst>
            </p:cNvPr>
            <p:cNvCxnSpPr>
              <a:cxnSpLocks noChangeAspect="1"/>
              <a:stCxn id="35" idx="3"/>
              <a:endCxn id="77" idx="6"/>
            </p:cNvCxnSpPr>
            <p:nvPr/>
          </p:nvCxnSpPr>
          <p:spPr>
            <a:xfrm flipH="1">
              <a:off x="4543619" y="4724668"/>
              <a:ext cx="103471" cy="13255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6A0CF09C-2DD6-4E24-B86C-8684A9C53F72}"/>
                </a:ext>
              </a:extLst>
            </p:cNvPr>
            <p:cNvCxnSpPr>
              <a:cxnSpLocks noChangeAspect="1"/>
              <a:stCxn id="33" idx="6"/>
              <a:endCxn id="35" idx="2"/>
            </p:cNvCxnSpPr>
            <p:nvPr/>
          </p:nvCxnSpPr>
          <p:spPr>
            <a:xfrm flipV="1">
              <a:off x="4307617" y="4685380"/>
              <a:ext cx="323204" cy="1136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流程图: 接点 40">
              <a:extLst>
                <a:ext uri="{FF2B5EF4-FFF2-40B4-BE49-F238E27FC236}">
                  <a16:creationId xmlns:a16="http://schemas.microsoft.com/office/drawing/2014/main" id="{9AF4C95D-D874-48CC-B8B2-63AF7A7688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9471" y="4519695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流程图: 接点 41">
              <a:extLst>
                <a:ext uri="{FF2B5EF4-FFF2-40B4-BE49-F238E27FC236}">
                  <a16:creationId xmlns:a16="http://schemas.microsoft.com/office/drawing/2014/main" id="{81D5EA72-5286-4176-B18E-D23A7FCF3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0222" y="4801659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A731448-35D6-4D32-B5D1-BDF95AE5A975}"/>
                </a:ext>
              </a:extLst>
            </p:cNvPr>
            <p:cNvCxnSpPr>
              <a:cxnSpLocks noChangeAspect="1"/>
              <a:stCxn id="41" idx="2"/>
              <a:endCxn id="35" idx="7"/>
            </p:cNvCxnSpPr>
            <p:nvPr/>
          </p:nvCxnSpPr>
          <p:spPr>
            <a:xfrm flipH="1">
              <a:off x="4725645" y="4575255"/>
              <a:ext cx="173826" cy="70834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49FB680-40AE-4D17-8913-A22A5BC3708B}"/>
                </a:ext>
              </a:extLst>
            </p:cNvPr>
            <p:cNvCxnSpPr>
              <a:cxnSpLocks noChangeAspect="1"/>
              <a:stCxn id="42" idx="1"/>
              <a:endCxn id="35" idx="5"/>
            </p:cNvCxnSpPr>
            <p:nvPr/>
          </p:nvCxnSpPr>
          <p:spPr>
            <a:xfrm flipH="1" flipV="1">
              <a:off x="4725644" y="4724668"/>
              <a:ext cx="150844" cy="93263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0B4E40EB-2B9E-4CBF-AEBD-8B16C10C0793}"/>
                </a:ext>
              </a:extLst>
            </p:cNvPr>
            <p:cNvCxnSpPr>
              <a:cxnSpLocks noChangeAspect="1"/>
              <a:stCxn id="41" idx="4"/>
              <a:endCxn id="42" idx="0"/>
            </p:cNvCxnSpPr>
            <p:nvPr/>
          </p:nvCxnSpPr>
          <p:spPr>
            <a:xfrm flipH="1">
              <a:off x="4915766" y="4630817"/>
              <a:ext cx="39251" cy="170839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流程图: 接点 45">
              <a:extLst>
                <a:ext uri="{FF2B5EF4-FFF2-40B4-BE49-F238E27FC236}">
                  <a16:creationId xmlns:a16="http://schemas.microsoft.com/office/drawing/2014/main" id="{C76A6E37-6C24-4113-AE78-21C7E65BE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07077" y="4938492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流程图: 接点 46">
              <a:extLst>
                <a:ext uri="{FF2B5EF4-FFF2-40B4-BE49-F238E27FC236}">
                  <a16:creationId xmlns:a16="http://schemas.microsoft.com/office/drawing/2014/main" id="{655ABF0E-EFE8-4159-B45E-6241A89A53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1149" y="4593180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BDEDC1F-6941-47C9-AC59-0888933E53A2}"/>
                </a:ext>
              </a:extLst>
            </p:cNvPr>
            <p:cNvCxnSpPr>
              <a:cxnSpLocks noChangeAspect="1"/>
              <a:stCxn id="47" idx="4"/>
              <a:endCxn id="49" idx="1"/>
            </p:cNvCxnSpPr>
            <p:nvPr/>
          </p:nvCxnSpPr>
          <p:spPr>
            <a:xfrm>
              <a:off x="3066693" y="4704305"/>
              <a:ext cx="45530" cy="119519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流程图: 接点 48">
              <a:extLst>
                <a:ext uri="{FF2B5EF4-FFF2-40B4-BE49-F238E27FC236}">
                  <a16:creationId xmlns:a16="http://schemas.microsoft.com/office/drawing/2014/main" id="{76E1A4A2-8789-462A-8A32-D41437566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95956" y="4807549"/>
              <a:ext cx="111094" cy="111125"/>
            </a:xfrm>
            <a:prstGeom prst="flowChartConnector">
              <a:avLst/>
            </a:prstGeom>
            <a:solidFill>
              <a:srgbClr val="9CBB5C"/>
            </a:solidFill>
            <a:ln w="25400">
              <a:solidFill>
                <a:srgbClr val="9CBB5C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C1D1B7EE-10B0-4AF5-A087-966C423DABDE}"/>
                </a:ext>
              </a:extLst>
            </p:cNvPr>
            <p:cNvCxnSpPr>
              <a:cxnSpLocks noChangeAspect="1"/>
              <a:stCxn id="47" idx="6"/>
              <a:endCxn id="16" idx="2"/>
            </p:cNvCxnSpPr>
            <p:nvPr/>
          </p:nvCxnSpPr>
          <p:spPr>
            <a:xfrm>
              <a:off x="3122240" y="4648743"/>
              <a:ext cx="178732" cy="33401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8DCC090F-B5AC-4002-AA27-22F4EC880CEF}"/>
                </a:ext>
              </a:extLst>
            </p:cNvPr>
            <p:cNvCxnSpPr>
              <a:cxnSpLocks noChangeAspect="1"/>
              <a:stCxn id="49" idx="7"/>
              <a:endCxn id="16" idx="3"/>
            </p:cNvCxnSpPr>
            <p:nvPr/>
          </p:nvCxnSpPr>
          <p:spPr>
            <a:xfrm flipV="1">
              <a:off x="3190778" y="4721431"/>
              <a:ext cx="126462" cy="102391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C10A24EE-8156-4143-AD3B-BBB22010384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3337" y="3982802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06A3BB7A-B8E7-400F-8C50-97D75BEF22C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830592" y="4407036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流程图: 接点 53">
              <a:extLst>
                <a:ext uri="{FF2B5EF4-FFF2-40B4-BE49-F238E27FC236}">
                  <a16:creationId xmlns:a16="http://schemas.microsoft.com/office/drawing/2014/main" id="{180CA857-22AF-4E3E-BB68-687DB0A6AA2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2752009" y="4776782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流程图: 接点 54">
              <a:extLst>
                <a:ext uri="{FF2B5EF4-FFF2-40B4-BE49-F238E27FC236}">
                  <a16:creationId xmlns:a16="http://schemas.microsoft.com/office/drawing/2014/main" id="{DA3C0862-365E-4FF9-8AA8-F9A74ED5444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030247" y="5086998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6" name="流程图: 接点 55">
              <a:extLst>
                <a:ext uri="{FF2B5EF4-FFF2-40B4-BE49-F238E27FC236}">
                  <a16:creationId xmlns:a16="http://schemas.microsoft.com/office/drawing/2014/main" id="{0AC038DE-D457-4E8D-B244-2C7BF6F0C57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66704" y="5260236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7" name="流程图: 接点 56">
              <a:extLst>
                <a:ext uri="{FF2B5EF4-FFF2-40B4-BE49-F238E27FC236}">
                  <a16:creationId xmlns:a16="http://schemas.microsoft.com/office/drawing/2014/main" id="{7772F923-06B8-4E61-93FC-056936C25C7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43182" y="5272984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流程图: 接点 57">
              <a:extLst>
                <a:ext uri="{FF2B5EF4-FFF2-40B4-BE49-F238E27FC236}">
                  <a16:creationId xmlns:a16="http://schemas.microsoft.com/office/drawing/2014/main" id="{3583AE40-7DFA-4023-BBF1-721FE3EF067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204660" y="4670108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流程图: 接点 58">
              <a:extLst>
                <a:ext uri="{FF2B5EF4-FFF2-40B4-BE49-F238E27FC236}">
                  <a16:creationId xmlns:a16="http://schemas.microsoft.com/office/drawing/2014/main" id="{205B95FA-728E-46E6-A9DC-79CE1BFFB14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89623" y="4318757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流程图: 接点 59">
              <a:extLst>
                <a:ext uri="{FF2B5EF4-FFF2-40B4-BE49-F238E27FC236}">
                  <a16:creationId xmlns:a16="http://schemas.microsoft.com/office/drawing/2014/main" id="{5A7B69CC-06B2-4632-93CB-B71B9570DB8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5038786" y="4987921"/>
              <a:ext cx="111094" cy="111125"/>
            </a:xfrm>
            <a:prstGeom prst="flowChartConnector">
              <a:avLst/>
            </a:prstGeom>
            <a:noFill/>
            <a:ln w="25400">
              <a:solidFill>
                <a:srgbClr val="F4954A"/>
              </a:solidFill>
              <a:prstDash val="sysDot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65C74535-8288-4F58-B857-73EB9EB14894}"/>
                </a:ext>
              </a:extLst>
            </p:cNvPr>
            <p:cNvCxnSpPr>
              <a:cxnSpLocks noChangeAspect="1"/>
              <a:stCxn id="23" idx="0"/>
              <a:endCxn id="52" idx="4"/>
            </p:cNvCxnSpPr>
            <p:nvPr/>
          </p:nvCxnSpPr>
          <p:spPr>
            <a:xfrm flipH="1" flipV="1">
              <a:off x="3730219" y="4092761"/>
              <a:ext cx="54845" cy="13787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091A193-3DE2-4F88-AE2A-C2B73599853A}"/>
                </a:ext>
              </a:extLst>
            </p:cNvPr>
            <p:cNvCxnSpPr>
              <a:cxnSpLocks noChangeAspect="1"/>
              <a:stCxn id="58" idx="0"/>
              <a:endCxn id="59" idx="4"/>
            </p:cNvCxnSpPr>
            <p:nvPr/>
          </p:nvCxnSpPr>
          <p:spPr>
            <a:xfrm flipH="1" flipV="1">
              <a:off x="5156503" y="4428712"/>
              <a:ext cx="92369" cy="242565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D5F54E1F-CD3B-4F15-81F3-70BAD52CF067}"/>
                </a:ext>
              </a:extLst>
            </p:cNvPr>
            <p:cNvCxnSpPr>
              <a:cxnSpLocks noChangeAspect="1"/>
              <a:stCxn id="58" idx="1"/>
              <a:endCxn id="41" idx="5"/>
            </p:cNvCxnSpPr>
            <p:nvPr/>
          </p:nvCxnSpPr>
          <p:spPr>
            <a:xfrm flipH="1" flipV="1">
              <a:off x="4994295" y="4614546"/>
              <a:ext cx="219446" cy="8067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1F542C36-C906-4E90-BC49-F2917B2D4EA7}"/>
                </a:ext>
              </a:extLst>
            </p:cNvPr>
            <p:cNvCxnSpPr>
              <a:cxnSpLocks noChangeAspect="1"/>
              <a:stCxn id="58" idx="3"/>
              <a:endCxn id="60" idx="7"/>
            </p:cNvCxnSpPr>
            <p:nvPr/>
          </p:nvCxnSpPr>
          <p:spPr>
            <a:xfrm flipH="1">
              <a:off x="5124770" y="4772151"/>
              <a:ext cx="104999" cy="22485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BD1C60FF-9A06-4748-B2EF-8122E7C19259}"/>
                </a:ext>
              </a:extLst>
            </p:cNvPr>
            <p:cNvCxnSpPr>
              <a:cxnSpLocks noChangeAspect="1"/>
              <a:stCxn id="56" idx="7"/>
              <a:endCxn id="26" idx="4"/>
            </p:cNvCxnSpPr>
            <p:nvPr/>
          </p:nvCxnSpPr>
          <p:spPr>
            <a:xfrm flipV="1">
              <a:off x="3752688" y="5164777"/>
              <a:ext cx="70658" cy="10454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54716FB8-4220-43E0-ADFA-CA6676CEEF35}"/>
                </a:ext>
              </a:extLst>
            </p:cNvPr>
            <p:cNvCxnSpPr>
              <a:cxnSpLocks noChangeAspect="1"/>
              <a:stCxn id="57" idx="2"/>
              <a:endCxn id="56" idx="6"/>
            </p:cNvCxnSpPr>
            <p:nvPr/>
          </p:nvCxnSpPr>
          <p:spPr>
            <a:xfrm flipH="1" flipV="1">
              <a:off x="3776628" y="5304462"/>
              <a:ext cx="267721" cy="3541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08E3133C-2967-4D1B-8AC8-55676E084EB6}"/>
                </a:ext>
              </a:extLst>
            </p:cNvPr>
            <p:cNvCxnSpPr>
              <a:cxnSpLocks noChangeAspect="1"/>
              <a:stCxn id="55" idx="7"/>
              <a:endCxn id="49" idx="4"/>
            </p:cNvCxnSpPr>
            <p:nvPr/>
          </p:nvCxnSpPr>
          <p:spPr>
            <a:xfrm flipV="1">
              <a:off x="3116229" y="4918676"/>
              <a:ext cx="35273" cy="177408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48FE183F-D580-4187-9B7E-FD584E379313}"/>
                </a:ext>
              </a:extLst>
            </p:cNvPr>
            <p:cNvCxnSpPr>
              <a:cxnSpLocks noChangeAspect="1"/>
              <a:stCxn id="54" idx="6"/>
              <a:endCxn id="47" idx="3"/>
            </p:cNvCxnSpPr>
            <p:nvPr/>
          </p:nvCxnSpPr>
          <p:spPr>
            <a:xfrm flipV="1">
              <a:off x="2861933" y="4688032"/>
              <a:ext cx="165486" cy="132979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DF0E14A3-C2DA-40E1-B7C4-0A31D0D44443}"/>
                </a:ext>
              </a:extLst>
            </p:cNvPr>
            <p:cNvCxnSpPr>
              <a:cxnSpLocks noChangeAspect="1"/>
              <a:stCxn id="54" idx="0"/>
              <a:endCxn id="53" idx="3"/>
            </p:cNvCxnSpPr>
            <p:nvPr/>
          </p:nvCxnSpPr>
          <p:spPr>
            <a:xfrm flipV="1">
              <a:off x="2796227" y="4509081"/>
              <a:ext cx="59475" cy="268874"/>
            </a:xfrm>
            <a:prstGeom prst="line">
              <a:avLst/>
            </a:prstGeom>
            <a:ln w="25400">
              <a:solidFill>
                <a:srgbClr val="F4954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B6D8A7C6-0085-4E6C-B1AC-42B7BCA92674}"/>
                </a:ext>
              </a:extLst>
            </p:cNvPr>
            <p:cNvCxnSpPr>
              <a:cxnSpLocks noChangeAspect="1"/>
              <a:stCxn id="16" idx="6"/>
              <a:endCxn id="71" idx="2"/>
            </p:cNvCxnSpPr>
            <p:nvPr/>
          </p:nvCxnSpPr>
          <p:spPr>
            <a:xfrm>
              <a:off x="3412068" y="4682146"/>
              <a:ext cx="340096" cy="648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流程图: 接点 70">
              <a:extLst>
                <a:ext uri="{FF2B5EF4-FFF2-40B4-BE49-F238E27FC236}">
                  <a16:creationId xmlns:a16="http://schemas.microsoft.com/office/drawing/2014/main" id="{82C8885C-A099-4C17-BAB1-71FFD3D820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2165" y="4691472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4E643E5D-784A-40FF-9F18-77AE50487350}"/>
                </a:ext>
              </a:extLst>
            </p:cNvPr>
            <p:cNvCxnSpPr>
              <a:cxnSpLocks noChangeAspect="1"/>
              <a:stCxn id="74" idx="4"/>
              <a:endCxn id="71" idx="0"/>
            </p:cNvCxnSpPr>
            <p:nvPr/>
          </p:nvCxnSpPr>
          <p:spPr>
            <a:xfrm>
              <a:off x="3756935" y="4568169"/>
              <a:ext cx="50776" cy="12330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85C6A28C-BFD2-4A69-800F-08EA32D0871A}"/>
                </a:ext>
              </a:extLst>
            </p:cNvPr>
            <p:cNvCxnSpPr>
              <a:cxnSpLocks noChangeAspect="1"/>
              <a:stCxn id="46" idx="1"/>
              <a:endCxn id="71" idx="5"/>
            </p:cNvCxnSpPr>
            <p:nvPr/>
          </p:nvCxnSpPr>
          <p:spPr>
            <a:xfrm flipH="1" flipV="1">
              <a:off x="3846988" y="4786319"/>
              <a:ext cx="176359" cy="168446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流程图: 接点 73">
              <a:extLst>
                <a:ext uri="{FF2B5EF4-FFF2-40B4-BE49-F238E27FC236}">
                  <a16:creationId xmlns:a16="http://schemas.microsoft.com/office/drawing/2014/main" id="{0ACE5DB7-E840-4863-A53F-B3923DEDD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389" y="4457039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DC39155C-C998-4C10-8E66-D3C37C4A7622}"/>
                </a:ext>
              </a:extLst>
            </p:cNvPr>
            <p:cNvCxnSpPr>
              <a:cxnSpLocks noChangeAspect="1"/>
              <a:stCxn id="74" idx="0"/>
              <a:endCxn id="23" idx="4"/>
            </p:cNvCxnSpPr>
            <p:nvPr/>
          </p:nvCxnSpPr>
          <p:spPr>
            <a:xfrm flipV="1">
              <a:off x="3756936" y="4339417"/>
              <a:ext cx="50795" cy="117618"/>
            </a:xfrm>
            <a:prstGeom prst="line">
              <a:avLst/>
            </a:prstGeom>
            <a:ln w="25400">
              <a:solidFill>
                <a:srgbClr val="9CBB5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375CBE38-0102-44D7-9C3E-ACBC118B59C6}"/>
                </a:ext>
              </a:extLst>
            </p:cNvPr>
            <p:cNvCxnSpPr>
              <a:cxnSpLocks noChangeAspect="1"/>
              <a:stCxn id="16" idx="5"/>
              <a:endCxn id="17" idx="2"/>
            </p:cNvCxnSpPr>
            <p:nvPr/>
          </p:nvCxnSpPr>
          <p:spPr>
            <a:xfrm>
              <a:off x="3395798" y="4721427"/>
              <a:ext cx="156554" cy="14562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流程图: 接点 76">
              <a:extLst>
                <a:ext uri="{FF2B5EF4-FFF2-40B4-BE49-F238E27FC236}">
                  <a16:creationId xmlns:a16="http://schemas.microsoft.com/office/drawing/2014/main" id="{ED4FA8BB-E302-4CCB-B5A7-9721BA2A66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2532" y="4801650"/>
              <a:ext cx="111094" cy="11112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72C6293A-9C29-4316-B1F3-6EF5D7723382}"/>
                </a:ext>
              </a:extLst>
            </p:cNvPr>
            <p:cNvCxnSpPr>
              <a:cxnSpLocks noChangeAspect="1"/>
              <a:stCxn id="33" idx="5"/>
              <a:endCxn id="77" idx="2"/>
            </p:cNvCxnSpPr>
            <p:nvPr/>
          </p:nvCxnSpPr>
          <p:spPr>
            <a:xfrm>
              <a:off x="4291356" y="4736029"/>
              <a:ext cx="141178" cy="12119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箭头: 上 79">
              <a:extLst>
                <a:ext uri="{FF2B5EF4-FFF2-40B4-BE49-F238E27FC236}">
                  <a16:creationId xmlns:a16="http://schemas.microsoft.com/office/drawing/2014/main" id="{1199C3AE-B3C6-4063-9432-EA8A658A5B83}"/>
                </a:ext>
              </a:extLst>
            </p:cNvPr>
            <p:cNvSpPr/>
            <p:nvPr/>
          </p:nvSpPr>
          <p:spPr>
            <a:xfrm rot="2518491">
              <a:off x="4088629" y="4472332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箭头: 上 80">
              <a:extLst>
                <a:ext uri="{FF2B5EF4-FFF2-40B4-BE49-F238E27FC236}">
                  <a16:creationId xmlns:a16="http://schemas.microsoft.com/office/drawing/2014/main" id="{0D460F7A-6EEF-4D2C-B3A5-C7BF5304D641}"/>
                </a:ext>
              </a:extLst>
            </p:cNvPr>
            <p:cNvSpPr/>
            <p:nvPr/>
          </p:nvSpPr>
          <p:spPr>
            <a:xfrm rot="19536714">
              <a:off x="3898104" y="4488821"/>
              <a:ext cx="103917" cy="150877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箭头: 上 81">
              <a:extLst>
                <a:ext uri="{FF2B5EF4-FFF2-40B4-BE49-F238E27FC236}">
                  <a16:creationId xmlns:a16="http://schemas.microsoft.com/office/drawing/2014/main" id="{0F94AF9C-FACA-49AF-B9F8-EE0A9E6CEF30}"/>
                </a:ext>
              </a:extLst>
            </p:cNvPr>
            <p:cNvSpPr/>
            <p:nvPr/>
          </p:nvSpPr>
          <p:spPr>
            <a:xfrm rot="9276608">
              <a:off x="4091671" y="4672241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箭头: 上 82">
              <a:extLst>
                <a:ext uri="{FF2B5EF4-FFF2-40B4-BE49-F238E27FC236}">
                  <a16:creationId xmlns:a16="http://schemas.microsoft.com/office/drawing/2014/main" id="{5BF60E97-162C-43C9-9020-2B3A8CB327E5}"/>
                </a:ext>
              </a:extLst>
            </p:cNvPr>
            <p:cNvSpPr/>
            <p:nvPr/>
          </p:nvSpPr>
          <p:spPr>
            <a:xfrm rot="12267279">
              <a:off x="3896764" y="4660383"/>
              <a:ext cx="116263" cy="168712"/>
            </a:xfrm>
            <a:prstGeom prst="upArrow">
              <a:avLst/>
            </a:prstGeom>
            <a:solidFill>
              <a:srgbClr val="3F6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36874E9A-B32C-4176-A44B-14D3B27F71C1}"/>
              </a:ext>
            </a:extLst>
          </p:cNvPr>
          <p:cNvSpPr txBox="1"/>
          <p:nvPr/>
        </p:nvSpPr>
        <p:spPr>
          <a:xfrm>
            <a:off x="1287111" y="4490259"/>
            <a:ext cx="534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</a:rPr>
              <a:t>4. In the same CC, the tree node containing</a:t>
            </a:r>
            <a:r>
              <a:rPr lang="zh-CN" altLang="en-US" sz="2400" dirty="0">
                <a:solidFill>
                  <a:srgbClr val="3F61C4"/>
                </a:solidFill>
              </a:rPr>
              <a:t> ●</a:t>
            </a:r>
            <a:r>
              <a:rPr lang="en-US" altLang="zh-CN" sz="2400" dirty="0">
                <a:solidFill>
                  <a:srgbClr val="C00000"/>
                </a:solidFill>
              </a:rPr>
              <a:t> and </a:t>
            </a:r>
            <a:r>
              <a:rPr lang="zh-CN" altLang="en-US" sz="2400" dirty="0">
                <a:solidFill>
                  <a:srgbClr val="B2C0E7"/>
                </a:solidFill>
              </a:rPr>
              <a:t>● </a:t>
            </a:r>
            <a:r>
              <a:rPr lang="en-US" altLang="zh-CN" sz="2400" dirty="0">
                <a:solidFill>
                  <a:srgbClr val="C00000"/>
                </a:solidFill>
              </a:rPr>
              <a:t>have parent-child relation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35" name="流程图: 接点 134">
            <a:extLst>
              <a:ext uri="{FF2B5EF4-FFF2-40B4-BE49-F238E27FC236}">
                <a16:creationId xmlns:a16="http://schemas.microsoft.com/office/drawing/2014/main" id="{9559D69B-1DBB-4538-9380-1721DCE5DC08}"/>
              </a:ext>
            </a:extLst>
          </p:cNvPr>
          <p:cNvSpPr>
            <a:spLocks noChangeAspect="1"/>
          </p:cNvSpPr>
          <p:nvPr/>
        </p:nvSpPr>
        <p:spPr>
          <a:xfrm rot="20893624">
            <a:off x="7132851" y="1953570"/>
            <a:ext cx="75995" cy="75973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1" name="文本框 160">
            <a:extLst>
              <a:ext uri="{FF2B5EF4-FFF2-40B4-BE49-F238E27FC236}">
                <a16:creationId xmlns:a16="http://schemas.microsoft.com/office/drawing/2014/main" id="{CC239F58-C80F-4D2A-8B37-F38A197AD82E}"/>
              </a:ext>
            </a:extLst>
          </p:cNvPr>
          <p:cNvSpPr txBox="1"/>
          <p:nvPr/>
        </p:nvSpPr>
        <p:spPr>
          <a:xfrm>
            <a:off x="7215798" y="179950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pivot</a:t>
            </a:r>
            <a:endParaRPr lang="zh-CN" altLang="en-US" dirty="0"/>
          </a:p>
        </p:txBody>
      </p:sp>
      <p:sp>
        <p:nvSpPr>
          <p:cNvPr id="163" name="流程图: 接点 162">
            <a:extLst>
              <a:ext uri="{FF2B5EF4-FFF2-40B4-BE49-F238E27FC236}">
                <a16:creationId xmlns:a16="http://schemas.microsoft.com/office/drawing/2014/main" id="{EF200370-6644-41FB-AA41-3CEDF1EEA51A}"/>
              </a:ext>
            </a:extLst>
          </p:cNvPr>
          <p:cNvSpPr>
            <a:spLocks noChangeAspect="1"/>
          </p:cNvSpPr>
          <p:nvPr/>
        </p:nvSpPr>
        <p:spPr>
          <a:xfrm>
            <a:off x="7125554" y="2271498"/>
            <a:ext cx="88874" cy="88900"/>
          </a:xfrm>
          <a:prstGeom prst="flowChartConnector">
            <a:avLst/>
          </a:prstGeom>
          <a:solidFill>
            <a:srgbClr val="3F61C4">
              <a:alpha val="4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CE73F514-44E9-40DC-82CD-A3598C225125}"/>
              </a:ext>
            </a:extLst>
          </p:cNvPr>
          <p:cNvSpPr txBox="1"/>
          <p:nvPr/>
        </p:nvSpPr>
        <p:spPr>
          <a:xfrm>
            <a:off x="7212994" y="2101674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old pivot</a:t>
            </a:r>
            <a:endParaRPr lang="zh-CN" altLang="en-US" dirty="0"/>
          </a:p>
        </p:txBody>
      </p:sp>
      <p:grpSp>
        <p:nvGrpSpPr>
          <p:cNvPr id="243" name="组合 242">
            <a:extLst>
              <a:ext uri="{FF2B5EF4-FFF2-40B4-BE49-F238E27FC236}">
                <a16:creationId xmlns:a16="http://schemas.microsoft.com/office/drawing/2014/main" id="{935C4CEA-9598-4083-9F5F-F26B0417B0C0}"/>
              </a:ext>
            </a:extLst>
          </p:cNvPr>
          <p:cNvGrpSpPr/>
          <p:nvPr/>
        </p:nvGrpSpPr>
        <p:grpSpPr>
          <a:xfrm>
            <a:off x="9492286" y="3525238"/>
            <a:ext cx="486818" cy="499762"/>
            <a:chOff x="5168539" y="4845481"/>
            <a:chExt cx="434113" cy="430021"/>
          </a:xfrm>
        </p:grpSpPr>
        <p:sp>
          <p:nvSpPr>
            <p:cNvPr id="305" name="流程图: 接点 304">
              <a:extLst>
                <a:ext uri="{FF2B5EF4-FFF2-40B4-BE49-F238E27FC236}">
                  <a16:creationId xmlns:a16="http://schemas.microsoft.com/office/drawing/2014/main" id="{4DDDE7E4-F45F-455F-9C32-A50AC2C686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49" y="4913925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6" name="流程图: 接点 305">
              <a:extLst>
                <a:ext uri="{FF2B5EF4-FFF2-40B4-BE49-F238E27FC236}">
                  <a16:creationId xmlns:a16="http://schemas.microsoft.com/office/drawing/2014/main" id="{0AF1B509-C64D-420E-BD30-48F20E88D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193" y="5040949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7" name="流程图: 接点 306">
              <a:extLst>
                <a:ext uri="{FF2B5EF4-FFF2-40B4-BE49-F238E27FC236}">
                  <a16:creationId xmlns:a16="http://schemas.microsoft.com/office/drawing/2014/main" id="{4B9A74F6-1E28-43EF-94BD-FF1EE2E602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0414" y="515800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8" name="直接连接符 307">
              <a:extLst>
                <a:ext uri="{FF2B5EF4-FFF2-40B4-BE49-F238E27FC236}">
                  <a16:creationId xmlns:a16="http://schemas.microsoft.com/office/drawing/2014/main" id="{0EF3E566-754E-428F-A328-E09D514E70AE}"/>
                </a:ext>
              </a:extLst>
            </p:cNvPr>
            <p:cNvCxnSpPr>
              <a:cxnSpLocks noChangeAspect="1"/>
              <a:stCxn id="306" idx="7"/>
              <a:endCxn id="305" idx="3"/>
            </p:cNvCxnSpPr>
            <p:nvPr/>
          </p:nvCxnSpPr>
          <p:spPr>
            <a:xfrm flipV="1">
              <a:off x="5251254" y="4973968"/>
              <a:ext cx="50300" cy="77283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>
              <a:extLst>
                <a:ext uri="{FF2B5EF4-FFF2-40B4-BE49-F238E27FC236}">
                  <a16:creationId xmlns:a16="http://schemas.microsoft.com/office/drawing/2014/main" id="{74B27A52-E80B-4ABE-9D34-AD69C08BC948}"/>
                </a:ext>
              </a:extLst>
            </p:cNvPr>
            <p:cNvCxnSpPr>
              <a:cxnSpLocks noChangeAspect="1"/>
              <a:stCxn id="305" idx="5"/>
              <a:endCxn id="307" idx="0"/>
            </p:cNvCxnSpPr>
            <p:nvPr/>
          </p:nvCxnSpPr>
          <p:spPr>
            <a:xfrm>
              <a:off x="5351310" y="4973968"/>
              <a:ext cx="34286" cy="18403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>
              <a:extLst>
                <a:ext uri="{FF2B5EF4-FFF2-40B4-BE49-F238E27FC236}">
                  <a16:creationId xmlns:a16="http://schemas.microsoft.com/office/drawing/2014/main" id="{8BCF51DC-CFAC-417F-AE35-69DEA530208A}"/>
                </a:ext>
              </a:extLst>
            </p:cNvPr>
            <p:cNvCxnSpPr>
              <a:cxnSpLocks noChangeAspect="1"/>
              <a:stCxn id="305" idx="6"/>
              <a:endCxn id="316" idx="2"/>
            </p:cNvCxnSpPr>
            <p:nvPr/>
          </p:nvCxnSpPr>
          <p:spPr>
            <a:xfrm>
              <a:off x="5361615" y="4949098"/>
              <a:ext cx="83198" cy="197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接连接符 310">
              <a:extLst>
                <a:ext uri="{FF2B5EF4-FFF2-40B4-BE49-F238E27FC236}">
                  <a16:creationId xmlns:a16="http://schemas.microsoft.com/office/drawing/2014/main" id="{111850CC-7E91-4136-AAAB-9FE871FF2AF8}"/>
                </a:ext>
              </a:extLst>
            </p:cNvPr>
            <p:cNvCxnSpPr>
              <a:cxnSpLocks noChangeAspect="1"/>
              <a:stCxn id="307" idx="6"/>
              <a:endCxn id="314" idx="3"/>
            </p:cNvCxnSpPr>
            <p:nvPr/>
          </p:nvCxnSpPr>
          <p:spPr>
            <a:xfrm flipV="1">
              <a:off x="5420779" y="5142068"/>
              <a:ext cx="66499" cy="5111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11F9C952-B51B-4C3A-ABC1-700E792420AA}"/>
                </a:ext>
              </a:extLst>
            </p:cNvPr>
            <p:cNvCxnSpPr>
              <a:cxnSpLocks noChangeAspect="1"/>
              <a:stCxn id="306" idx="6"/>
              <a:endCxn id="316" idx="3"/>
            </p:cNvCxnSpPr>
            <p:nvPr/>
          </p:nvCxnSpPr>
          <p:spPr>
            <a:xfrm flipV="1">
              <a:off x="5261559" y="4993669"/>
              <a:ext cx="193558" cy="824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>
              <a:extLst>
                <a:ext uri="{FF2B5EF4-FFF2-40B4-BE49-F238E27FC236}">
                  <a16:creationId xmlns:a16="http://schemas.microsoft.com/office/drawing/2014/main" id="{B0E920E9-AFB3-4670-A306-10F3B47B02B4}"/>
                </a:ext>
              </a:extLst>
            </p:cNvPr>
            <p:cNvCxnSpPr>
              <a:cxnSpLocks noChangeAspect="1"/>
              <a:stCxn id="306" idx="6"/>
              <a:endCxn id="314" idx="2"/>
            </p:cNvCxnSpPr>
            <p:nvPr/>
          </p:nvCxnSpPr>
          <p:spPr>
            <a:xfrm>
              <a:off x="5261559" y="5076122"/>
              <a:ext cx="215415" cy="4107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流程图: 接点 313">
              <a:extLst>
                <a:ext uri="{FF2B5EF4-FFF2-40B4-BE49-F238E27FC236}">
                  <a16:creationId xmlns:a16="http://schemas.microsoft.com/office/drawing/2014/main" id="{4C2D59C4-B09A-42D8-9633-0C2C294292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974" y="5082025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15" name="直接连接符 314">
              <a:extLst>
                <a:ext uri="{FF2B5EF4-FFF2-40B4-BE49-F238E27FC236}">
                  <a16:creationId xmlns:a16="http://schemas.microsoft.com/office/drawing/2014/main" id="{96F30A25-B3BE-4D8A-A994-8DDC6141A630}"/>
                </a:ext>
              </a:extLst>
            </p:cNvPr>
            <p:cNvCxnSpPr>
              <a:cxnSpLocks noChangeAspect="1"/>
              <a:stCxn id="316" idx="4"/>
              <a:endCxn id="314" idx="0"/>
            </p:cNvCxnSpPr>
            <p:nvPr/>
          </p:nvCxnSpPr>
          <p:spPr>
            <a:xfrm>
              <a:off x="5479995" y="5003971"/>
              <a:ext cx="32161" cy="7805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流程图: 接点 315">
              <a:extLst>
                <a:ext uri="{FF2B5EF4-FFF2-40B4-BE49-F238E27FC236}">
                  <a16:creationId xmlns:a16="http://schemas.microsoft.com/office/drawing/2014/main" id="{E2E54173-4001-45F1-8A4F-759663EBB7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4813" y="493362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17" name="直接连接符 316">
              <a:extLst>
                <a:ext uri="{FF2B5EF4-FFF2-40B4-BE49-F238E27FC236}">
                  <a16:creationId xmlns:a16="http://schemas.microsoft.com/office/drawing/2014/main" id="{CAA55F03-3345-487E-9A1A-A138CDCC02D0}"/>
                </a:ext>
              </a:extLst>
            </p:cNvPr>
            <p:cNvCxnSpPr>
              <a:cxnSpLocks noChangeAspect="1"/>
              <a:stCxn id="306" idx="5"/>
              <a:endCxn id="307" idx="2"/>
            </p:cNvCxnSpPr>
            <p:nvPr/>
          </p:nvCxnSpPr>
          <p:spPr>
            <a:xfrm>
              <a:off x="5251254" y="5100993"/>
              <a:ext cx="99159" cy="9218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矩形: 圆角 317">
              <a:extLst>
                <a:ext uri="{FF2B5EF4-FFF2-40B4-BE49-F238E27FC236}">
                  <a16:creationId xmlns:a16="http://schemas.microsoft.com/office/drawing/2014/main" id="{16EF3CD3-E4F8-4C3E-ABD0-535237A9C2AD}"/>
                </a:ext>
              </a:extLst>
            </p:cNvPr>
            <p:cNvSpPr/>
            <p:nvPr/>
          </p:nvSpPr>
          <p:spPr>
            <a:xfrm>
              <a:off x="5168539" y="4845481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4" name="组合 243">
            <a:extLst>
              <a:ext uri="{FF2B5EF4-FFF2-40B4-BE49-F238E27FC236}">
                <a16:creationId xmlns:a16="http://schemas.microsoft.com/office/drawing/2014/main" id="{A1251F7F-1E5F-42F6-9EFF-6BB46DA1B97D}"/>
              </a:ext>
            </a:extLst>
          </p:cNvPr>
          <p:cNvGrpSpPr/>
          <p:nvPr/>
        </p:nvGrpSpPr>
        <p:grpSpPr>
          <a:xfrm>
            <a:off x="10495356" y="3518210"/>
            <a:ext cx="494750" cy="500308"/>
            <a:chOff x="6641302" y="4863945"/>
            <a:chExt cx="434113" cy="430021"/>
          </a:xfrm>
        </p:grpSpPr>
        <p:sp>
          <p:nvSpPr>
            <p:cNvPr id="294" name="流程图: 接点 293">
              <a:extLst>
                <a:ext uri="{FF2B5EF4-FFF2-40B4-BE49-F238E27FC236}">
                  <a16:creationId xmlns:a16="http://schemas.microsoft.com/office/drawing/2014/main" id="{914B04C9-A5D2-4A3E-921B-3C61F9BA68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5529" y="5050190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5" name="流程图: 接点 294">
              <a:extLst>
                <a:ext uri="{FF2B5EF4-FFF2-40B4-BE49-F238E27FC236}">
                  <a16:creationId xmlns:a16="http://schemas.microsoft.com/office/drawing/2014/main" id="{8B0D0E7E-2561-4598-83CC-871902266F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127" y="4949460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6" name="流程图: 接点 295">
              <a:extLst>
                <a:ext uri="{FF2B5EF4-FFF2-40B4-BE49-F238E27FC236}">
                  <a16:creationId xmlns:a16="http://schemas.microsoft.com/office/drawing/2014/main" id="{67FC723B-1501-444C-9E3F-5895AE5E64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609" y="5042998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97" name="直接连接符 296">
              <a:extLst>
                <a:ext uri="{FF2B5EF4-FFF2-40B4-BE49-F238E27FC236}">
                  <a16:creationId xmlns:a16="http://schemas.microsoft.com/office/drawing/2014/main" id="{F5748C54-5041-45A3-B02C-832695576467}"/>
                </a:ext>
              </a:extLst>
            </p:cNvPr>
            <p:cNvCxnSpPr>
              <a:cxnSpLocks noChangeAspect="1"/>
              <a:stCxn id="295" idx="2"/>
              <a:endCxn id="294" idx="7"/>
            </p:cNvCxnSpPr>
            <p:nvPr/>
          </p:nvCxnSpPr>
          <p:spPr>
            <a:xfrm flipH="1">
              <a:off x="6745589" y="4984633"/>
              <a:ext cx="65538" cy="758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接连接符 297">
              <a:extLst>
                <a:ext uri="{FF2B5EF4-FFF2-40B4-BE49-F238E27FC236}">
                  <a16:creationId xmlns:a16="http://schemas.microsoft.com/office/drawing/2014/main" id="{780AE0C2-1E30-4F14-A057-28B17A7A3287}"/>
                </a:ext>
              </a:extLst>
            </p:cNvPr>
            <p:cNvCxnSpPr>
              <a:cxnSpLocks noChangeAspect="1"/>
              <a:stCxn id="295" idx="4"/>
              <a:endCxn id="302" idx="0"/>
            </p:cNvCxnSpPr>
            <p:nvPr/>
          </p:nvCxnSpPr>
          <p:spPr>
            <a:xfrm>
              <a:off x="6846310" y="5019805"/>
              <a:ext cx="23883" cy="13197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>
              <a:extLst>
                <a:ext uri="{FF2B5EF4-FFF2-40B4-BE49-F238E27FC236}">
                  <a16:creationId xmlns:a16="http://schemas.microsoft.com/office/drawing/2014/main" id="{C83CC49B-5468-4C71-942B-0FB14EB37356}"/>
                </a:ext>
              </a:extLst>
            </p:cNvPr>
            <p:cNvCxnSpPr>
              <a:cxnSpLocks noChangeAspect="1"/>
              <a:stCxn id="295" idx="6"/>
              <a:endCxn id="296" idx="1"/>
            </p:cNvCxnSpPr>
            <p:nvPr/>
          </p:nvCxnSpPr>
          <p:spPr>
            <a:xfrm>
              <a:off x="6881493" y="4984633"/>
              <a:ext cx="89421" cy="6866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>
              <a:extLst>
                <a:ext uri="{FF2B5EF4-FFF2-40B4-BE49-F238E27FC236}">
                  <a16:creationId xmlns:a16="http://schemas.microsoft.com/office/drawing/2014/main" id="{B0996F27-6430-487B-9298-24DD51D8EE94}"/>
                </a:ext>
              </a:extLst>
            </p:cNvPr>
            <p:cNvCxnSpPr>
              <a:cxnSpLocks noChangeAspect="1"/>
              <a:stCxn id="296" idx="3"/>
              <a:endCxn id="302" idx="6"/>
            </p:cNvCxnSpPr>
            <p:nvPr/>
          </p:nvCxnSpPr>
          <p:spPr>
            <a:xfrm flipH="1">
              <a:off x="6905376" y="5103041"/>
              <a:ext cx="65538" cy="8390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接连接符 300">
              <a:extLst>
                <a:ext uri="{FF2B5EF4-FFF2-40B4-BE49-F238E27FC236}">
                  <a16:creationId xmlns:a16="http://schemas.microsoft.com/office/drawing/2014/main" id="{16DD49A1-BCB5-4E9D-A187-110D073CDAC0}"/>
                </a:ext>
              </a:extLst>
            </p:cNvPr>
            <p:cNvCxnSpPr>
              <a:cxnSpLocks noChangeAspect="1"/>
              <a:stCxn id="294" idx="6"/>
              <a:endCxn id="296" idx="2"/>
            </p:cNvCxnSpPr>
            <p:nvPr/>
          </p:nvCxnSpPr>
          <p:spPr>
            <a:xfrm flipV="1">
              <a:off x="6755894" y="5078170"/>
              <a:ext cx="204715" cy="719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流程图: 接点 301">
              <a:extLst>
                <a:ext uri="{FF2B5EF4-FFF2-40B4-BE49-F238E27FC236}">
                  <a16:creationId xmlns:a16="http://schemas.microsoft.com/office/drawing/2014/main" id="{D4DA8AE1-C762-4BEE-AED8-4E32EC7325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5010" y="5151777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8D7A63D9-9C08-4F96-8B64-9AD2C9CB6D15}"/>
                </a:ext>
              </a:extLst>
            </p:cNvPr>
            <p:cNvCxnSpPr>
              <a:cxnSpLocks noChangeAspect="1"/>
              <a:stCxn id="294" idx="5"/>
              <a:endCxn id="302" idx="2"/>
            </p:cNvCxnSpPr>
            <p:nvPr/>
          </p:nvCxnSpPr>
          <p:spPr>
            <a:xfrm>
              <a:off x="6745589" y="5110233"/>
              <a:ext cx="89421" cy="7671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矩形: 圆角 303">
              <a:extLst>
                <a:ext uri="{FF2B5EF4-FFF2-40B4-BE49-F238E27FC236}">
                  <a16:creationId xmlns:a16="http://schemas.microsoft.com/office/drawing/2014/main" id="{E03CCB3D-8F87-4EA1-8333-680D6A29742B}"/>
                </a:ext>
              </a:extLst>
            </p:cNvPr>
            <p:cNvSpPr/>
            <p:nvPr/>
          </p:nvSpPr>
          <p:spPr>
            <a:xfrm>
              <a:off x="6641302" y="4863945"/>
              <a:ext cx="434113" cy="4300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45" name="流程图: 接点 244">
            <a:extLst>
              <a:ext uri="{FF2B5EF4-FFF2-40B4-BE49-F238E27FC236}">
                <a16:creationId xmlns:a16="http://schemas.microsoft.com/office/drawing/2014/main" id="{ECB19B80-F8CE-4456-B6DC-F1077F4FB677}"/>
              </a:ext>
            </a:extLst>
          </p:cNvPr>
          <p:cNvSpPr>
            <a:spLocks noChangeAspect="1"/>
          </p:cNvSpPr>
          <p:nvPr/>
        </p:nvSpPr>
        <p:spPr>
          <a:xfrm>
            <a:off x="9875215" y="2768554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6" name="流程图: 接点 245">
            <a:extLst>
              <a:ext uri="{FF2B5EF4-FFF2-40B4-BE49-F238E27FC236}">
                <a16:creationId xmlns:a16="http://schemas.microsoft.com/office/drawing/2014/main" id="{DF2A901A-8975-4AC9-979B-FDF70F75934F}"/>
              </a:ext>
            </a:extLst>
          </p:cNvPr>
          <p:cNvSpPr>
            <a:spLocks noChangeAspect="1"/>
          </p:cNvSpPr>
          <p:nvPr/>
        </p:nvSpPr>
        <p:spPr>
          <a:xfrm>
            <a:off x="9768967" y="2901327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7" name="流程图: 接点 246">
            <a:extLst>
              <a:ext uri="{FF2B5EF4-FFF2-40B4-BE49-F238E27FC236}">
                <a16:creationId xmlns:a16="http://schemas.microsoft.com/office/drawing/2014/main" id="{04995683-0ABB-421A-B46F-68628FC32F34}"/>
              </a:ext>
            </a:extLst>
          </p:cNvPr>
          <p:cNvSpPr>
            <a:spLocks noChangeAspect="1"/>
          </p:cNvSpPr>
          <p:nvPr/>
        </p:nvSpPr>
        <p:spPr>
          <a:xfrm>
            <a:off x="9938042" y="3023682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48" name="直接连接符 247">
            <a:extLst>
              <a:ext uri="{FF2B5EF4-FFF2-40B4-BE49-F238E27FC236}">
                <a16:creationId xmlns:a16="http://schemas.microsoft.com/office/drawing/2014/main" id="{64A164E5-3F43-4F87-A225-F06463A6264A}"/>
              </a:ext>
            </a:extLst>
          </p:cNvPr>
          <p:cNvCxnSpPr>
            <a:cxnSpLocks noChangeAspect="1"/>
            <a:stCxn id="246" idx="7"/>
            <a:endCxn id="245" idx="3"/>
          </p:cNvCxnSpPr>
          <p:nvPr/>
        </p:nvCxnSpPr>
        <p:spPr>
          <a:xfrm flipV="1">
            <a:off x="9832744" y="2831314"/>
            <a:ext cx="53413" cy="80781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接连接符 248">
            <a:extLst>
              <a:ext uri="{FF2B5EF4-FFF2-40B4-BE49-F238E27FC236}">
                <a16:creationId xmlns:a16="http://schemas.microsoft.com/office/drawing/2014/main" id="{456EA4C6-3BDF-4B6C-B734-7D4E682B961E}"/>
              </a:ext>
            </a:extLst>
          </p:cNvPr>
          <p:cNvCxnSpPr>
            <a:cxnSpLocks noChangeAspect="1"/>
            <a:stCxn id="245" idx="5"/>
            <a:endCxn id="247" idx="0"/>
          </p:cNvCxnSpPr>
          <p:nvPr/>
        </p:nvCxnSpPr>
        <p:spPr>
          <a:xfrm>
            <a:off x="9938993" y="2831314"/>
            <a:ext cx="36408" cy="192367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接连接符 249">
            <a:extLst>
              <a:ext uri="{FF2B5EF4-FFF2-40B4-BE49-F238E27FC236}">
                <a16:creationId xmlns:a16="http://schemas.microsoft.com/office/drawing/2014/main" id="{B2D6EFB0-555A-401B-8F66-30A4F9555D90}"/>
              </a:ext>
            </a:extLst>
          </p:cNvPr>
          <p:cNvCxnSpPr>
            <a:cxnSpLocks noChangeAspect="1"/>
            <a:stCxn id="245" idx="6"/>
            <a:endCxn id="286" idx="2"/>
          </p:cNvCxnSpPr>
          <p:nvPr/>
        </p:nvCxnSpPr>
        <p:spPr>
          <a:xfrm>
            <a:off x="9949936" y="2805318"/>
            <a:ext cx="88347" cy="20593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接连接符 250">
            <a:extLst>
              <a:ext uri="{FF2B5EF4-FFF2-40B4-BE49-F238E27FC236}">
                <a16:creationId xmlns:a16="http://schemas.microsoft.com/office/drawing/2014/main" id="{B8D0B6B7-1EE8-4F2A-B476-2D1495A003A5}"/>
              </a:ext>
            </a:extLst>
          </p:cNvPr>
          <p:cNvCxnSpPr>
            <a:cxnSpLocks noChangeAspect="1"/>
            <a:stCxn id="247" idx="6"/>
            <a:endCxn id="283" idx="3"/>
          </p:cNvCxnSpPr>
          <p:nvPr/>
        </p:nvCxnSpPr>
        <p:spPr>
          <a:xfrm flipV="1">
            <a:off x="10012761" y="3007022"/>
            <a:ext cx="70615" cy="53423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>
            <a:extLst>
              <a:ext uri="{FF2B5EF4-FFF2-40B4-BE49-F238E27FC236}">
                <a16:creationId xmlns:a16="http://schemas.microsoft.com/office/drawing/2014/main" id="{B508E60B-32E4-413D-A887-DD33720FE10E}"/>
              </a:ext>
            </a:extLst>
          </p:cNvPr>
          <p:cNvCxnSpPr>
            <a:cxnSpLocks noChangeAspect="1"/>
            <a:stCxn id="246" idx="6"/>
            <a:endCxn id="286" idx="3"/>
          </p:cNvCxnSpPr>
          <p:nvPr/>
        </p:nvCxnSpPr>
        <p:spPr>
          <a:xfrm flipV="1">
            <a:off x="9843688" y="2851907"/>
            <a:ext cx="205538" cy="8618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流程图: 接点 252">
            <a:extLst>
              <a:ext uri="{FF2B5EF4-FFF2-40B4-BE49-F238E27FC236}">
                <a16:creationId xmlns:a16="http://schemas.microsoft.com/office/drawing/2014/main" id="{8F8901FF-D0BD-4136-83BF-33534BD65091}"/>
              </a:ext>
            </a:extLst>
          </p:cNvPr>
          <p:cNvSpPr>
            <a:spLocks noChangeAspect="1"/>
          </p:cNvSpPr>
          <p:nvPr/>
        </p:nvSpPr>
        <p:spPr>
          <a:xfrm rot="20893624">
            <a:off x="10064825" y="2638566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4" name="流程图: 接点 253">
            <a:extLst>
              <a:ext uri="{FF2B5EF4-FFF2-40B4-BE49-F238E27FC236}">
                <a16:creationId xmlns:a16="http://schemas.microsoft.com/office/drawing/2014/main" id="{8405B683-8D68-4CF4-BB1A-B1F7F177F33C}"/>
              </a:ext>
            </a:extLst>
          </p:cNvPr>
          <p:cNvSpPr>
            <a:spLocks noChangeAspect="1"/>
          </p:cNvSpPr>
          <p:nvPr/>
        </p:nvSpPr>
        <p:spPr>
          <a:xfrm rot="20893624">
            <a:off x="10365145" y="2674684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5" name="流程图: 接点 254">
            <a:extLst>
              <a:ext uri="{FF2B5EF4-FFF2-40B4-BE49-F238E27FC236}">
                <a16:creationId xmlns:a16="http://schemas.microsoft.com/office/drawing/2014/main" id="{4C4F1CAA-200E-4C54-BCD2-08BC9B1AAC1D}"/>
              </a:ext>
            </a:extLst>
          </p:cNvPr>
          <p:cNvSpPr>
            <a:spLocks noChangeAspect="1"/>
          </p:cNvSpPr>
          <p:nvPr/>
        </p:nvSpPr>
        <p:spPr>
          <a:xfrm rot="20893624">
            <a:off x="10224479" y="2596193"/>
            <a:ext cx="74721" cy="73529"/>
          </a:xfrm>
          <a:prstGeom prst="flowChartConnector">
            <a:avLst/>
          </a:prstGeom>
          <a:solidFill>
            <a:srgbClr val="3F61C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6" name="流程图: 接点 255">
            <a:extLst>
              <a:ext uri="{FF2B5EF4-FFF2-40B4-BE49-F238E27FC236}">
                <a16:creationId xmlns:a16="http://schemas.microsoft.com/office/drawing/2014/main" id="{AD6821E0-F85E-4819-BAAF-48FF483676CC}"/>
              </a:ext>
            </a:extLst>
          </p:cNvPr>
          <p:cNvSpPr>
            <a:spLocks noChangeAspect="1"/>
          </p:cNvSpPr>
          <p:nvPr/>
        </p:nvSpPr>
        <p:spPr>
          <a:xfrm>
            <a:off x="10082949" y="3183910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57" name="直接连接符 256">
            <a:extLst>
              <a:ext uri="{FF2B5EF4-FFF2-40B4-BE49-F238E27FC236}">
                <a16:creationId xmlns:a16="http://schemas.microsoft.com/office/drawing/2014/main" id="{8764B2BB-BE00-418B-82B2-C1795B638C43}"/>
              </a:ext>
            </a:extLst>
          </p:cNvPr>
          <p:cNvCxnSpPr>
            <a:cxnSpLocks noChangeAspect="1"/>
            <a:stCxn id="253" idx="5"/>
            <a:endCxn id="254" idx="2"/>
          </p:cNvCxnSpPr>
          <p:nvPr/>
        </p:nvCxnSpPr>
        <p:spPr>
          <a:xfrm>
            <a:off x="10133437" y="2695475"/>
            <a:ext cx="232493" cy="23475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8" name="直接连接符 257">
            <a:extLst>
              <a:ext uri="{FF2B5EF4-FFF2-40B4-BE49-F238E27FC236}">
                <a16:creationId xmlns:a16="http://schemas.microsoft.com/office/drawing/2014/main" id="{AC6C7AA1-608A-4EC5-B11C-86AF1C2AC1AE}"/>
              </a:ext>
            </a:extLst>
          </p:cNvPr>
          <p:cNvCxnSpPr>
            <a:cxnSpLocks noChangeAspect="1"/>
            <a:stCxn id="253" idx="6"/>
            <a:endCxn id="255" idx="2"/>
          </p:cNvCxnSpPr>
          <p:nvPr/>
        </p:nvCxnSpPr>
        <p:spPr>
          <a:xfrm flipV="1">
            <a:off x="10138759" y="2640459"/>
            <a:ext cx="86506" cy="2736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接连接符 258">
            <a:extLst>
              <a:ext uri="{FF2B5EF4-FFF2-40B4-BE49-F238E27FC236}">
                <a16:creationId xmlns:a16="http://schemas.microsoft.com/office/drawing/2014/main" id="{7DBFB006-DAB6-4592-9EF7-256FCA802008}"/>
              </a:ext>
            </a:extLst>
          </p:cNvPr>
          <p:cNvCxnSpPr>
            <a:cxnSpLocks noChangeAspect="1"/>
            <a:stCxn id="255" idx="5"/>
            <a:endCxn id="254" idx="1"/>
          </p:cNvCxnSpPr>
          <p:nvPr/>
        </p:nvCxnSpPr>
        <p:spPr>
          <a:xfrm>
            <a:off x="10293091" y="2653104"/>
            <a:ext cx="78160" cy="3819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接连接符 259">
            <a:extLst>
              <a:ext uri="{FF2B5EF4-FFF2-40B4-BE49-F238E27FC236}">
                <a16:creationId xmlns:a16="http://schemas.microsoft.com/office/drawing/2014/main" id="{8B4E0C97-75EF-4291-A193-599447DEABDF}"/>
              </a:ext>
            </a:extLst>
          </p:cNvPr>
          <p:cNvCxnSpPr>
            <a:cxnSpLocks noChangeAspect="1"/>
            <a:stCxn id="256" idx="1"/>
            <a:endCxn id="283" idx="4"/>
          </p:cNvCxnSpPr>
          <p:nvPr/>
        </p:nvCxnSpPr>
        <p:spPr>
          <a:xfrm flipV="1">
            <a:off x="10093892" y="3017790"/>
            <a:ext cx="15903" cy="176887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>
            <a:extLst>
              <a:ext uri="{FF2B5EF4-FFF2-40B4-BE49-F238E27FC236}">
                <a16:creationId xmlns:a16="http://schemas.microsoft.com/office/drawing/2014/main" id="{2D2104DA-0259-4D26-B4D0-48B7E0E586B0}"/>
              </a:ext>
            </a:extLst>
          </p:cNvPr>
          <p:cNvCxnSpPr>
            <a:cxnSpLocks noChangeAspect="1"/>
            <a:stCxn id="256" idx="6"/>
            <a:endCxn id="276" idx="3"/>
          </p:cNvCxnSpPr>
          <p:nvPr/>
        </p:nvCxnSpPr>
        <p:spPr>
          <a:xfrm flipV="1">
            <a:off x="10157670" y="3170471"/>
            <a:ext cx="97160" cy="50203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接连接符 261">
            <a:extLst>
              <a:ext uri="{FF2B5EF4-FFF2-40B4-BE49-F238E27FC236}">
                <a16:creationId xmlns:a16="http://schemas.microsoft.com/office/drawing/2014/main" id="{BA50B916-2413-4DB8-B14B-DBA190F51010}"/>
              </a:ext>
            </a:extLst>
          </p:cNvPr>
          <p:cNvCxnSpPr>
            <a:cxnSpLocks noChangeAspect="1"/>
            <a:stCxn id="254" idx="5"/>
            <a:endCxn id="264" idx="1"/>
          </p:cNvCxnSpPr>
          <p:nvPr/>
        </p:nvCxnSpPr>
        <p:spPr>
          <a:xfrm>
            <a:off x="10433756" y="2731593"/>
            <a:ext cx="81867" cy="84872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流程图: 接点 262">
            <a:extLst>
              <a:ext uri="{FF2B5EF4-FFF2-40B4-BE49-F238E27FC236}">
                <a16:creationId xmlns:a16="http://schemas.microsoft.com/office/drawing/2014/main" id="{75C2D3B3-65B0-4F08-81CE-E9B1806E0B36}"/>
              </a:ext>
            </a:extLst>
          </p:cNvPr>
          <p:cNvSpPr>
            <a:spLocks noChangeAspect="1"/>
          </p:cNvSpPr>
          <p:nvPr/>
        </p:nvSpPr>
        <p:spPr>
          <a:xfrm>
            <a:off x="10371309" y="2910986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4" name="流程图: 接点 263">
            <a:extLst>
              <a:ext uri="{FF2B5EF4-FFF2-40B4-BE49-F238E27FC236}">
                <a16:creationId xmlns:a16="http://schemas.microsoft.com/office/drawing/2014/main" id="{1E3A3525-F029-494C-BBC7-46BF751208E7}"/>
              </a:ext>
            </a:extLst>
          </p:cNvPr>
          <p:cNvSpPr>
            <a:spLocks noChangeAspect="1"/>
          </p:cNvSpPr>
          <p:nvPr/>
        </p:nvSpPr>
        <p:spPr>
          <a:xfrm>
            <a:off x="10504680" y="2805697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5" name="流程图: 接点 264">
            <a:extLst>
              <a:ext uri="{FF2B5EF4-FFF2-40B4-BE49-F238E27FC236}">
                <a16:creationId xmlns:a16="http://schemas.microsoft.com/office/drawing/2014/main" id="{54C11862-86C1-4B6D-9629-7A089F8787F6}"/>
              </a:ext>
            </a:extLst>
          </p:cNvPr>
          <p:cNvSpPr>
            <a:spLocks noChangeAspect="1"/>
          </p:cNvSpPr>
          <p:nvPr/>
        </p:nvSpPr>
        <p:spPr>
          <a:xfrm>
            <a:off x="10663414" y="2903468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66" name="直接连接符 265">
            <a:extLst>
              <a:ext uri="{FF2B5EF4-FFF2-40B4-BE49-F238E27FC236}">
                <a16:creationId xmlns:a16="http://schemas.microsoft.com/office/drawing/2014/main" id="{62F9870A-EC08-4A48-B516-73DF7B9D27DF}"/>
              </a:ext>
            </a:extLst>
          </p:cNvPr>
          <p:cNvCxnSpPr>
            <a:cxnSpLocks noChangeAspect="1"/>
            <a:stCxn id="264" idx="2"/>
            <a:endCxn id="263" idx="7"/>
          </p:cNvCxnSpPr>
          <p:nvPr/>
        </p:nvCxnSpPr>
        <p:spPr>
          <a:xfrm flipH="1">
            <a:off x="10435086" y="2842462"/>
            <a:ext cx="69594" cy="79292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接连接符 266">
            <a:extLst>
              <a:ext uri="{FF2B5EF4-FFF2-40B4-BE49-F238E27FC236}">
                <a16:creationId xmlns:a16="http://schemas.microsoft.com/office/drawing/2014/main" id="{D577EC85-DFEE-42ED-8860-64D1DF5B20FC}"/>
              </a:ext>
            </a:extLst>
          </p:cNvPr>
          <p:cNvCxnSpPr>
            <a:cxnSpLocks noChangeAspect="1"/>
            <a:stCxn id="264" idx="4"/>
            <a:endCxn id="289" idx="0"/>
          </p:cNvCxnSpPr>
          <p:nvPr/>
        </p:nvCxnSpPr>
        <p:spPr>
          <a:xfrm>
            <a:off x="10542041" y="2879226"/>
            <a:ext cx="25361" cy="13794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接连接符 267">
            <a:extLst>
              <a:ext uri="{FF2B5EF4-FFF2-40B4-BE49-F238E27FC236}">
                <a16:creationId xmlns:a16="http://schemas.microsoft.com/office/drawing/2014/main" id="{070F4319-F849-42C7-86AD-55ACB73D1484}"/>
              </a:ext>
            </a:extLst>
          </p:cNvPr>
          <p:cNvCxnSpPr>
            <a:cxnSpLocks noChangeAspect="1"/>
            <a:stCxn id="264" idx="6"/>
            <a:endCxn id="265" idx="1"/>
          </p:cNvCxnSpPr>
          <p:nvPr/>
        </p:nvCxnSpPr>
        <p:spPr>
          <a:xfrm>
            <a:off x="10579401" y="2842462"/>
            <a:ext cx="94955" cy="7177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>
            <a:extLst>
              <a:ext uri="{FF2B5EF4-FFF2-40B4-BE49-F238E27FC236}">
                <a16:creationId xmlns:a16="http://schemas.microsoft.com/office/drawing/2014/main" id="{F99F3B60-D179-4562-8F51-51E55AE9A175}"/>
              </a:ext>
            </a:extLst>
          </p:cNvPr>
          <p:cNvCxnSpPr>
            <a:cxnSpLocks noChangeAspect="1"/>
            <a:stCxn id="265" idx="3"/>
            <a:endCxn id="289" idx="6"/>
          </p:cNvCxnSpPr>
          <p:nvPr/>
        </p:nvCxnSpPr>
        <p:spPr>
          <a:xfrm flipH="1">
            <a:off x="10604762" y="2966229"/>
            <a:ext cx="69594" cy="87707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接连接符 269">
            <a:extLst>
              <a:ext uri="{FF2B5EF4-FFF2-40B4-BE49-F238E27FC236}">
                <a16:creationId xmlns:a16="http://schemas.microsoft.com/office/drawing/2014/main" id="{AE0335DE-C8B9-492B-B685-1DB3DF0417A1}"/>
              </a:ext>
            </a:extLst>
          </p:cNvPr>
          <p:cNvCxnSpPr>
            <a:cxnSpLocks noChangeAspect="1"/>
            <a:stCxn id="263" idx="6"/>
            <a:endCxn id="265" idx="2"/>
          </p:cNvCxnSpPr>
          <p:nvPr/>
        </p:nvCxnSpPr>
        <p:spPr>
          <a:xfrm flipV="1">
            <a:off x="10446029" y="2940232"/>
            <a:ext cx="217385" cy="7518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流程图: 接点 270">
            <a:extLst>
              <a:ext uri="{FF2B5EF4-FFF2-40B4-BE49-F238E27FC236}">
                <a16:creationId xmlns:a16="http://schemas.microsoft.com/office/drawing/2014/main" id="{3A34E015-7C35-4269-8916-A494B53F95ED}"/>
              </a:ext>
            </a:extLst>
          </p:cNvPr>
          <p:cNvSpPr>
            <a:spLocks noChangeAspect="1"/>
          </p:cNvSpPr>
          <p:nvPr/>
        </p:nvSpPr>
        <p:spPr>
          <a:xfrm>
            <a:off x="10844106" y="2830602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2" name="流程图: 接点 271">
            <a:extLst>
              <a:ext uri="{FF2B5EF4-FFF2-40B4-BE49-F238E27FC236}">
                <a16:creationId xmlns:a16="http://schemas.microsoft.com/office/drawing/2014/main" id="{EA3B309D-20CD-4378-978A-3CD373D9A6C6}"/>
              </a:ext>
            </a:extLst>
          </p:cNvPr>
          <p:cNvSpPr>
            <a:spLocks noChangeAspect="1"/>
          </p:cNvSpPr>
          <p:nvPr/>
        </p:nvSpPr>
        <p:spPr>
          <a:xfrm>
            <a:off x="10817706" y="3017170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73" name="直接连接符 272">
            <a:extLst>
              <a:ext uri="{FF2B5EF4-FFF2-40B4-BE49-F238E27FC236}">
                <a16:creationId xmlns:a16="http://schemas.microsoft.com/office/drawing/2014/main" id="{29F4CB18-862A-483E-96C9-720459D2FCE2}"/>
              </a:ext>
            </a:extLst>
          </p:cNvPr>
          <p:cNvCxnSpPr>
            <a:cxnSpLocks noChangeAspect="1"/>
            <a:stCxn id="271" idx="2"/>
            <a:endCxn id="265" idx="7"/>
          </p:cNvCxnSpPr>
          <p:nvPr/>
        </p:nvCxnSpPr>
        <p:spPr>
          <a:xfrm flipH="1">
            <a:off x="10727191" y="2867367"/>
            <a:ext cx="116914" cy="4686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连接符 273">
            <a:extLst>
              <a:ext uri="{FF2B5EF4-FFF2-40B4-BE49-F238E27FC236}">
                <a16:creationId xmlns:a16="http://schemas.microsoft.com/office/drawing/2014/main" id="{C9849B72-A233-4102-85CB-EF98E8A6DC03}"/>
              </a:ext>
            </a:extLst>
          </p:cNvPr>
          <p:cNvCxnSpPr>
            <a:cxnSpLocks noChangeAspect="1"/>
            <a:stCxn id="272" idx="1"/>
            <a:endCxn id="265" idx="5"/>
          </p:cNvCxnSpPr>
          <p:nvPr/>
        </p:nvCxnSpPr>
        <p:spPr>
          <a:xfrm flipH="1" flipV="1">
            <a:off x="10727191" y="2966229"/>
            <a:ext cx="101457" cy="61710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>
            <a:extLst>
              <a:ext uri="{FF2B5EF4-FFF2-40B4-BE49-F238E27FC236}">
                <a16:creationId xmlns:a16="http://schemas.microsoft.com/office/drawing/2014/main" id="{754D7ACC-3069-42B6-A342-BBAEDCD17D39}"/>
              </a:ext>
            </a:extLst>
          </p:cNvPr>
          <p:cNvCxnSpPr>
            <a:cxnSpLocks noChangeAspect="1"/>
            <a:stCxn id="271" idx="4"/>
            <a:endCxn id="272" idx="0"/>
          </p:cNvCxnSpPr>
          <p:nvPr/>
        </p:nvCxnSpPr>
        <p:spPr>
          <a:xfrm flipH="1">
            <a:off x="10855067" y="2904131"/>
            <a:ext cx="26400" cy="11303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流程图: 接点 275">
            <a:extLst>
              <a:ext uri="{FF2B5EF4-FFF2-40B4-BE49-F238E27FC236}">
                <a16:creationId xmlns:a16="http://schemas.microsoft.com/office/drawing/2014/main" id="{F0AA6836-8353-43C1-A698-A7D1C0CF7412}"/>
              </a:ext>
            </a:extLst>
          </p:cNvPr>
          <p:cNvSpPr>
            <a:spLocks noChangeAspect="1"/>
          </p:cNvSpPr>
          <p:nvPr/>
        </p:nvSpPr>
        <p:spPr>
          <a:xfrm>
            <a:off x="10243888" y="3107711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7" name="流程图: 接点 276">
            <a:extLst>
              <a:ext uri="{FF2B5EF4-FFF2-40B4-BE49-F238E27FC236}">
                <a16:creationId xmlns:a16="http://schemas.microsoft.com/office/drawing/2014/main" id="{CC2C6850-0CB9-4E50-A0B2-57CCEF3C3D6B}"/>
              </a:ext>
            </a:extLst>
          </p:cNvPr>
          <p:cNvSpPr>
            <a:spLocks noChangeAspect="1"/>
          </p:cNvSpPr>
          <p:nvPr/>
        </p:nvSpPr>
        <p:spPr>
          <a:xfrm>
            <a:off x="9574032" y="2879226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78" name="直接连接符 277">
            <a:extLst>
              <a:ext uri="{FF2B5EF4-FFF2-40B4-BE49-F238E27FC236}">
                <a16:creationId xmlns:a16="http://schemas.microsoft.com/office/drawing/2014/main" id="{0A107604-562B-49CA-82B0-3AE1589E9BC6}"/>
              </a:ext>
            </a:extLst>
          </p:cNvPr>
          <p:cNvCxnSpPr>
            <a:cxnSpLocks noChangeAspect="1"/>
            <a:stCxn id="277" idx="4"/>
            <a:endCxn id="279" idx="1"/>
          </p:cNvCxnSpPr>
          <p:nvPr/>
        </p:nvCxnSpPr>
        <p:spPr>
          <a:xfrm>
            <a:off x="9611392" y="2952754"/>
            <a:ext cx="30624" cy="79082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流程图: 接点 278">
            <a:extLst>
              <a:ext uri="{FF2B5EF4-FFF2-40B4-BE49-F238E27FC236}">
                <a16:creationId xmlns:a16="http://schemas.microsoft.com/office/drawing/2014/main" id="{300D9C9B-9D18-42B5-A41F-EEAF386677F2}"/>
              </a:ext>
            </a:extLst>
          </p:cNvPr>
          <p:cNvSpPr>
            <a:spLocks noChangeAspect="1"/>
          </p:cNvSpPr>
          <p:nvPr/>
        </p:nvSpPr>
        <p:spPr>
          <a:xfrm>
            <a:off x="9631073" y="3021069"/>
            <a:ext cx="74721" cy="73529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80" name="直接连接符 279">
            <a:extLst>
              <a:ext uri="{FF2B5EF4-FFF2-40B4-BE49-F238E27FC236}">
                <a16:creationId xmlns:a16="http://schemas.microsoft.com/office/drawing/2014/main" id="{D13A90E6-EBD2-43EE-BB39-82AAC9AD6C25}"/>
              </a:ext>
            </a:extLst>
          </p:cNvPr>
          <p:cNvCxnSpPr>
            <a:cxnSpLocks noChangeAspect="1"/>
            <a:stCxn id="277" idx="6"/>
            <a:endCxn id="246" idx="2"/>
          </p:cNvCxnSpPr>
          <p:nvPr/>
        </p:nvCxnSpPr>
        <p:spPr>
          <a:xfrm>
            <a:off x="9648753" y="2915991"/>
            <a:ext cx="120214" cy="22101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接连接符 280">
            <a:extLst>
              <a:ext uri="{FF2B5EF4-FFF2-40B4-BE49-F238E27FC236}">
                <a16:creationId xmlns:a16="http://schemas.microsoft.com/office/drawing/2014/main" id="{6F91C923-8EDC-4BD9-B8B5-A50C6E21E965}"/>
              </a:ext>
            </a:extLst>
          </p:cNvPr>
          <p:cNvCxnSpPr>
            <a:cxnSpLocks noChangeAspect="1"/>
            <a:stCxn id="279" idx="7"/>
            <a:endCxn id="246" idx="3"/>
          </p:cNvCxnSpPr>
          <p:nvPr/>
        </p:nvCxnSpPr>
        <p:spPr>
          <a:xfrm flipV="1">
            <a:off x="9694852" y="2964088"/>
            <a:ext cx="85058" cy="67749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>
            <a:extLst>
              <a:ext uri="{FF2B5EF4-FFF2-40B4-BE49-F238E27FC236}">
                <a16:creationId xmlns:a16="http://schemas.microsoft.com/office/drawing/2014/main" id="{13D04AB4-26A5-471B-ABC4-36AEE5167CEC}"/>
              </a:ext>
            </a:extLst>
          </p:cNvPr>
          <p:cNvCxnSpPr>
            <a:cxnSpLocks noChangeAspect="1"/>
            <a:stCxn id="246" idx="6"/>
            <a:endCxn id="283" idx="2"/>
          </p:cNvCxnSpPr>
          <p:nvPr/>
        </p:nvCxnSpPr>
        <p:spPr>
          <a:xfrm>
            <a:off x="9843688" y="2938091"/>
            <a:ext cx="228747" cy="42935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流程图: 接点 282">
            <a:extLst>
              <a:ext uri="{FF2B5EF4-FFF2-40B4-BE49-F238E27FC236}">
                <a16:creationId xmlns:a16="http://schemas.microsoft.com/office/drawing/2014/main" id="{AA4CFCE5-48A2-40DA-ABE0-0742982D52B3}"/>
              </a:ext>
            </a:extLst>
          </p:cNvPr>
          <p:cNvSpPr>
            <a:spLocks noChangeAspect="1"/>
          </p:cNvSpPr>
          <p:nvPr/>
        </p:nvSpPr>
        <p:spPr>
          <a:xfrm>
            <a:off x="10072435" y="2944261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84" name="直接连接符 283">
            <a:extLst>
              <a:ext uri="{FF2B5EF4-FFF2-40B4-BE49-F238E27FC236}">
                <a16:creationId xmlns:a16="http://schemas.microsoft.com/office/drawing/2014/main" id="{35F8ADFF-7B36-4C94-80EB-127C3937C152}"/>
              </a:ext>
            </a:extLst>
          </p:cNvPr>
          <p:cNvCxnSpPr>
            <a:cxnSpLocks noChangeAspect="1"/>
            <a:stCxn id="286" idx="4"/>
            <a:endCxn id="283" idx="0"/>
          </p:cNvCxnSpPr>
          <p:nvPr/>
        </p:nvCxnSpPr>
        <p:spPr>
          <a:xfrm>
            <a:off x="10075642" y="2862675"/>
            <a:ext cx="34152" cy="81587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>
            <a:extLst>
              <a:ext uri="{FF2B5EF4-FFF2-40B4-BE49-F238E27FC236}">
                <a16:creationId xmlns:a16="http://schemas.microsoft.com/office/drawing/2014/main" id="{ABC16F2D-F7C7-424D-A9E3-4CB260E956A5}"/>
              </a:ext>
            </a:extLst>
          </p:cNvPr>
          <p:cNvCxnSpPr>
            <a:cxnSpLocks noChangeAspect="1"/>
            <a:stCxn id="276" idx="1"/>
            <a:endCxn id="283" idx="5"/>
          </p:cNvCxnSpPr>
          <p:nvPr/>
        </p:nvCxnSpPr>
        <p:spPr>
          <a:xfrm flipH="1" flipV="1">
            <a:off x="10136211" y="3007022"/>
            <a:ext cx="118618" cy="111456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流程图: 接点 285">
            <a:extLst>
              <a:ext uri="{FF2B5EF4-FFF2-40B4-BE49-F238E27FC236}">
                <a16:creationId xmlns:a16="http://schemas.microsoft.com/office/drawing/2014/main" id="{435D161F-D0D4-4536-850F-F38459AEA27B}"/>
              </a:ext>
            </a:extLst>
          </p:cNvPr>
          <p:cNvSpPr>
            <a:spLocks noChangeAspect="1"/>
          </p:cNvSpPr>
          <p:nvPr/>
        </p:nvSpPr>
        <p:spPr>
          <a:xfrm>
            <a:off x="10038283" y="2789146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87" name="直接连接符 286">
            <a:extLst>
              <a:ext uri="{FF2B5EF4-FFF2-40B4-BE49-F238E27FC236}">
                <a16:creationId xmlns:a16="http://schemas.microsoft.com/office/drawing/2014/main" id="{63CB3388-1962-4F39-ADAF-8A2130D53143}"/>
              </a:ext>
            </a:extLst>
          </p:cNvPr>
          <p:cNvCxnSpPr>
            <a:cxnSpLocks noChangeAspect="1"/>
            <a:stCxn id="286" idx="0"/>
            <a:endCxn id="253" idx="4"/>
          </p:cNvCxnSpPr>
          <p:nvPr/>
        </p:nvCxnSpPr>
        <p:spPr>
          <a:xfrm flipV="1">
            <a:off x="10075642" y="2711321"/>
            <a:ext cx="34166" cy="77825"/>
          </a:xfrm>
          <a:prstGeom prst="line">
            <a:avLst/>
          </a:prstGeom>
          <a:ln w="25400">
            <a:solidFill>
              <a:srgbClr val="9CB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>
            <a:extLst>
              <a:ext uri="{FF2B5EF4-FFF2-40B4-BE49-F238E27FC236}">
                <a16:creationId xmlns:a16="http://schemas.microsoft.com/office/drawing/2014/main" id="{EDDD4306-C93A-49D7-8258-43DC97EBE640}"/>
              </a:ext>
            </a:extLst>
          </p:cNvPr>
          <p:cNvCxnSpPr>
            <a:cxnSpLocks noChangeAspect="1"/>
            <a:stCxn id="246" idx="5"/>
            <a:endCxn id="247" idx="2"/>
          </p:cNvCxnSpPr>
          <p:nvPr/>
        </p:nvCxnSpPr>
        <p:spPr>
          <a:xfrm>
            <a:off x="9832744" y="2964088"/>
            <a:ext cx="105296" cy="96358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流程图: 接点 288">
            <a:extLst>
              <a:ext uri="{FF2B5EF4-FFF2-40B4-BE49-F238E27FC236}">
                <a16:creationId xmlns:a16="http://schemas.microsoft.com/office/drawing/2014/main" id="{4AE49990-3C57-4592-8045-32937FD7CA5C}"/>
              </a:ext>
            </a:extLst>
          </p:cNvPr>
          <p:cNvSpPr>
            <a:spLocks noChangeAspect="1"/>
          </p:cNvSpPr>
          <p:nvPr/>
        </p:nvSpPr>
        <p:spPr>
          <a:xfrm>
            <a:off x="10530041" y="3017170"/>
            <a:ext cx="74721" cy="73529"/>
          </a:xfrm>
          <a:prstGeom prst="flowChartConnector">
            <a:avLst/>
          </a:prstGeom>
          <a:noFill/>
          <a:ln w="12700">
            <a:solidFill>
              <a:srgbClr val="BE504F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90" name="直接连接符 289">
            <a:extLst>
              <a:ext uri="{FF2B5EF4-FFF2-40B4-BE49-F238E27FC236}">
                <a16:creationId xmlns:a16="http://schemas.microsoft.com/office/drawing/2014/main" id="{C8675FD6-AE5B-4C48-A012-B0C2B3AF7F65}"/>
              </a:ext>
            </a:extLst>
          </p:cNvPr>
          <p:cNvCxnSpPr>
            <a:cxnSpLocks noChangeAspect="1"/>
            <a:stCxn id="263" idx="5"/>
            <a:endCxn id="289" idx="2"/>
          </p:cNvCxnSpPr>
          <p:nvPr/>
        </p:nvCxnSpPr>
        <p:spPr>
          <a:xfrm>
            <a:off x="10435086" y="2973747"/>
            <a:ext cx="94955" cy="80189"/>
          </a:xfrm>
          <a:prstGeom prst="line">
            <a:avLst/>
          </a:prstGeom>
          <a:ln w="12700">
            <a:solidFill>
              <a:srgbClr val="BE504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矩形: 圆角 290">
            <a:extLst>
              <a:ext uri="{FF2B5EF4-FFF2-40B4-BE49-F238E27FC236}">
                <a16:creationId xmlns:a16="http://schemas.microsoft.com/office/drawing/2014/main" id="{1707F587-98D3-49FF-998A-1364308DC7EB}"/>
              </a:ext>
            </a:extLst>
          </p:cNvPr>
          <p:cNvSpPr/>
          <p:nvPr/>
        </p:nvSpPr>
        <p:spPr>
          <a:xfrm>
            <a:off x="9512516" y="2549396"/>
            <a:ext cx="1477591" cy="7620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6" name="文本框 345">
                <a:extLst>
                  <a:ext uri="{FF2B5EF4-FFF2-40B4-BE49-F238E27FC236}">
                    <a16:creationId xmlns:a16="http://schemas.microsoft.com/office/drawing/2014/main" id="{646C6F06-27DF-4862-A9F8-9A09081813C2}"/>
                  </a:ext>
                </a:extLst>
              </p:cNvPr>
              <p:cNvSpPr txBox="1"/>
              <p:nvPr/>
            </p:nvSpPr>
            <p:spPr>
              <a:xfrm>
                <a:off x="6779074" y="4562749"/>
                <a:ext cx="290011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-core tree node:</a:t>
                </a:r>
              </a:p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6" name="文本框 345">
                <a:extLst>
                  <a:ext uri="{FF2B5EF4-FFF2-40B4-BE49-F238E27FC236}">
                    <a16:creationId xmlns:a16="http://schemas.microsoft.com/office/drawing/2014/main" id="{646C6F06-27DF-4862-A9F8-9A0908181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074" y="4562749"/>
                <a:ext cx="2900113" cy="646331"/>
              </a:xfrm>
              <a:prstGeom prst="rect">
                <a:avLst/>
              </a:prstGeom>
              <a:blipFill>
                <a:blip r:embed="rId5"/>
                <a:stretch>
                  <a:fillRect t="-3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D188A69D-0B13-4FFA-8659-E7B94FDA316D}"/>
              </a:ext>
            </a:extLst>
          </p:cNvPr>
          <p:cNvGrpSpPr/>
          <p:nvPr/>
        </p:nvGrpSpPr>
        <p:grpSpPr>
          <a:xfrm>
            <a:off x="8747835" y="4498244"/>
            <a:ext cx="486818" cy="499762"/>
            <a:chOff x="5168539" y="4845481"/>
            <a:chExt cx="434113" cy="430021"/>
          </a:xfrm>
        </p:grpSpPr>
        <p:sp>
          <p:nvSpPr>
            <p:cNvPr id="184" name="流程图: 接点 183">
              <a:extLst>
                <a:ext uri="{FF2B5EF4-FFF2-40B4-BE49-F238E27FC236}">
                  <a16:creationId xmlns:a16="http://schemas.microsoft.com/office/drawing/2014/main" id="{C8869F33-2942-4D7F-8EFA-94979730EE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249" y="4913925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5" name="流程图: 接点 184">
              <a:extLst>
                <a:ext uri="{FF2B5EF4-FFF2-40B4-BE49-F238E27FC236}">
                  <a16:creationId xmlns:a16="http://schemas.microsoft.com/office/drawing/2014/main" id="{2CD30214-8DB9-4E08-986F-2F223A6A1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1193" y="5040949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6" name="流程图: 接点 185">
              <a:extLst>
                <a:ext uri="{FF2B5EF4-FFF2-40B4-BE49-F238E27FC236}">
                  <a16:creationId xmlns:a16="http://schemas.microsoft.com/office/drawing/2014/main" id="{017987D8-97CC-4278-BC06-94D99AE16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0414" y="515800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F1B43119-2E54-4708-B351-72D846DF88F1}"/>
                </a:ext>
              </a:extLst>
            </p:cNvPr>
            <p:cNvCxnSpPr>
              <a:cxnSpLocks noChangeAspect="1"/>
              <a:stCxn id="185" idx="7"/>
              <a:endCxn id="184" idx="3"/>
            </p:cNvCxnSpPr>
            <p:nvPr/>
          </p:nvCxnSpPr>
          <p:spPr>
            <a:xfrm flipV="1">
              <a:off x="5251254" y="4973968"/>
              <a:ext cx="50300" cy="77283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1DE1BA7B-3EF6-4BBF-BE0A-BD7177882DDD}"/>
                </a:ext>
              </a:extLst>
            </p:cNvPr>
            <p:cNvCxnSpPr>
              <a:cxnSpLocks noChangeAspect="1"/>
              <a:stCxn id="184" idx="5"/>
              <a:endCxn id="186" idx="0"/>
            </p:cNvCxnSpPr>
            <p:nvPr/>
          </p:nvCxnSpPr>
          <p:spPr>
            <a:xfrm>
              <a:off x="5351310" y="4973968"/>
              <a:ext cx="34286" cy="18403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AFCBAA96-B360-46A6-9EB9-33A4A99E39D0}"/>
                </a:ext>
              </a:extLst>
            </p:cNvPr>
            <p:cNvCxnSpPr>
              <a:cxnSpLocks noChangeAspect="1"/>
              <a:stCxn id="184" idx="6"/>
              <a:endCxn id="195" idx="2"/>
            </p:cNvCxnSpPr>
            <p:nvPr/>
          </p:nvCxnSpPr>
          <p:spPr>
            <a:xfrm>
              <a:off x="5361615" y="4949098"/>
              <a:ext cx="83198" cy="197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A6D0FFF6-1AFA-4FDA-8A08-EC0803AE524A}"/>
                </a:ext>
              </a:extLst>
            </p:cNvPr>
            <p:cNvCxnSpPr>
              <a:cxnSpLocks noChangeAspect="1"/>
              <a:stCxn id="186" idx="6"/>
              <a:endCxn id="193" idx="3"/>
            </p:cNvCxnSpPr>
            <p:nvPr/>
          </p:nvCxnSpPr>
          <p:spPr>
            <a:xfrm flipV="1">
              <a:off x="5420779" y="5142068"/>
              <a:ext cx="66499" cy="5111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F8958F9C-BF13-4CAD-BE05-9A521A33609E}"/>
                </a:ext>
              </a:extLst>
            </p:cNvPr>
            <p:cNvCxnSpPr>
              <a:cxnSpLocks noChangeAspect="1"/>
              <a:stCxn id="185" idx="6"/>
              <a:endCxn id="195" idx="3"/>
            </p:cNvCxnSpPr>
            <p:nvPr/>
          </p:nvCxnSpPr>
          <p:spPr>
            <a:xfrm flipV="1">
              <a:off x="5261559" y="4993669"/>
              <a:ext cx="193558" cy="8245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5AAEE639-F06B-4404-BF68-84778CF80297}"/>
                </a:ext>
              </a:extLst>
            </p:cNvPr>
            <p:cNvCxnSpPr>
              <a:cxnSpLocks noChangeAspect="1"/>
              <a:stCxn id="185" idx="6"/>
              <a:endCxn id="193" idx="2"/>
            </p:cNvCxnSpPr>
            <p:nvPr/>
          </p:nvCxnSpPr>
          <p:spPr>
            <a:xfrm>
              <a:off x="5261559" y="5076122"/>
              <a:ext cx="215415" cy="4107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流程图: 接点 192">
              <a:extLst>
                <a:ext uri="{FF2B5EF4-FFF2-40B4-BE49-F238E27FC236}">
                  <a16:creationId xmlns:a16="http://schemas.microsoft.com/office/drawing/2014/main" id="{6EDCEBE3-6FE4-45B7-8AF9-4AE4ABCF6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6974" y="5082025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853FA26B-E13F-4D4B-A0CE-DCE7FED64361}"/>
                </a:ext>
              </a:extLst>
            </p:cNvPr>
            <p:cNvCxnSpPr>
              <a:cxnSpLocks noChangeAspect="1"/>
              <a:stCxn id="195" idx="4"/>
              <a:endCxn id="193" idx="0"/>
            </p:cNvCxnSpPr>
            <p:nvPr/>
          </p:nvCxnSpPr>
          <p:spPr>
            <a:xfrm>
              <a:off x="5479995" y="5003971"/>
              <a:ext cx="32161" cy="7805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流程图: 接点 194">
              <a:extLst>
                <a:ext uri="{FF2B5EF4-FFF2-40B4-BE49-F238E27FC236}">
                  <a16:creationId xmlns:a16="http://schemas.microsoft.com/office/drawing/2014/main" id="{DE5DF2BA-35EB-41BE-82DF-2F66A3BD41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4813" y="4933626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3663B1D3-6928-4A58-9477-45A8B83F081F}"/>
                </a:ext>
              </a:extLst>
            </p:cNvPr>
            <p:cNvCxnSpPr>
              <a:cxnSpLocks noChangeAspect="1"/>
              <a:stCxn id="185" idx="5"/>
              <a:endCxn id="186" idx="2"/>
            </p:cNvCxnSpPr>
            <p:nvPr/>
          </p:nvCxnSpPr>
          <p:spPr>
            <a:xfrm>
              <a:off x="5251254" y="5100993"/>
              <a:ext cx="99159" cy="9218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: 圆角 196">
              <a:extLst>
                <a:ext uri="{FF2B5EF4-FFF2-40B4-BE49-F238E27FC236}">
                  <a16:creationId xmlns:a16="http://schemas.microsoft.com/office/drawing/2014/main" id="{4E5EABA8-E985-4645-B134-64166558DC45}"/>
                </a:ext>
              </a:extLst>
            </p:cNvPr>
            <p:cNvSpPr/>
            <p:nvPr/>
          </p:nvSpPr>
          <p:spPr>
            <a:xfrm>
              <a:off x="5168539" y="4845481"/>
              <a:ext cx="434113" cy="43002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8" name="组合 197">
            <a:extLst>
              <a:ext uri="{FF2B5EF4-FFF2-40B4-BE49-F238E27FC236}">
                <a16:creationId xmlns:a16="http://schemas.microsoft.com/office/drawing/2014/main" id="{71C7337D-2738-4A53-9B08-4BEA905474D5}"/>
              </a:ext>
            </a:extLst>
          </p:cNvPr>
          <p:cNvGrpSpPr/>
          <p:nvPr/>
        </p:nvGrpSpPr>
        <p:grpSpPr>
          <a:xfrm>
            <a:off x="9354491" y="4495136"/>
            <a:ext cx="494750" cy="500308"/>
            <a:chOff x="6641302" y="4863945"/>
            <a:chExt cx="434113" cy="430021"/>
          </a:xfrm>
        </p:grpSpPr>
        <p:sp>
          <p:nvSpPr>
            <p:cNvPr id="199" name="流程图: 接点 198">
              <a:extLst>
                <a:ext uri="{FF2B5EF4-FFF2-40B4-BE49-F238E27FC236}">
                  <a16:creationId xmlns:a16="http://schemas.microsoft.com/office/drawing/2014/main" id="{ED49B61D-0F5F-4E02-A1A0-6D1DB7954C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5529" y="5050190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0" name="流程图: 接点 199">
              <a:extLst>
                <a:ext uri="{FF2B5EF4-FFF2-40B4-BE49-F238E27FC236}">
                  <a16:creationId xmlns:a16="http://schemas.microsoft.com/office/drawing/2014/main" id="{F1D9F224-44B3-4617-A39D-FCC0501615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1127" y="4949460"/>
              <a:ext cx="70366" cy="70345"/>
            </a:xfrm>
            <a:prstGeom prst="flowChartConnector">
              <a:avLst/>
            </a:prstGeom>
            <a:solidFill>
              <a:srgbClr val="3F61C4">
                <a:alpha val="40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1" name="流程图: 接点 200">
              <a:extLst>
                <a:ext uri="{FF2B5EF4-FFF2-40B4-BE49-F238E27FC236}">
                  <a16:creationId xmlns:a16="http://schemas.microsoft.com/office/drawing/2014/main" id="{791B3AA1-B412-473C-A86D-4C46F006F7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0609" y="5042998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70D64D77-9FC9-46BD-9F27-BA97049B66A1}"/>
                </a:ext>
              </a:extLst>
            </p:cNvPr>
            <p:cNvCxnSpPr>
              <a:cxnSpLocks noChangeAspect="1"/>
              <a:stCxn id="200" idx="2"/>
              <a:endCxn id="199" idx="7"/>
            </p:cNvCxnSpPr>
            <p:nvPr/>
          </p:nvCxnSpPr>
          <p:spPr>
            <a:xfrm flipH="1">
              <a:off x="6745589" y="4984633"/>
              <a:ext cx="65538" cy="758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D763D9B3-AE8F-47EC-9B79-CECB747B0CCF}"/>
                </a:ext>
              </a:extLst>
            </p:cNvPr>
            <p:cNvCxnSpPr>
              <a:cxnSpLocks noChangeAspect="1"/>
              <a:stCxn id="200" idx="4"/>
              <a:endCxn id="207" idx="0"/>
            </p:cNvCxnSpPr>
            <p:nvPr/>
          </p:nvCxnSpPr>
          <p:spPr>
            <a:xfrm>
              <a:off x="6846310" y="5019805"/>
              <a:ext cx="23883" cy="13197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3CAEC41A-733F-470C-ABE6-ED40AEBAA634}"/>
                </a:ext>
              </a:extLst>
            </p:cNvPr>
            <p:cNvCxnSpPr>
              <a:cxnSpLocks noChangeAspect="1"/>
              <a:stCxn id="200" idx="6"/>
              <a:endCxn id="201" idx="1"/>
            </p:cNvCxnSpPr>
            <p:nvPr/>
          </p:nvCxnSpPr>
          <p:spPr>
            <a:xfrm>
              <a:off x="6881493" y="4984633"/>
              <a:ext cx="89421" cy="6866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67D0D84D-9AE8-426D-9456-4A4BC70BA001}"/>
                </a:ext>
              </a:extLst>
            </p:cNvPr>
            <p:cNvCxnSpPr>
              <a:cxnSpLocks noChangeAspect="1"/>
              <a:stCxn id="201" idx="3"/>
              <a:endCxn id="207" idx="6"/>
            </p:cNvCxnSpPr>
            <p:nvPr/>
          </p:nvCxnSpPr>
          <p:spPr>
            <a:xfrm flipH="1">
              <a:off x="6905376" y="5103041"/>
              <a:ext cx="65538" cy="8390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45B8DF27-FBF7-4EF8-A883-8DF942C07A47}"/>
                </a:ext>
              </a:extLst>
            </p:cNvPr>
            <p:cNvCxnSpPr>
              <a:cxnSpLocks noChangeAspect="1"/>
              <a:stCxn id="199" idx="6"/>
              <a:endCxn id="201" idx="2"/>
            </p:cNvCxnSpPr>
            <p:nvPr/>
          </p:nvCxnSpPr>
          <p:spPr>
            <a:xfrm flipV="1">
              <a:off x="6755894" y="5078170"/>
              <a:ext cx="204715" cy="719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流程图: 接点 206">
              <a:extLst>
                <a:ext uri="{FF2B5EF4-FFF2-40B4-BE49-F238E27FC236}">
                  <a16:creationId xmlns:a16="http://schemas.microsoft.com/office/drawing/2014/main" id="{60058D45-6D86-4F31-A4D4-653F239CEF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5010" y="5151777"/>
              <a:ext cx="70366" cy="70345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8" name="直接连接符 207">
              <a:extLst>
                <a:ext uri="{FF2B5EF4-FFF2-40B4-BE49-F238E27FC236}">
                  <a16:creationId xmlns:a16="http://schemas.microsoft.com/office/drawing/2014/main" id="{695586BD-0EF5-4206-8D6A-3993F6EF48E1}"/>
                </a:ext>
              </a:extLst>
            </p:cNvPr>
            <p:cNvCxnSpPr>
              <a:cxnSpLocks noChangeAspect="1"/>
              <a:stCxn id="199" idx="5"/>
              <a:endCxn id="207" idx="2"/>
            </p:cNvCxnSpPr>
            <p:nvPr/>
          </p:nvCxnSpPr>
          <p:spPr>
            <a:xfrm>
              <a:off x="6745589" y="5110233"/>
              <a:ext cx="89421" cy="7671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矩形: 圆角 208">
              <a:extLst>
                <a:ext uri="{FF2B5EF4-FFF2-40B4-BE49-F238E27FC236}">
                  <a16:creationId xmlns:a16="http://schemas.microsoft.com/office/drawing/2014/main" id="{539258D4-5F69-496B-9650-1A394143F6BE}"/>
                </a:ext>
              </a:extLst>
            </p:cNvPr>
            <p:cNvSpPr/>
            <p:nvPr/>
          </p:nvSpPr>
          <p:spPr>
            <a:xfrm>
              <a:off x="6641302" y="4863945"/>
              <a:ext cx="434113" cy="430021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210" name="直接连接符 209">
            <a:extLst>
              <a:ext uri="{FF2B5EF4-FFF2-40B4-BE49-F238E27FC236}">
                <a16:creationId xmlns:a16="http://schemas.microsoft.com/office/drawing/2014/main" id="{C22A6467-7443-4DAF-91E2-6382818AC3D1}"/>
              </a:ext>
            </a:extLst>
          </p:cNvPr>
          <p:cNvCxnSpPr>
            <a:cxnSpLocks/>
          </p:cNvCxnSpPr>
          <p:nvPr/>
        </p:nvCxnSpPr>
        <p:spPr>
          <a:xfrm flipH="1">
            <a:off x="9749183" y="3311796"/>
            <a:ext cx="515616" cy="2137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>
            <a:extLst>
              <a:ext uri="{FF2B5EF4-FFF2-40B4-BE49-F238E27FC236}">
                <a16:creationId xmlns:a16="http://schemas.microsoft.com/office/drawing/2014/main" id="{F9EA60AB-4FF6-463D-836B-C75D1D1B8911}"/>
              </a:ext>
            </a:extLst>
          </p:cNvPr>
          <p:cNvCxnSpPr>
            <a:cxnSpLocks/>
          </p:cNvCxnSpPr>
          <p:nvPr/>
        </p:nvCxnSpPr>
        <p:spPr>
          <a:xfrm>
            <a:off x="10264799" y="3311796"/>
            <a:ext cx="491420" cy="2067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00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3601033B-322D-4C2F-9020-2E6126BF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Union-find with Pivot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48D5FA85-BA19-45C2-86E2-03D2402F81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Wait-free Union-Find (parallel)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Maintain the pivot of connected component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en-US" altLang="zh-CN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1" i="1" dirty="0"/>
                  <a:t>Time: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altLang="zh-CN" dirty="0"/>
                  <a:t> work upon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operations/edges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48D5FA85-BA19-45C2-86E2-03D2402F81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3DEF80-4C72-4992-8CD8-0C77954A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24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4AA858C-D79E-4F4B-805C-7D9ED88BE6AC}"/>
                  </a:ext>
                </a:extLst>
              </p:cNvPr>
              <p:cNvSpPr txBox="1"/>
              <p:nvPr/>
            </p:nvSpPr>
            <p:spPr>
              <a:xfrm>
                <a:off x="669093" y="4329637"/>
                <a:ext cx="906087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30400" lvl="1"/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000" dirty="0"/>
                  <a:t>: #vertices 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000" dirty="0"/>
                  <a:t> #threads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zh-CN" sz="2000" dirty="0"/>
                  <a:t> failures in wait-free union-find  </a:t>
                </a:r>
              </a:p>
              <a:p>
                <a:pPr marL="230400" lvl="1"/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1" dirty="0"/>
                  <a:t> </a:t>
                </a:r>
                <a:r>
                  <a:rPr lang="en-US" altLang="zh-CN" sz="2000" dirty="0"/>
                  <a:t>is the reverse Ackermann function,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altLang="zh-CN" sz="2000" dirty="0"/>
                  <a:t> for any practical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4AA858C-D79E-4F4B-805C-7D9ED88BE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93" y="4329637"/>
                <a:ext cx="9060873" cy="707886"/>
              </a:xfrm>
              <a:prstGeom prst="rect">
                <a:avLst/>
              </a:prstGeom>
              <a:blipFill>
                <a:blip r:embed="rId5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363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870C356-A625-4D9D-9A10-02401155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Vertex Rank Computation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DC98036-8DE7-4B71-A87B-B1B3092895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404566" cy="61971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work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DDC98036-8DE7-4B71-A87B-B1B3092895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404566" cy="619716"/>
              </a:xfrm>
              <a:blipFill>
                <a:blip r:embed="rId4"/>
                <a:stretch>
                  <a:fillRect t="-16667" b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50529C-9955-4630-9907-F7A0A53C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25</a:t>
            </a:fld>
            <a:endParaRPr lang="en-AU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65AFD80F-1A8D-4D86-99AF-30B293751640}"/>
              </a:ext>
            </a:extLst>
          </p:cNvPr>
          <p:cNvSpPr txBox="1"/>
          <p:nvPr/>
        </p:nvSpPr>
        <p:spPr>
          <a:xfrm>
            <a:off x="6452540" y="4297685"/>
            <a:ext cx="2114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2. Group vertices by </a:t>
            </a:r>
            <a:r>
              <a:rPr lang="en-US" altLang="zh-CN" sz="2000" dirty="0" err="1"/>
              <a:t>coreness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195BC52E-85D1-4A19-B72E-33D0CB98D03D}"/>
                  </a:ext>
                </a:extLst>
              </p:cNvPr>
              <p:cNvSpPr txBox="1"/>
              <p:nvPr/>
            </p:nvSpPr>
            <p:spPr>
              <a:xfrm>
                <a:off x="838000" y="4275689"/>
                <a:ext cx="211497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CN" sz="2000" dirty="0"/>
                  <a:t>: the </a:t>
                </a:r>
                <a:r>
                  <a:rPr lang="en-US" altLang="zh-CN" sz="2000" dirty="0" err="1"/>
                  <a:t>i-th</a:t>
                </a:r>
                <a:r>
                  <a:rPr lang="en-US" altLang="zh-CN" sz="2000" dirty="0"/>
                  <a:t> thread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CN" sz="2000" dirty="0"/>
                  <a:t>: #threads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195BC52E-85D1-4A19-B72E-33D0CB98D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00" y="4275689"/>
                <a:ext cx="2114975" cy="707886"/>
              </a:xfrm>
              <a:prstGeom prst="rect">
                <a:avLst/>
              </a:prstGeom>
              <a:blipFill>
                <a:blip r:embed="rId5"/>
                <a:stretch>
                  <a:fillRect t="-3419" r="-576" b="-14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文本框 101">
            <a:extLst>
              <a:ext uri="{FF2B5EF4-FFF2-40B4-BE49-F238E27FC236}">
                <a16:creationId xmlns:a16="http://schemas.microsoft.com/office/drawing/2014/main" id="{076CA509-DC4B-4E2E-BB8E-7BC58CCD15F4}"/>
              </a:ext>
            </a:extLst>
          </p:cNvPr>
          <p:cNvSpPr txBox="1"/>
          <p:nvPr/>
        </p:nvSpPr>
        <p:spPr>
          <a:xfrm>
            <a:off x="3312012" y="4275597"/>
            <a:ext cx="25627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1. Distribute vertices </a:t>
            </a:r>
            <a:endParaRPr lang="zh-CN" altLang="en-US" sz="2000" dirty="0"/>
          </a:p>
        </p:txBody>
      </p: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id="{664D6750-7B68-49B6-9020-29B46654EE9C}"/>
              </a:ext>
            </a:extLst>
          </p:cNvPr>
          <p:cNvCxnSpPr>
            <a:cxnSpLocks/>
          </p:cNvCxnSpPr>
          <p:nvPr/>
        </p:nvCxnSpPr>
        <p:spPr>
          <a:xfrm>
            <a:off x="870220" y="5445381"/>
            <a:ext cx="516059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108">
            <a:extLst>
              <a:ext uri="{FF2B5EF4-FFF2-40B4-BE49-F238E27FC236}">
                <a16:creationId xmlns:a16="http://schemas.microsoft.com/office/drawing/2014/main" id="{A4008F99-6B02-4300-A6CD-398B388386FC}"/>
              </a:ext>
            </a:extLst>
          </p:cNvPr>
          <p:cNvSpPr txBox="1"/>
          <p:nvPr/>
        </p:nvSpPr>
        <p:spPr>
          <a:xfrm>
            <a:off x="1393546" y="5253761"/>
            <a:ext cx="226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is parallel</a:t>
            </a:r>
            <a:endParaRPr lang="zh-CN" altLang="en-US" sz="20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4FB2495-D6D7-496F-A833-1905372F1921}"/>
              </a:ext>
            </a:extLst>
          </p:cNvPr>
          <p:cNvGrpSpPr>
            <a:grpSpLocks noChangeAspect="1"/>
          </p:cNvGrpSpPr>
          <p:nvPr/>
        </p:nvGrpSpPr>
        <p:grpSpPr>
          <a:xfrm>
            <a:off x="1084147" y="2746966"/>
            <a:ext cx="1598175" cy="966412"/>
            <a:chOff x="8447070" y="-2675250"/>
            <a:chExt cx="8440808" cy="4612297"/>
          </a:xfrm>
        </p:grpSpPr>
        <p:sp>
          <p:nvSpPr>
            <p:cNvPr id="9" name="流程图: 接点 8">
              <a:extLst>
                <a:ext uri="{FF2B5EF4-FFF2-40B4-BE49-F238E27FC236}">
                  <a16:creationId xmlns:a16="http://schemas.microsoft.com/office/drawing/2014/main" id="{25A0029E-60FB-4D30-A713-232A3D9644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4562" y="-1216764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流程图: 接点 9">
              <a:extLst>
                <a:ext uri="{FF2B5EF4-FFF2-40B4-BE49-F238E27FC236}">
                  <a16:creationId xmlns:a16="http://schemas.microsoft.com/office/drawing/2014/main" id="{88689D25-409F-431A-BD18-22D57DC16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4471" y="-556300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流程图: 接点 10">
              <a:extLst>
                <a:ext uri="{FF2B5EF4-FFF2-40B4-BE49-F238E27FC236}">
                  <a16:creationId xmlns:a16="http://schemas.microsoft.com/office/drawing/2014/main" id="{48881963-55C0-4A75-9B15-248E1B7A26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82098" y="52338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553C4E61-760D-440E-810F-17C63AD74BE1}"/>
                </a:ext>
              </a:extLst>
            </p:cNvPr>
            <p:cNvCxnSpPr>
              <a:cxnSpLocks noChangeAspect="1"/>
              <a:stCxn id="10" idx="7"/>
              <a:endCxn id="9" idx="3"/>
            </p:cNvCxnSpPr>
            <p:nvPr/>
          </p:nvCxnSpPr>
          <p:spPr>
            <a:xfrm flipV="1">
              <a:off x="10566667" y="-904568"/>
              <a:ext cx="261459" cy="401832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62E4B06D-8C99-435D-912E-27CC37303345}"/>
                </a:ext>
              </a:extLst>
            </p:cNvPr>
            <p:cNvCxnSpPr>
              <a:cxnSpLocks noChangeAspect="1"/>
              <a:stCxn id="9" idx="5"/>
              <a:endCxn id="11" idx="0"/>
            </p:cNvCxnSpPr>
            <p:nvPr/>
          </p:nvCxnSpPr>
          <p:spPr>
            <a:xfrm>
              <a:off x="11086758" y="-904568"/>
              <a:ext cx="178220" cy="95690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2E5C3BBC-1D76-462A-92A3-F5ED39FDA99A}"/>
                </a:ext>
              </a:extLst>
            </p:cNvPr>
            <p:cNvCxnSpPr>
              <a:cxnSpLocks noChangeAspect="1"/>
              <a:stCxn id="9" idx="6"/>
              <a:endCxn id="68" idx="2"/>
            </p:cNvCxnSpPr>
            <p:nvPr/>
          </p:nvCxnSpPr>
          <p:spPr>
            <a:xfrm>
              <a:off x="11140322" y="-1033884"/>
              <a:ext cx="432462" cy="10243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65587A4-B9AB-4833-9838-550266735D9C}"/>
                </a:ext>
              </a:extLst>
            </p:cNvPr>
            <p:cNvCxnSpPr>
              <a:cxnSpLocks noChangeAspect="1"/>
              <a:stCxn id="11" idx="6"/>
              <a:endCxn id="65" idx="3"/>
            </p:cNvCxnSpPr>
            <p:nvPr/>
          </p:nvCxnSpPr>
          <p:spPr>
            <a:xfrm flipV="1">
              <a:off x="11447858" y="-30530"/>
              <a:ext cx="345663" cy="26574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594E435-D398-46F8-AA92-9E15E32EE7F1}"/>
                </a:ext>
              </a:extLst>
            </p:cNvPr>
            <p:cNvCxnSpPr>
              <a:cxnSpLocks noChangeAspect="1"/>
              <a:stCxn id="10" idx="6"/>
              <a:endCxn id="68" idx="3"/>
            </p:cNvCxnSpPr>
            <p:nvPr/>
          </p:nvCxnSpPr>
          <p:spPr>
            <a:xfrm flipV="1">
              <a:off x="10620231" y="-802135"/>
              <a:ext cx="1006117" cy="42871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A86E6CAD-67AF-4C2D-8F3C-BFDEFE73307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702708" y="-1863375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DB6D1B04-3BA5-4167-B7CD-8F85CDA2388F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3172786" y="-1683708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A66058C3-5504-4F0C-B40A-B24C87451CE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2484224" y="-2074145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流程图: 接点 19">
              <a:extLst>
                <a:ext uri="{FF2B5EF4-FFF2-40B4-BE49-F238E27FC236}">
                  <a16:creationId xmlns:a16="http://schemas.microsoft.com/office/drawing/2014/main" id="{0C46ADFA-4D8A-4A90-B297-A39A47E04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91430" y="849373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859ED3C8-92AB-45CA-93BE-093229E575AE}"/>
                </a:ext>
              </a:extLst>
            </p:cNvPr>
            <p:cNvCxnSpPr>
              <a:cxnSpLocks noChangeAspect="1"/>
              <a:stCxn id="17" idx="5"/>
              <a:endCxn id="18" idx="2"/>
            </p:cNvCxnSpPr>
            <p:nvPr/>
          </p:nvCxnSpPr>
          <p:spPr>
            <a:xfrm>
              <a:off x="12038569" y="-1580284"/>
              <a:ext cx="1138064" cy="11677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F1B1AE5-0C19-4528-B023-DFAD5FF2E659}"/>
                </a:ext>
              </a:extLst>
            </p:cNvPr>
            <p:cNvCxnSpPr>
              <a:cxnSpLocks noChangeAspect="1"/>
              <a:stCxn id="17" idx="6"/>
              <a:endCxn id="19" idx="2"/>
            </p:cNvCxnSpPr>
            <p:nvPr/>
          </p:nvCxnSpPr>
          <p:spPr>
            <a:xfrm flipV="1">
              <a:off x="12064621" y="-1853951"/>
              <a:ext cx="423450" cy="1361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E4472F40-7300-4494-A73B-63285127FAFF}"/>
                </a:ext>
              </a:extLst>
            </p:cNvPr>
            <p:cNvCxnSpPr>
              <a:cxnSpLocks noChangeAspect="1"/>
              <a:stCxn id="19" idx="5"/>
              <a:endCxn id="18" idx="1"/>
            </p:cNvCxnSpPr>
            <p:nvPr/>
          </p:nvCxnSpPr>
          <p:spPr>
            <a:xfrm>
              <a:off x="12820085" y="-1791054"/>
              <a:ext cx="382600" cy="19001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9A4FCAD-1E8C-4372-801B-F581413F6A2B}"/>
                </a:ext>
              </a:extLst>
            </p:cNvPr>
            <p:cNvCxnSpPr>
              <a:cxnSpLocks noChangeAspect="1"/>
              <a:stCxn id="20" idx="1"/>
              <a:endCxn id="65" idx="4"/>
            </p:cNvCxnSpPr>
            <p:nvPr/>
          </p:nvCxnSpPr>
          <p:spPr>
            <a:xfrm flipV="1">
              <a:off x="11844994" y="23034"/>
              <a:ext cx="77843" cy="87990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6476A439-AF38-42C6-A848-EB3B2E8307C6}"/>
                </a:ext>
              </a:extLst>
            </p:cNvPr>
            <p:cNvCxnSpPr>
              <a:cxnSpLocks noChangeAspect="1"/>
              <a:stCxn id="20" idx="6"/>
              <a:endCxn id="40" idx="3"/>
            </p:cNvCxnSpPr>
            <p:nvPr/>
          </p:nvCxnSpPr>
          <p:spPr>
            <a:xfrm flipV="1">
              <a:off x="12157190" y="782527"/>
              <a:ext cx="475601" cy="24972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FCA1870B-EA3A-4A5F-AE27-328ADE522972}"/>
                </a:ext>
              </a:extLst>
            </p:cNvPr>
            <p:cNvCxnSpPr>
              <a:cxnSpLocks noChangeAspect="1"/>
              <a:stCxn id="18" idx="5"/>
              <a:endCxn id="28" idx="1"/>
            </p:cNvCxnSpPr>
            <p:nvPr/>
          </p:nvCxnSpPr>
          <p:spPr>
            <a:xfrm>
              <a:off x="13508647" y="-1400617"/>
              <a:ext cx="400739" cy="42218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流程图: 接点 26">
              <a:extLst>
                <a:ext uri="{FF2B5EF4-FFF2-40B4-BE49-F238E27FC236}">
                  <a16:creationId xmlns:a16="http://schemas.microsoft.com/office/drawing/2014/main" id="{B9733AAB-57EA-4561-AC94-0C64423218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02960" y="-508253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流程图: 接点 27">
              <a:extLst>
                <a:ext uri="{FF2B5EF4-FFF2-40B4-BE49-F238E27FC236}">
                  <a16:creationId xmlns:a16="http://schemas.microsoft.com/office/drawing/2014/main" id="{448332BD-BF4F-42F8-BFF9-3B3477C265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55822" y="-1031999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流程图: 接点 28">
              <a:extLst>
                <a:ext uri="{FF2B5EF4-FFF2-40B4-BE49-F238E27FC236}">
                  <a16:creationId xmlns:a16="http://schemas.microsoft.com/office/drawing/2014/main" id="{B327678E-0520-4757-A383-5CA689F668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32828" y="-545649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3D44DBF-783D-46EB-A148-22B7B8086968}"/>
                </a:ext>
              </a:extLst>
            </p:cNvPr>
            <p:cNvCxnSpPr>
              <a:cxnSpLocks noChangeAspect="1"/>
              <a:stCxn id="28" idx="2"/>
              <a:endCxn id="27" idx="7"/>
            </p:cNvCxnSpPr>
            <p:nvPr/>
          </p:nvCxnSpPr>
          <p:spPr>
            <a:xfrm flipH="1">
              <a:off x="13515156" y="-849119"/>
              <a:ext cx="340666" cy="39443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188855F-952E-4061-8625-679F44963CA9}"/>
                </a:ext>
              </a:extLst>
            </p:cNvPr>
            <p:cNvCxnSpPr>
              <a:cxnSpLocks noChangeAspect="1"/>
              <a:stCxn id="28" idx="4"/>
              <a:endCxn id="71" idx="0"/>
            </p:cNvCxnSpPr>
            <p:nvPr/>
          </p:nvCxnSpPr>
          <p:spPr>
            <a:xfrm>
              <a:off x="14038702" y="-666239"/>
              <a:ext cx="124144" cy="68619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8A5E37D6-6D18-475F-9C04-D513B2551E53}"/>
                </a:ext>
              </a:extLst>
            </p:cNvPr>
            <p:cNvCxnSpPr>
              <a:cxnSpLocks noChangeAspect="1"/>
              <a:stCxn id="28" idx="6"/>
              <a:endCxn id="29" idx="1"/>
            </p:cNvCxnSpPr>
            <p:nvPr/>
          </p:nvCxnSpPr>
          <p:spPr>
            <a:xfrm>
              <a:off x="14221582" y="-849119"/>
              <a:ext cx="464810" cy="35703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77804AD-F52C-4402-88C8-635FCAE1CC3F}"/>
                </a:ext>
              </a:extLst>
            </p:cNvPr>
            <p:cNvCxnSpPr>
              <a:cxnSpLocks noChangeAspect="1"/>
              <a:stCxn id="29" idx="3"/>
              <a:endCxn id="71" idx="6"/>
            </p:cNvCxnSpPr>
            <p:nvPr/>
          </p:nvCxnSpPr>
          <p:spPr>
            <a:xfrm flipH="1">
              <a:off x="14345726" y="-233453"/>
              <a:ext cx="340666" cy="43628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140CF13-8E3B-469B-BF76-E941D915EC01}"/>
                </a:ext>
              </a:extLst>
            </p:cNvPr>
            <p:cNvCxnSpPr>
              <a:cxnSpLocks noChangeAspect="1"/>
              <a:stCxn id="27" idx="6"/>
              <a:endCxn id="29" idx="2"/>
            </p:cNvCxnSpPr>
            <p:nvPr/>
          </p:nvCxnSpPr>
          <p:spPr>
            <a:xfrm flipV="1">
              <a:off x="13568720" y="-362769"/>
              <a:ext cx="1064108" cy="3739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流程图: 接点 34">
              <a:extLst>
                <a:ext uri="{FF2B5EF4-FFF2-40B4-BE49-F238E27FC236}">
                  <a16:creationId xmlns:a16="http://schemas.microsoft.com/office/drawing/2014/main" id="{358B4DB4-10E8-4BFB-9091-1873334F7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17324" y="-908111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流程图: 接点 35">
              <a:extLst>
                <a:ext uri="{FF2B5EF4-FFF2-40B4-BE49-F238E27FC236}">
                  <a16:creationId xmlns:a16="http://schemas.microsoft.com/office/drawing/2014/main" id="{94B7D876-C334-47A2-AF2A-E076ACF8D9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88098" y="19952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A6B9B790-00F0-471D-942A-DC58B1A84B76}"/>
                </a:ext>
              </a:extLst>
            </p:cNvPr>
            <p:cNvCxnSpPr>
              <a:cxnSpLocks noChangeAspect="1"/>
              <a:stCxn id="35" idx="2"/>
              <a:endCxn id="29" idx="7"/>
            </p:cNvCxnSpPr>
            <p:nvPr/>
          </p:nvCxnSpPr>
          <p:spPr>
            <a:xfrm flipH="1">
              <a:off x="14945024" y="-725231"/>
              <a:ext cx="572300" cy="2331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5864203-5A8C-4ECE-95D3-3C468705E993}"/>
                </a:ext>
              </a:extLst>
            </p:cNvPr>
            <p:cNvCxnSpPr>
              <a:cxnSpLocks noChangeAspect="1"/>
              <a:stCxn id="36" idx="1"/>
              <a:endCxn id="29" idx="5"/>
            </p:cNvCxnSpPr>
            <p:nvPr/>
          </p:nvCxnSpPr>
          <p:spPr>
            <a:xfrm flipH="1" flipV="1">
              <a:off x="14945024" y="-233453"/>
              <a:ext cx="496638" cy="30696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8EC9D668-06CB-4549-A24A-6CCB7560B664}"/>
                </a:ext>
              </a:extLst>
            </p:cNvPr>
            <p:cNvCxnSpPr>
              <a:cxnSpLocks noChangeAspect="1"/>
              <a:stCxn id="35" idx="4"/>
              <a:endCxn id="36" idx="0"/>
            </p:cNvCxnSpPr>
            <p:nvPr/>
          </p:nvCxnSpPr>
          <p:spPr>
            <a:xfrm flipH="1">
              <a:off x="15570978" y="-542351"/>
              <a:ext cx="129226" cy="56230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流程图: 接点 39">
              <a:extLst>
                <a:ext uri="{FF2B5EF4-FFF2-40B4-BE49-F238E27FC236}">
                  <a16:creationId xmlns:a16="http://schemas.microsoft.com/office/drawing/2014/main" id="{C6A5DB15-3098-4B82-B5D9-F4DF9E75B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79227" y="470331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流程图: 接点 40">
              <a:extLst>
                <a:ext uri="{FF2B5EF4-FFF2-40B4-BE49-F238E27FC236}">
                  <a16:creationId xmlns:a16="http://schemas.microsoft.com/office/drawing/2014/main" id="{AF0E71C7-483D-4985-A8F0-FAFA689E9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0257" y="-666239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B1FBD7A9-A04C-4749-81E4-A0AFDBFC04EC}"/>
                </a:ext>
              </a:extLst>
            </p:cNvPr>
            <p:cNvCxnSpPr>
              <a:cxnSpLocks noChangeAspect="1"/>
              <a:stCxn id="41" idx="4"/>
              <a:endCxn id="43" idx="1"/>
            </p:cNvCxnSpPr>
            <p:nvPr/>
          </p:nvCxnSpPr>
          <p:spPr>
            <a:xfrm>
              <a:off x="9483137" y="-300479"/>
              <a:ext cx="149903" cy="3933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流程图: 接点 42">
              <a:extLst>
                <a:ext uri="{FF2B5EF4-FFF2-40B4-BE49-F238E27FC236}">
                  <a16:creationId xmlns:a16="http://schemas.microsoft.com/office/drawing/2014/main" id="{B3473C25-C353-4D0E-A3B8-421DD858E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79476" y="39344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836FA70C-1F61-47BE-889C-8E786EA777E7}"/>
                </a:ext>
              </a:extLst>
            </p:cNvPr>
            <p:cNvCxnSpPr>
              <a:cxnSpLocks noChangeAspect="1"/>
              <a:stCxn id="41" idx="6"/>
              <a:endCxn id="10" idx="2"/>
            </p:cNvCxnSpPr>
            <p:nvPr/>
          </p:nvCxnSpPr>
          <p:spPr>
            <a:xfrm>
              <a:off x="9666017" y="-483359"/>
              <a:ext cx="588454" cy="10993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185C50F1-AD2B-4F51-8B53-48646F6E58E5}"/>
                </a:ext>
              </a:extLst>
            </p:cNvPr>
            <p:cNvCxnSpPr>
              <a:cxnSpLocks noChangeAspect="1"/>
              <a:stCxn id="43" idx="7"/>
              <a:endCxn id="10" idx="3"/>
            </p:cNvCxnSpPr>
            <p:nvPr/>
          </p:nvCxnSpPr>
          <p:spPr>
            <a:xfrm flipV="1">
              <a:off x="9891672" y="-244104"/>
              <a:ext cx="416363" cy="33701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流程图: 接点 45">
              <a:extLst>
                <a:ext uri="{FF2B5EF4-FFF2-40B4-BE49-F238E27FC236}">
                  <a16:creationId xmlns:a16="http://schemas.microsoft.com/office/drawing/2014/main" id="{54CE4DA8-280B-46A9-8C56-AFC774A0320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447509" y="-2675250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流程图: 接点 46">
              <a:extLst>
                <a:ext uri="{FF2B5EF4-FFF2-40B4-BE49-F238E27FC236}">
                  <a16:creationId xmlns:a16="http://schemas.microsoft.com/office/drawing/2014/main" id="{79408462-A84B-4619-AB62-2E3FB1283F7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705800" y="-1278916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流程图: 接点 47">
              <a:extLst>
                <a:ext uri="{FF2B5EF4-FFF2-40B4-BE49-F238E27FC236}">
                  <a16:creationId xmlns:a16="http://schemas.microsoft.com/office/drawing/2014/main" id="{D1A88FEC-0A78-4EE7-8FBC-93ACC948617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447070" y="-61922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流程图: 接点 48">
              <a:extLst>
                <a:ext uri="{FF2B5EF4-FFF2-40B4-BE49-F238E27FC236}">
                  <a16:creationId xmlns:a16="http://schemas.microsoft.com/office/drawing/2014/main" id="{E37D1776-E363-4FA5-9FB0-BB391F6C0C1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9363130" y="959130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流程图: 接点 49">
              <a:extLst>
                <a:ext uri="{FF2B5EF4-FFF2-40B4-BE49-F238E27FC236}">
                  <a16:creationId xmlns:a16="http://schemas.microsoft.com/office/drawing/2014/main" id="{AA7FBD1D-8E3A-4284-85B7-E3EAA504EC9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458590" y="1529333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流程图: 接点 50">
              <a:extLst>
                <a:ext uri="{FF2B5EF4-FFF2-40B4-BE49-F238E27FC236}">
                  <a16:creationId xmlns:a16="http://schemas.microsoft.com/office/drawing/2014/main" id="{7A10B029-F90B-4782-AD01-C0D00BC0011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2698097" y="157128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467C0A0E-4388-4E0B-8ACA-70DA9B5160D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6522118" y="-413036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5F98D0C8-E746-4E0A-9202-1065D644EC5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6143376" y="-156948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流程图: 接点 53">
              <a:extLst>
                <a:ext uri="{FF2B5EF4-FFF2-40B4-BE49-F238E27FC236}">
                  <a16:creationId xmlns:a16="http://schemas.microsoft.com/office/drawing/2014/main" id="{A669C8AB-BE8B-4C99-AC38-794442C5638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5975998" y="63302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74E70C46-B004-4673-9156-097E821B10D2}"/>
                </a:ext>
              </a:extLst>
            </p:cNvPr>
            <p:cNvCxnSpPr>
              <a:cxnSpLocks noChangeAspect="1"/>
              <a:stCxn id="17" idx="0"/>
              <a:endCxn id="46" idx="4"/>
            </p:cNvCxnSpPr>
            <p:nvPr/>
          </p:nvCxnSpPr>
          <p:spPr>
            <a:xfrm flipH="1" flipV="1">
              <a:off x="11667703" y="-2313337"/>
              <a:ext cx="180571" cy="45380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912C4C5F-627A-4CD3-8CB7-AD7AA35E3C17}"/>
                </a:ext>
              </a:extLst>
            </p:cNvPr>
            <p:cNvCxnSpPr>
              <a:cxnSpLocks noChangeAspect="1"/>
              <a:stCxn id="52" idx="0"/>
              <a:endCxn id="53" idx="4"/>
            </p:cNvCxnSpPr>
            <p:nvPr/>
          </p:nvCxnSpPr>
          <p:spPr>
            <a:xfrm flipH="1" flipV="1">
              <a:off x="16363570" y="-1207574"/>
              <a:ext cx="304114" cy="79838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9F921886-03F2-41E4-9A06-D44CCB0D5B26}"/>
                </a:ext>
              </a:extLst>
            </p:cNvPr>
            <p:cNvCxnSpPr>
              <a:cxnSpLocks noChangeAspect="1"/>
              <a:stCxn id="52" idx="1"/>
              <a:endCxn id="35" idx="5"/>
            </p:cNvCxnSpPr>
            <p:nvPr/>
          </p:nvCxnSpPr>
          <p:spPr>
            <a:xfrm flipH="1" flipV="1">
              <a:off x="15829520" y="-595915"/>
              <a:ext cx="722497" cy="265548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903DB214-5CA8-4178-B1D7-8C3F34F0F02A}"/>
                </a:ext>
              </a:extLst>
            </p:cNvPr>
            <p:cNvCxnSpPr>
              <a:cxnSpLocks noChangeAspect="1"/>
              <a:stCxn id="52" idx="3"/>
              <a:endCxn id="54" idx="7"/>
            </p:cNvCxnSpPr>
            <p:nvPr/>
          </p:nvCxnSpPr>
          <p:spPr>
            <a:xfrm flipH="1">
              <a:off x="16259089" y="-77175"/>
              <a:ext cx="345698" cy="740101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9976900C-B9E7-4300-AA1B-FA348BBA164B}"/>
                </a:ext>
              </a:extLst>
            </p:cNvPr>
            <p:cNvCxnSpPr>
              <a:cxnSpLocks noChangeAspect="1"/>
              <a:stCxn id="50" idx="7"/>
              <a:endCxn id="20" idx="4"/>
            </p:cNvCxnSpPr>
            <p:nvPr/>
          </p:nvCxnSpPr>
          <p:spPr>
            <a:xfrm flipV="1">
              <a:off x="11741681" y="1215133"/>
              <a:ext cx="232629" cy="34409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60193E1E-5D73-4E86-AAE5-FF42EDED07FB}"/>
                </a:ext>
              </a:extLst>
            </p:cNvPr>
            <p:cNvCxnSpPr>
              <a:cxnSpLocks noChangeAspect="1"/>
              <a:stCxn id="51" idx="2"/>
              <a:endCxn id="50" idx="6"/>
            </p:cNvCxnSpPr>
            <p:nvPr/>
          </p:nvCxnSpPr>
          <p:spPr>
            <a:xfrm flipH="1" flipV="1">
              <a:off x="11820503" y="1674899"/>
              <a:ext cx="881441" cy="11658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CEDD0916-C042-4B66-B7BA-4544B732960D}"/>
                </a:ext>
              </a:extLst>
            </p:cNvPr>
            <p:cNvCxnSpPr>
              <a:cxnSpLocks noChangeAspect="1"/>
              <a:stCxn id="49" idx="7"/>
              <a:endCxn id="43" idx="4"/>
            </p:cNvCxnSpPr>
            <p:nvPr/>
          </p:nvCxnSpPr>
          <p:spPr>
            <a:xfrm flipV="1">
              <a:off x="9646221" y="405104"/>
              <a:ext cx="116135" cy="58392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E0DA13E-C9F5-4E37-B24E-A6074D443500}"/>
                </a:ext>
              </a:extLst>
            </p:cNvPr>
            <p:cNvCxnSpPr>
              <a:cxnSpLocks noChangeAspect="1"/>
              <a:stCxn id="48" idx="6"/>
              <a:endCxn id="41" idx="3"/>
            </p:cNvCxnSpPr>
            <p:nvPr/>
          </p:nvCxnSpPr>
          <p:spPr>
            <a:xfrm flipV="1">
              <a:off x="8808983" y="-354043"/>
              <a:ext cx="544838" cy="437687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7687F9B1-E729-4300-A1E7-9F6C4B62D640}"/>
                </a:ext>
              </a:extLst>
            </p:cNvPr>
            <p:cNvCxnSpPr>
              <a:cxnSpLocks noChangeAspect="1"/>
              <a:endCxn id="47" idx="3"/>
            </p:cNvCxnSpPr>
            <p:nvPr/>
          </p:nvCxnSpPr>
          <p:spPr>
            <a:xfrm flipV="1">
              <a:off x="8629950" y="-943055"/>
              <a:ext cx="158519" cy="102417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0CE05D5E-A14B-46B1-A026-FE9E754BE60E}"/>
                </a:ext>
              </a:extLst>
            </p:cNvPr>
            <p:cNvCxnSpPr>
              <a:cxnSpLocks noChangeAspect="1"/>
              <a:stCxn id="10" idx="6"/>
              <a:endCxn id="65" idx="2"/>
            </p:cNvCxnSpPr>
            <p:nvPr/>
          </p:nvCxnSpPr>
          <p:spPr>
            <a:xfrm>
              <a:off x="10620231" y="-373420"/>
              <a:ext cx="1119726" cy="2135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流程图: 接点 64">
              <a:extLst>
                <a:ext uri="{FF2B5EF4-FFF2-40B4-BE49-F238E27FC236}">
                  <a16:creationId xmlns:a16="http://schemas.microsoft.com/office/drawing/2014/main" id="{DD117846-41E3-41D3-B274-632BBD3352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39957" y="-342726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3EE19AA-183D-4AC4-8266-F7DAFC0E33B0}"/>
                </a:ext>
              </a:extLst>
            </p:cNvPr>
            <p:cNvCxnSpPr>
              <a:cxnSpLocks noChangeAspect="1"/>
              <a:stCxn id="68" idx="4"/>
              <a:endCxn id="65" idx="0"/>
            </p:cNvCxnSpPr>
            <p:nvPr/>
          </p:nvCxnSpPr>
          <p:spPr>
            <a:xfrm>
              <a:off x="11755664" y="-748571"/>
              <a:ext cx="167173" cy="40584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0E1D2BED-449F-4666-BB4B-C90F9F49BAC9}"/>
                </a:ext>
              </a:extLst>
            </p:cNvPr>
            <p:cNvCxnSpPr>
              <a:cxnSpLocks noChangeAspect="1"/>
              <a:stCxn id="40" idx="1"/>
              <a:endCxn id="65" idx="5"/>
            </p:cNvCxnSpPr>
            <p:nvPr/>
          </p:nvCxnSpPr>
          <p:spPr>
            <a:xfrm flipH="1" flipV="1">
              <a:off x="12052153" y="-30530"/>
              <a:ext cx="580638" cy="55442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流程图: 接点 67">
              <a:extLst>
                <a:ext uri="{FF2B5EF4-FFF2-40B4-BE49-F238E27FC236}">
                  <a16:creationId xmlns:a16="http://schemas.microsoft.com/office/drawing/2014/main" id="{8A34B6A6-DC81-43C5-844C-B1D9CA50A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2784" y="-1114331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6D37AC70-1039-4BFE-9AC8-43C0D34A6CA2}"/>
                </a:ext>
              </a:extLst>
            </p:cNvPr>
            <p:cNvCxnSpPr>
              <a:cxnSpLocks noChangeAspect="1"/>
              <a:stCxn id="68" idx="0"/>
              <a:endCxn id="17" idx="4"/>
            </p:cNvCxnSpPr>
            <p:nvPr/>
          </p:nvCxnSpPr>
          <p:spPr>
            <a:xfrm flipV="1">
              <a:off x="11755664" y="-1501462"/>
              <a:ext cx="167238" cy="38713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61D9CEF6-E3DE-451B-92D3-D288DD6B9628}"/>
                </a:ext>
              </a:extLst>
            </p:cNvPr>
            <p:cNvCxnSpPr>
              <a:cxnSpLocks noChangeAspect="1"/>
              <a:stCxn id="10" idx="5"/>
              <a:endCxn id="11" idx="2"/>
            </p:cNvCxnSpPr>
            <p:nvPr/>
          </p:nvCxnSpPr>
          <p:spPr>
            <a:xfrm>
              <a:off x="10566667" y="-244104"/>
              <a:ext cx="515431" cy="47932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流程图: 接点 70">
              <a:extLst>
                <a:ext uri="{FF2B5EF4-FFF2-40B4-BE49-F238E27FC236}">
                  <a16:creationId xmlns:a16="http://schemas.microsoft.com/office/drawing/2014/main" id="{AF833D2E-E368-4D19-BA92-965CA1819B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79966" y="19952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E75279FC-1545-42DC-A767-B1A0F6289F50}"/>
                </a:ext>
              </a:extLst>
            </p:cNvPr>
            <p:cNvCxnSpPr>
              <a:cxnSpLocks noChangeAspect="1"/>
              <a:stCxn id="27" idx="5"/>
              <a:endCxn id="71" idx="2"/>
            </p:cNvCxnSpPr>
            <p:nvPr/>
          </p:nvCxnSpPr>
          <p:spPr>
            <a:xfrm>
              <a:off x="13515156" y="-196057"/>
              <a:ext cx="464810" cy="3988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70EA586F-F450-411C-9C51-213C074D984C}"/>
              </a:ext>
            </a:extLst>
          </p:cNvPr>
          <p:cNvCxnSpPr>
            <a:cxnSpLocks/>
          </p:cNvCxnSpPr>
          <p:nvPr/>
        </p:nvCxnSpPr>
        <p:spPr>
          <a:xfrm>
            <a:off x="2972858" y="2812138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B08A0414-6EC4-4A79-91D7-D74B7C52CBCC}"/>
              </a:ext>
            </a:extLst>
          </p:cNvPr>
          <p:cNvCxnSpPr>
            <a:cxnSpLocks/>
          </p:cNvCxnSpPr>
          <p:nvPr/>
        </p:nvCxnSpPr>
        <p:spPr>
          <a:xfrm>
            <a:off x="2972858" y="3069356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0B6DDAC4-7FD3-46F8-A5CB-E852086B06A1}"/>
              </a:ext>
            </a:extLst>
          </p:cNvPr>
          <p:cNvCxnSpPr>
            <a:cxnSpLocks/>
          </p:cNvCxnSpPr>
          <p:nvPr/>
        </p:nvCxnSpPr>
        <p:spPr>
          <a:xfrm>
            <a:off x="2972858" y="3387246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4E9AECE9-93C0-44E5-BE26-CE9911689B86}"/>
              </a:ext>
            </a:extLst>
          </p:cNvPr>
          <p:cNvCxnSpPr>
            <a:cxnSpLocks/>
          </p:cNvCxnSpPr>
          <p:nvPr/>
        </p:nvCxnSpPr>
        <p:spPr>
          <a:xfrm>
            <a:off x="2972858" y="3695471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流程图: 接点 76">
            <a:extLst>
              <a:ext uri="{FF2B5EF4-FFF2-40B4-BE49-F238E27FC236}">
                <a16:creationId xmlns:a16="http://schemas.microsoft.com/office/drawing/2014/main" id="{CFD513E4-95E7-4181-A119-BD62451F1F96}"/>
              </a:ext>
            </a:extLst>
          </p:cNvPr>
          <p:cNvSpPr>
            <a:spLocks noChangeAspect="1"/>
          </p:cNvSpPr>
          <p:nvPr/>
        </p:nvSpPr>
        <p:spPr>
          <a:xfrm>
            <a:off x="7634846" y="2875994"/>
            <a:ext cx="69252" cy="76638"/>
          </a:xfrm>
          <a:prstGeom prst="flowChartConnector">
            <a:avLst/>
          </a:prstGeom>
          <a:solidFill>
            <a:srgbClr val="BE504F"/>
          </a:solidFill>
          <a:ln>
            <a:solidFill>
              <a:srgbClr val="BE50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流程图: 接点 77">
            <a:extLst>
              <a:ext uri="{FF2B5EF4-FFF2-40B4-BE49-F238E27FC236}">
                <a16:creationId xmlns:a16="http://schemas.microsoft.com/office/drawing/2014/main" id="{9273B4E1-D14D-45E7-B0F8-A3085DC584C8}"/>
              </a:ext>
            </a:extLst>
          </p:cNvPr>
          <p:cNvSpPr>
            <a:spLocks noChangeAspect="1"/>
          </p:cNvSpPr>
          <p:nvPr/>
        </p:nvSpPr>
        <p:spPr>
          <a:xfrm rot="20893624">
            <a:off x="7430084" y="2873160"/>
            <a:ext cx="69252" cy="76638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流程图: 接点 78">
            <a:extLst>
              <a:ext uri="{FF2B5EF4-FFF2-40B4-BE49-F238E27FC236}">
                <a16:creationId xmlns:a16="http://schemas.microsoft.com/office/drawing/2014/main" id="{B2FCB2F1-B4FD-436F-A9C4-ACBC40D7FB4F}"/>
              </a:ext>
            </a:extLst>
          </p:cNvPr>
          <p:cNvSpPr>
            <a:spLocks noChangeAspect="1"/>
          </p:cNvSpPr>
          <p:nvPr/>
        </p:nvSpPr>
        <p:spPr>
          <a:xfrm rot="20893624">
            <a:off x="7216262" y="2875993"/>
            <a:ext cx="69252" cy="76638"/>
          </a:xfrm>
          <a:prstGeom prst="flowChartConnector">
            <a:avLst/>
          </a:prstGeom>
          <a:solidFill>
            <a:srgbClr val="F4954A"/>
          </a:solidFill>
          <a:ln>
            <a:solidFill>
              <a:srgbClr val="F4954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5FCD2805-D019-4779-A08B-535131125B43}"/>
              </a:ext>
            </a:extLst>
          </p:cNvPr>
          <p:cNvSpPr txBox="1"/>
          <p:nvPr/>
        </p:nvSpPr>
        <p:spPr>
          <a:xfrm>
            <a:off x="7246512" y="2986805"/>
            <a:ext cx="808605" cy="60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……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82E55D11-F8F3-4D07-A210-DB40D3C24731}"/>
              </a:ext>
            </a:extLst>
          </p:cNvPr>
          <p:cNvSpPr txBox="1"/>
          <p:nvPr/>
        </p:nvSpPr>
        <p:spPr>
          <a:xfrm>
            <a:off x="7244340" y="3075812"/>
            <a:ext cx="1019486" cy="60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……</a:t>
            </a:r>
          </a:p>
        </p:txBody>
      </p:sp>
      <p:sp>
        <p:nvSpPr>
          <p:cNvPr id="82" name="流程图: 接点 81">
            <a:extLst>
              <a:ext uri="{FF2B5EF4-FFF2-40B4-BE49-F238E27FC236}">
                <a16:creationId xmlns:a16="http://schemas.microsoft.com/office/drawing/2014/main" id="{AF179B8D-7F43-41EA-A051-A9F86009444B}"/>
              </a:ext>
            </a:extLst>
          </p:cNvPr>
          <p:cNvSpPr>
            <a:spLocks noChangeAspect="1"/>
          </p:cNvSpPr>
          <p:nvPr/>
        </p:nvSpPr>
        <p:spPr>
          <a:xfrm rot="20893624">
            <a:off x="7216259" y="2758922"/>
            <a:ext cx="69252" cy="76638"/>
          </a:xfrm>
          <a:prstGeom prst="flowChartConnector">
            <a:avLst/>
          </a:prstGeom>
          <a:solidFill>
            <a:srgbClr val="F4954A"/>
          </a:solidFill>
          <a:ln>
            <a:solidFill>
              <a:srgbClr val="F4954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3" name="流程图: 接点 82">
            <a:extLst>
              <a:ext uri="{FF2B5EF4-FFF2-40B4-BE49-F238E27FC236}">
                <a16:creationId xmlns:a16="http://schemas.microsoft.com/office/drawing/2014/main" id="{3ED371EA-3C10-4D14-98A1-F28D4D72E797}"/>
              </a:ext>
            </a:extLst>
          </p:cNvPr>
          <p:cNvSpPr>
            <a:spLocks noChangeAspect="1"/>
          </p:cNvSpPr>
          <p:nvPr/>
        </p:nvSpPr>
        <p:spPr>
          <a:xfrm>
            <a:off x="7632913" y="2754695"/>
            <a:ext cx="69252" cy="76638"/>
          </a:xfrm>
          <a:prstGeom prst="flowChartConnector">
            <a:avLst/>
          </a:prstGeom>
          <a:solidFill>
            <a:srgbClr val="BE504F"/>
          </a:solidFill>
          <a:ln>
            <a:solidFill>
              <a:srgbClr val="BE50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4" name="流程图: 接点 83">
            <a:extLst>
              <a:ext uri="{FF2B5EF4-FFF2-40B4-BE49-F238E27FC236}">
                <a16:creationId xmlns:a16="http://schemas.microsoft.com/office/drawing/2014/main" id="{BD393AD2-9E7D-4242-B4F9-BF1046A9BF39}"/>
              </a:ext>
            </a:extLst>
          </p:cNvPr>
          <p:cNvSpPr>
            <a:spLocks noChangeAspect="1"/>
          </p:cNvSpPr>
          <p:nvPr/>
        </p:nvSpPr>
        <p:spPr>
          <a:xfrm>
            <a:off x="7630983" y="2633398"/>
            <a:ext cx="69252" cy="76638"/>
          </a:xfrm>
          <a:prstGeom prst="flowChartConnector">
            <a:avLst/>
          </a:prstGeom>
          <a:solidFill>
            <a:srgbClr val="BE504F"/>
          </a:solidFill>
          <a:ln>
            <a:solidFill>
              <a:srgbClr val="BE50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5" name="流程图: 接点 84">
            <a:extLst>
              <a:ext uri="{FF2B5EF4-FFF2-40B4-BE49-F238E27FC236}">
                <a16:creationId xmlns:a16="http://schemas.microsoft.com/office/drawing/2014/main" id="{16956C91-BC75-4474-A694-E4A9B124FFE2}"/>
              </a:ext>
            </a:extLst>
          </p:cNvPr>
          <p:cNvSpPr>
            <a:spLocks noChangeAspect="1"/>
          </p:cNvSpPr>
          <p:nvPr/>
        </p:nvSpPr>
        <p:spPr>
          <a:xfrm>
            <a:off x="7638708" y="3752617"/>
            <a:ext cx="69252" cy="76638"/>
          </a:xfrm>
          <a:prstGeom prst="flowChartConnector">
            <a:avLst/>
          </a:prstGeom>
          <a:solidFill>
            <a:srgbClr val="BE504F"/>
          </a:solidFill>
          <a:ln>
            <a:solidFill>
              <a:srgbClr val="BE50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6" name="流程图: 接点 85">
            <a:extLst>
              <a:ext uri="{FF2B5EF4-FFF2-40B4-BE49-F238E27FC236}">
                <a16:creationId xmlns:a16="http://schemas.microsoft.com/office/drawing/2014/main" id="{B5E1A09C-F20E-42B5-AF57-050C89D6747A}"/>
              </a:ext>
            </a:extLst>
          </p:cNvPr>
          <p:cNvSpPr>
            <a:spLocks noChangeAspect="1"/>
          </p:cNvSpPr>
          <p:nvPr/>
        </p:nvSpPr>
        <p:spPr>
          <a:xfrm rot="20893624">
            <a:off x="7433947" y="3749781"/>
            <a:ext cx="69252" cy="76638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7" name="流程图: 接点 86">
            <a:extLst>
              <a:ext uri="{FF2B5EF4-FFF2-40B4-BE49-F238E27FC236}">
                <a16:creationId xmlns:a16="http://schemas.microsoft.com/office/drawing/2014/main" id="{521D4DBA-09BE-4672-B6DF-108EEBF533BB}"/>
              </a:ext>
            </a:extLst>
          </p:cNvPr>
          <p:cNvSpPr>
            <a:spLocks noChangeAspect="1"/>
          </p:cNvSpPr>
          <p:nvPr/>
        </p:nvSpPr>
        <p:spPr>
          <a:xfrm rot="20893624">
            <a:off x="7220125" y="3752614"/>
            <a:ext cx="69252" cy="76638"/>
          </a:xfrm>
          <a:prstGeom prst="flowChartConnector">
            <a:avLst/>
          </a:prstGeom>
          <a:solidFill>
            <a:srgbClr val="F4954A"/>
          </a:solidFill>
          <a:ln>
            <a:solidFill>
              <a:srgbClr val="F4954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9" name="流程图: 接点 88">
            <a:extLst>
              <a:ext uri="{FF2B5EF4-FFF2-40B4-BE49-F238E27FC236}">
                <a16:creationId xmlns:a16="http://schemas.microsoft.com/office/drawing/2014/main" id="{889217E0-32C0-4942-90AC-EC910EB1509C}"/>
              </a:ext>
            </a:extLst>
          </p:cNvPr>
          <p:cNvSpPr>
            <a:spLocks noChangeAspect="1"/>
          </p:cNvSpPr>
          <p:nvPr/>
        </p:nvSpPr>
        <p:spPr>
          <a:xfrm>
            <a:off x="7636775" y="3631318"/>
            <a:ext cx="69252" cy="76638"/>
          </a:xfrm>
          <a:prstGeom prst="flowChartConnector">
            <a:avLst/>
          </a:prstGeom>
          <a:solidFill>
            <a:srgbClr val="BE504F"/>
          </a:solidFill>
          <a:ln>
            <a:solidFill>
              <a:srgbClr val="BE504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1" name="流程图: 接点 90">
            <a:extLst>
              <a:ext uri="{FF2B5EF4-FFF2-40B4-BE49-F238E27FC236}">
                <a16:creationId xmlns:a16="http://schemas.microsoft.com/office/drawing/2014/main" id="{BD7F7525-4E2B-48A5-BC62-6D7755C90DB1}"/>
              </a:ext>
            </a:extLst>
          </p:cNvPr>
          <p:cNvSpPr>
            <a:spLocks noChangeAspect="1"/>
          </p:cNvSpPr>
          <p:nvPr/>
        </p:nvSpPr>
        <p:spPr>
          <a:xfrm rot="20893624">
            <a:off x="7433686" y="3635544"/>
            <a:ext cx="69252" cy="76638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2" name="流程图: 接点 91">
            <a:extLst>
              <a:ext uri="{FF2B5EF4-FFF2-40B4-BE49-F238E27FC236}">
                <a16:creationId xmlns:a16="http://schemas.microsoft.com/office/drawing/2014/main" id="{D8A3B288-FC2B-4A59-989C-A86D101EA1C8}"/>
              </a:ext>
            </a:extLst>
          </p:cNvPr>
          <p:cNvSpPr>
            <a:spLocks noChangeAspect="1"/>
          </p:cNvSpPr>
          <p:nvPr/>
        </p:nvSpPr>
        <p:spPr>
          <a:xfrm rot="20893624">
            <a:off x="7433688" y="3514650"/>
            <a:ext cx="69252" cy="76638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id="{17944E0D-9C4A-49F8-85E5-3F8E74A3483A}"/>
              </a:ext>
            </a:extLst>
          </p:cNvPr>
          <p:cNvCxnSpPr>
            <a:cxnSpLocks/>
          </p:cNvCxnSpPr>
          <p:nvPr/>
        </p:nvCxnSpPr>
        <p:spPr>
          <a:xfrm>
            <a:off x="5900095" y="2799544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id="{D7A56CD9-9CFC-474B-9B83-2DF520877687}"/>
              </a:ext>
            </a:extLst>
          </p:cNvPr>
          <p:cNvCxnSpPr>
            <a:cxnSpLocks/>
          </p:cNvCxnSpPr>
          <p:nvPr/>
        </p:nvCxnSpPr>
        <p:spPr>
          <a:xfrm>
            <a:off x="5900095" y="3056764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8459961E-D508-4E62-9BBE-862A2A42ECC8}"/>
              </a:ext>
            </a:extLst>
          </p:cNvPr>
          <p:cNvCxnSpPr>
            <a:cxnSpLocks/>
          </p:cNvCxnSpPr>
          <p:nvPr/>
        </p:nvCxnSpPr>
        <p:spPr>
          <a:xfrm>
            <a:off x="5900095" y="3374654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id="{4A4D89D1-8625-42DD-A8C3-413F2AEC70B8}"/>
              </a:ext>
            </a:extLst>
          </p:cNvPr>
          <p:cNvCxnSpPr>
            <a:cxnSpLocks/>
          </p:cNvCxnSpPr>
          <p:nvPr/>
        </p:nvCxnSpPr>
        <p:spPr>
          <a:xfrm>
            <a:off x="5900095" y="3682877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E26B3CD-E980-4983-B4E1-06287FBD2BD6}"/>
                  </a:ext>
                </a:extLst>
              </p:cNvPr>
              <p:cNvSpPr txBox="1"/>
              <p:nvPr/>
            </p:nvSpPr>
            <p:spPr>
              <a:xfrm>
                <a:off x="3922961" y="2537642"/>
                <a:ext cx="2160910" cy="555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,⋯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8" name="文本框 97">
                <a:extLst>
                  <a:ext uri="{FF2B5EF4-FFF2-40B4-BE49-F238E27FC236}">
                    <a16:creationId xmlns:a16="http://schemas.microsoft.com/office/drawing/2014/main" id="{8E26B3CD-E980-4983-B4E1-06287FBD2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961" y="2537642"/>
                <a:ext cx="2160910" cy="555730"/>
              </a:xfrm>
              <a:prstGeom prst="rect">
                <a:avLst/>
              </a:prstGeom>
              <a:blipFill>
                <a:blip r:embed="rId6"/>
                <a:stretch>
                  <a:fillRect t="-4396" b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E41AA032-2F52-4240-909E-05BA0514E73D}"/>
                  </a:ext>
                </a:extLst>
              </p:cNvPr>
              <p:cNvSpPr txBox="1"/>
              <p:nvPr/>
            </p:nvSpPr>
            <p:spPr>
              <a:xfrm>
                <a:off x="3829604" y="3465657"/>
                <a:ext cx="2156082" cy="5557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,⋯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E41AA032-2F52-4240-909E-05BA0514E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04" y="3465657"/>
                <a:ext cx="2156082" cy="555730"/>
              </a:xfrm>
              <a:prstGeom prst="rect">
                <a:avLst/>
              </a:prstGeom>
              <a:blipFill>
                <a:blip r:embed="rId7"/>
                <a:stretch>
                  <a:fillRect t="-5495" b="-1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文本框 99">
            <a:extLst>
              <a:ext uri="{FF2B5EF4-FFF2-40B4-BE49-F238E27FC236}">
                <a16:creationId xmlns:a16="http://schemas.microsoft.com/office/drawing/2014/main" id="{EC75D808-1009-497E-8A73-293F1F17CC1D}"/>
              </a:ext>
            </a:extLst>
          </p:cNvPr>
          <p:cNvSpPr txBox="1"/>
          <p:nvPr/>
        </p:nvSpPr>
        <p:spPr>
          <a:xfrm>
            <a:off x="4531754" y="2965606"/>
            <a:ext cx="1019486" cy="60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……</a:t>
            </a:r>
          </a:p>
        </p:txBody>
      </p: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8D29360A-0337-4AF5-8AA1-3D0402525B5F}"/>
              </a:ext>
            </a:extLst>
          </p:cNvPr>
          <p:cNvCxnSpPr>
            <a:cxnSpLocks/>
          </p:cNvCxnSpPr>
          <p:nvPr/>
        </p:nvCxnSpPr>
        <p:spPr>
          <a:xfrm>
            <a:off x="8468126" y="2805933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id="{39AEB655-BAF2-411A-A1F1-4E25B1F501B6}"/>
              </a:ext>
            </a:extLst>
          </p:cNvPr>
          <p:cNvCxnSpPr>
            <a:cxnSpLocks/>
          </p:cNvCxnSpPr>
          <p:nvPr/>
        </p:nvCxnSpPr>
        <p:spPr>
          <a:xfrm>
            <a:off x="8468126" y="3063152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id="{872FFB02-A11A-48C7-8713-532B9A9F3FCB}"/>
              </a:ext>
            </a:extLst>
          </p:cNvPr>
          <p:cNvCxnSpPr>
            <a:cxnSpLocks/>
          </p:cNvCxnSpPr>
          <p:nvPr/>
        </p:nvCxnSpPr>
        <p:spPr>
          <a:xfrm>
            <a:off x="8468126" y="3381043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id="{E2E0D233-37A9-458F-A659-B82AE79AA9BF}"/>
              </a:ext>
            </a:extLst>
          </p:cNvPr>
          <p:cNvCxnSpPr>
            <a:cxnSpLocks/>
          </p:cNvCxnSpPr>
          <p:nvPr/>
        </p:nvCxnSpPr>
        <p:spPr>
          <a:xfrm>
            <a:off x="8468126" y="3689266"/>
            <a:ext cx="6305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064F0A14-3694-4F77-84D7-FBB45D76C155}"/>
              </a:ext>
            </a:extLst>
          </p:cNvPr>
          <p:cNvSpPr txBox="1"/>
          <p:nvPr/>
        </p:nvSpPr>
        <p:spPr>
          <a:xfrm>
            <a:off x="4536483" y="3092172"/>
            <a:ext cx="1019486" cy="60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……</a:t>
            </a:r>
          </a:p>
        </p:txBody>
      </p:sp>
      <p:sp>
        <p:nvSpPr>
          <p:cNvPr id="110" name="流程图: 接点 109">
            <a:extLst>
              <a:ext uri="{FF2B5EF4-FFF2-40B4-BE49-F238E27FC236}">
                <a16:creationId xmlns:a16="http://schemas.microsoft.com/office/drawing/2014/main" id="{0FEE57AC-48CE-4CB5-A775-8227667C049A}"/>
              </a:ext>
            </a:extLst>
          </p:cNvPr>
          <p:cNvSpPr>
            <a:spLocks noChangeAspect="1"/>
          </p:cNvSpPr>
          <p:nvPr/>
        </p:nvSpPr>
        <p:spPr>
          <a:xfrm rot="20893624">
            <a:off x="9554254" y="3183416"/>
            <a:ext cx="69252" cy="76638"/>
          </a:xfrm>
          <a:prstGeom prst="flowChartConnector">
            <a:avLst/>
          </a:prstGeom>
          <a:solidFill>
            <a:srgbClr val="F4954A"/>
          </a:solidFill>
          <a:ln>
            <a:solidFill>
              <a:srgbClr val="F4954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1" name="流程图: 接点 110">
            <a:extLst>
              <a:ext uri="{FF2B5EF4-FFF2-40B4-BE49-F238E27FC236}">
                <a16:creationId xmlns:a16="http://schemas.microsoft.com/office/drawing/2014/main" id="{D81A132B-DF89-4A30-9A98-46071045E1CD}"/>
              </a:ext>
            </a:extLst>
          </p:cNvPr>
          <p:cNvSpPr>
            <a:spLocks noChangeAspect="1"/>
          </p:cNvSpPr>
          <p:nvPr/>
        </p:nvSpPr>
        <p:spPr>
          <a:xfrm rot="20893624">
            <a:off x="9647422" y="3183416"/>
            <a:ext cx="69252" cy="76638"/>
          </a:xfrm>
          <a:prstGeom prst="flowChartConnector">
            <a:avLst/>
          </a:prstGeom>
          <a:solidFill>
            <a:srgbClr val="F4954A"/>
          </a:solidFill>
          <a:ln>
            <a:solidFill>
              <a:srgbClr val="F4954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2" name="流程图: 接点 111">
            <a:extLst>
              <a:ext uri="{FF2B5EF4-FFF2-40B4-BE49-F238E27FC236}">
                <a16:creationId xmlns:a16="http://schemas.microsoft.com/office/drawing/2014/main" id="{1F7C6DC8-C7A9-48DA-999D-BCE85EC0E8C4}"/>
              </a:ext>
            </a:extLst>
          </p:cNvPr>
          <p:cNvSpPr>
            <a:spLocks noChangeAspect="1"/>
          </p:cNvSpPr>
          <p:nvPr/>
        </p:nvSpPr>
        <p:spPr>
          <a:xfrm rot="20893624">
            <a:off x="9741393" y="3182519"/>
            <a:ext cx="67274" cy="74448"/>
          </a:xfrm>
          <a:prstGeom prst="flowChartConnector">
            <a:avLst/>
          </a:prstGeom>
          <a:solidFill>
            <a:srgbClr val="F4954A"/>
          </a:solidFill>
          <a:ln>
            <a:solidFill>
              <a:srgbClr val="F4954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3" name="流程图: 接点 112">
            <a:extLst>
              <a:ext uri="{FF2B5EF4-FFF2-40B4-BE49-F238E27FC236}">
                <a16:creationId xmlns:a16="http://schemas.microsoft.com/office/drawing/2014/main" id="{CF9A1D9A-8128-4655-B2DC-8006E4715530}"/>
              </a:ext>
            </a:extLst>
          </p:cNvPr>
          <p:cNvSpPr>
            <a:spLocks noChangeAspect="1"/>
          </p:cNvSpPr>
          <p:nvPr/>
        </p:nvSpPr>
        <p:spPr>
          <a:xfrm rot="20893624">
            <a:off x="9834562" y="3182519"/>
            <a:ext cx="67274" cy="74448"/>
          </a:xfrm>
          <a:prstGeom prst="flowChartConnector">
            <a:avLst/>
          </a:prstGeom>
          <a:solidFill>
            <a:srgbClr val="F4954A"/>
          </a:solidFill>
          <a:ln>
            <a:solidFill>
              <a:srgbClr val="F4954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4" name="流程图: 接点 113">
            <a:extLst>
              <a:ext uri="{FF2B5EF4-FFF2-40B4-BE49-F238E27FC236}">
                <a16:creationId xmlns:a16="http://schemas.microsoft.com/office/drawing/2014/main" id="{1C8B24F2-B79C-4C76-9F00-A6D5222C3A74}"/>
              </a:ext>
            </a:extLst>
          </p:cNvPr>
          <p:cNvSpPr>
            <a:spLocks noChangeAspect="1"/>
          </p:cNvSpPr>
          <p:nvPr/>
        </p:nvSpPr>
        <p:spPr>
          <a:xfrm rot="20893624">
            <a:off x="9926555" y="3183588"/>
            <a:ext cx="69252" cy="76638"/>
          </a:xfrm>
          <a:prstGeom prst="flowChartConnector">
            <a:avLst/>
          </a:prstGeom>
          <a:solidFill>
            <a:srgbClr val="F4954A"/>
          </a:solidFill>
          <a:ln>
            <a:solidFill>
              <a:srgbClr val="F4954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5" name="流程图: 接点 114">
            <a:extLst>
              <a:ext uri="{FF2B5EF4-FFF2-40B4-BE49-F238E27FC236}">
                <a16:creationId xmlns:a16="http://schemas.microsoft.com/office/drawing/2014/main" id="{DC79F7BE-5EF5-42B1-9C2E-4BAB712EC0FC}"/>
              </a:ext>
            </a:extLst>
          </p:cNvPr>
          <p:cNvSpPr>
            <a:spLocks noChangeAspect="1"/>
          </p:cNvSpPr>
          <p:nvPr/>
        </p:nvSpPr>
        <p:spPr>
          <a:xfrm rot="20893624">
            <a:off x="10019724" y="3183588"/>
            <a:ext cx="69252" cy="76638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6" name="流程图: 接点 115">
            <a:extLst>
              <a:ext uri="{FF2B5EF4-FFF2-40B4-BE49-F238E27FC236}">
                <a16:creationId xmlns:a16="http://schemas.microsoft.com/office/drawing/2014/main" id="{21655F49-C665-4023-9CFD-115447364775}"/>
              </a:ext>
            </a:extLst>
          </p:cNvPr>
          <p:cNvSpPr>
            <a:spLocks noChangeAspect="1"/>
          </p:cNvSpPr>
          <p:nvPr/>
        </p:nvSpPr>
        <p:spPr>
          <a:xfrm rot="20893624">
            <a:off x="10113695" y="3182691"/>
            <a:ext cx="67274" cy="74448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7" name="流程图: 接点 116">
            <a:extLst>
              <a:ext uri="{FF2B5EF4-FFF2-40B4-BE49-F238E27FC236}">
                <a16:creationId xmlns:a16="http://schemas.microsoft.com/office/drawing/2014/main" id="{DFA377B3-503E-4DAC-B292-25AE15D61802}"/>
              </a:ext>
            </a:extLst>
          </p:cNvPr>
          <p:cNvSpPr>
            <a:spLocks noChangeAspect="1"/>
          </p:cNvSpPr>
          <p:nvPr/>
        </p:nvSpPr>
        <p:spPr>
          <a:xfrm rot="20893624">
            <a:off x="10206863" y="3182691"/>
            <a:ext cx="67274" cy="74448"/>
          </a:xfrm>
          <a:prstGeom prst="flowChartConnector">
            <a:avLst/>
          </a:prstGeom>
          <a:solidFill>
            <a:srgbClr val="9CBB5C"/>
          </a:solidFill>
          <a:ln>
            <a:solidFill>
              <a:srgbClr val="9CBB5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8" name="流程图: 接点 117">
            <a:extLst>
              <a:ext uri="{FF2B5EF4-FFF2-40B4-BE49-F238E27FC236}">
                <a16:creationId xmlns:a16="http://schemas.microsoft.com/office/drawing/2014/main" id="{5EE3E04F-095A-443E-A420-3E58725B1771}"/>
              </a:ext>
            </a:extLst>
          </p:cNvPr>
          <p:cNvSpPr>
            <a:spLocks noChangeAspect="1"/>
          </p:cNvSpPr>
          <p:nvPr/>
        </p:nvSpPr>
        <p:spPr>
          <a:xfrm rot="20893624">
            <a:off x="10298907" y="3183588"/>
            <a:ext cx="69252" cy="76638"/>
          </a:xfrm>
          <a:prstGeom prst="flowChartConnector">
            <a:avLst/>
          </a:prstGeom>
          <a:solidFill>
            <a:srgbClr val="BE504F"/>
          </a:solidFill>
          <a:ln>
            <a:solidFill>
              <a:srgbClr val="BE504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9" name="流程图: 接点 118">
            <a:extLst>
              <a:ext uri="{FF2B5EF4-FFF2-40B4-BE49-F238E27FC236}">
                <a16:creationId xmlns:a16="http://schemas.microsoft.com/office/drawing/2014/main" id="{78AA53DF-19D7-4A7B-97BA-A9EA4B6B903B}"/>
              </a:ext>
            </a:extLst>
          </p:cNvPr>
          <p:cNvSpPr>
            <a:spLocks noChangeAspect="1"/>
          </p:cNvSpPr>
          <p:nvPr/>
        </p:nvSpPr>
        <p:spPr>
          <a:xfrm rot="20893624">
            <a:off x="10392074" y="3183588"/>
            <a:ext cx="69252" cy="76638"/>
          </a:xfrm>
          <a:prstGeom prst="flowChartConnector">
            <a:avLst/>
          </a:prstGeom>
          <a:solidFill>
            <a:srgbClr val="BE504F"/>
          </a:solidFill>
          <a:ln>
            <a:solidFill>
              <a:srgbClr val="BE504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0" name="流程图: 接点 119">
            <a:extLst>
              <a:ext uri="{FF2B5EF4-FFF2-40B4-BE49-F238E27FC236}">
                <a16:creationId xmlns:a16="http://schemas.microsoft.com/office/drawing/2014/main" id="{5297B85B-4896-490C-BF75-25AEDDDB3B9F}"/>
              </a:ext>
            </a:extLst>
          </p:cNvPr>
          <p:cNvSpPr>
            <a:spLocks noChangeAspect="1"/>
          </p:cNvSpPr>
          <p:nvPr/>
        </p:nvSpPr>
        <p:spPr>
          <a:xfrm rot="20893624">
            <a:off x="10486046" y="3182691"/>
            <a:ext cx="67274" cy="74448"/>
          </a:xfrm>
          <a:prstGeom prst="flowChartConnector">
            <a:avLst/>
          </a:prstGeom>
          <a:solidFill>
            <a:srgbClr val="BE504F"/>
          </a:solidFill>
          <a:ln>
            <a:solidFill>
              <a:srgbClr val="BE504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1" name="流程图: 接点 120">
            <a:extLst>
              <a:ext uri="{FF2B5EF4-FFF2-40B4-BE49-F238E27FC236}">
                <a16:creationId xmlns:a16="http://schemas.microsoft.com/office/drawing/2014/main" id="{8D09541F-D861-42F7-8E47-F22092D096F9}"/>
              </a:ext>
            </a:extLst>
          </p:cNvPr>
          <p:cNvSpPr>
            <a:spLocks noChangeAspect="1"/>
          </p:cNvSpPr>
          <p:nvPr/>
        </p:nvSpPr>
        <p:spPr>
          <a:xfrm rot="20893624">
            <a:off x="10579215" y="3182691"/>
            <a:ext cx="67274" cy="74448"/>
          </a:xfrm>
          <a:prstGeom prst="flowChartConnector">
            <a:avLst/>
          </a:prstGeom>
          <a:solidFill>
            <a:srgbClr val="BE504F"/>
          </a:solidFill>
          <a:ln>
            <a:solidFill>
              <a:srgbClr val="BE504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2" name="文本框 121">
            <a:extLst>
              <a:ext uri="{FF2B5EF4-FFF2-40B4-BE49-F238E27FC236}">
                <a16:creationId xmlns:a16="http://schemas.microsoft.com/office/drawing/2014/main" id="{D021E2E3-6A53-4BC2-8773-58C568BA616D}"/>
              </a:ext>
            </a:extLst>
          </p:cNvPr>
          <p:cNvSpPr txBox="1"/>
          <p:nvPr/>
        </p:nvSpPr>
        <p:spPr>
          <a:xfrm>
            <a:off x="8896804" y="4275689"/>
            <a:ext cx="2958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3. Place back into array, obtain vertex rank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77105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92566-1247-4483-B8D2-92DEEDE6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PHCD 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F9CB0551-170B-4CB9-815A-A93EC79C72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1" i="1" dirty="0"/>
                  <a:t>Hardness: </a:t>
                </a:r>
                <a:r>
                  <a:rPr lang="en-US" altLang="zh-CN" dirty="0"/>
                  <a:t>we prove P-Completeness </a:t>
                </a:r>
                <a:r>
                  <a:rPr lang="en-US" altLang="zh-CN" sz="2800" dirty="0"/>
                  <a:t>(inherently sequential)</a:t>
                </a:r>
                <a:endParaRPr lang="en-US" altLang="zh-CN" dirty="0"/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1" i="1" dirty="0"/>
                  <a:t>Space: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/>
                  <a:t>, each vertex is in exactly one tree node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1" i="1" dirty="0"/>
                  <a:t>Time: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altLang="zh-CN" i="1" dirty="0"/>
              </a:p>
              <a:p>
                <a:pPr marL="687600" lvl="1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near-linear work,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 for any practical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dirty="0"/>
              </a:p>
              <a:p>
                <a:pPr marL="687600" lvl="1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uniting all edges in wait-free union-find</a:t>
                </a:r>
                <a:endParaRPr lang="en-US" altLang="zh-CN" i="1" dirty="0"/>
              </a:p>
              <a:p>
                <a:pPr marL="687600" lvl="1" indent="-457200">
                  <a:buFont typeface="Wingdings" panose="05000000000000000000" pitchFamily="2" charset="2"/>
                  <a:buChar char="l"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F9CB0551-170B-4CB9-815A-A93EC79C7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D0ED94-9596-47E9-8D2B-FBF4EA3F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2B4EC1D-BCD7-40FF-BD81-B43F2C148432}"/>
                  </a:ext>
                </a:extLst>
              </p:cNvPr>
              <p:cNvSpPr txBox="1"/>
              <p:nvPr/>
            </p:nvSpPr>
            <p:spPr>
              <a:xfrm>
                <a:off x="612859" y="4628732"/>
                <a:ext cx="867294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30400" lvl="1"/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000" dirty="0"/>
                  <a:t>: #vertices 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000" dirty="0"/>
                  <a:t> #edges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000" dirty="0"/>
                  <a:t> #threads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altLang="zh-CN" sz="2000" dirty="0"/>
                  <a:t> failures in wait-free union-find  </a:t>
                </a:r>
              </a:p>
              <a:p>
                <a:pPr marL="230400" lvl="1"/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1" dirty="0"/>
                  <a:t> </a:t>
                </a:r>
                <a:r>
                  <a:rPr lang="en-US" altLang="zh-CN" sz="2000" dirty="0"/>
                  <a:t>is the reverse Ackermann function,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altLang="zh-CN" sz="2000" dirty="0"/>
                  <a:t> for any practical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2B4EC1D-BCD7-40FF-BD81-B43F2C148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59" y="4628732"/>
                <a:ext cx="8672946" cy="707886"/>
              </a:xfrm>
              <a:prstGeom prst="rect">
                <a:avLst/>
              </a:prstGeom>
              <a:blipFill>
                <a:blip r:embed="rId5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775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7C52FC04-25AB-47E8-8711-3DC9907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8800" dirty="0"/>
              <a:t>Roadmap</a:t>
            </a:r>
            <a:endParaRPr lang="zh-CN" altLang="en-US" sz="8800" dirty="0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96738449-2133-48B1-890F-E8F2D846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Problem Definition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Parallel Construction of HCD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C00000"/>
                </a:solidFill>
              </a:rPr>
              <a:t>Parallel Subgraph Search on HCD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Experimental Results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Conclusion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1AD151-113D-46C0-9717-C9710E37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3567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45EBE30-1E06-4084-8EEC-A3CA0386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Works of Subgraph Search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D626FD3D-02B0-4E7F-8D76-DCEA10294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b="1" i="1" dirty="0"/>
              <a:t>Limitations of BKS [1] </a:t>
            </a:r>
            <a:r>
              <a:rPr lang="en-US" altLang="zh-CN" dirty="0"/>
              <a:t>(time- and space-optimal serial solution)</a:t>
            </a:r>
            <a:endParaRPr lang="en-US" altLang="zh-CN" b="1" i="1" dirty="0"/>
          </a:p>
          <a:p>
            <a:pPr marL="687600" lvl="1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Compute in decreasing </a:t>
            </a:r>
            <a:r>
              <a:rPr lang="en-US" altLang="zh-CN" dirty="0" err="1"/>
              <a:t>coreness</a:t>
            </a:r>
            <a:r>
              <a:rPr lang="en-US" altLang="zh-CN" dirty="0"/>
              <a:t>, rely on the results of larger </a:t>
            </a:r>
            <a:r>
              <a:rPr lang="en-US" altLang="zh-CN" dirty="0" err="1"/>
              <a:t>coreness</a:t>
            </a:r>
            <a:endParaRPr lang="en-US" altLang="zh-CN" dirty="0"/>
          </a:p>
          <a:p>
            <a:pPr marL="687600" lvl="1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Preprocessing in BKS is inefficient to parallelize</a:t>
            </a:r>
          </a:p>
          <a:p>
            <a:endParaRPr lang="en-US" altLang="zh-CN" dirty="0"/>
          </a:p>
          <a:p>
            <a:r>
              <a:rPr lang="en-US" altLang="zh-CN" b="1" i="1" dirty="0"/>
              <a:t>Our Solution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Vertex-centric solution (no dependency)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A novel preprocessing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Efficient to parallelize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AF4FD0-6BD7-4BD0-8846-6F6DA6D3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28</a:t>
            </a:fld>
            <a:endParaRPr lang="en-AU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222A9B-97E0-4EE4-A275-C76AA9AD4412}"/>
              </a:ext>
            </a:extLst>
          </p:cNvPr>
          <p:cNvSpPr txBox="1"/>
          <p:nvPr/>
        </p:nvSpPr>
        <p:spPr>
          <a:xfrm>
            <a:off x="838200" y="5504491"/>
            <a:ext cx="903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/>
              <a:t>[1] D. Chu, F. Zhang, X. Lin, W. Zhang, Y. Zhang, Y. Xia, and C. Zhang, “Finding the best k in core decomposition: A time and space optimal solution,” in ICDE. IEEE, 2020, pp. 685–696.</a:t>
            </a:r>
            <a:endParaRPr lang="zh-CN" alt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63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429CEAA-C4BA-4BC0-BF64-9FF19EE2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Solution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3D871E2E-1521-404B-9DBD-1A6EE2DF6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Compute HCD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Preprocessing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Score Computation on HCD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Output the Best K-Core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86B568-6EB5-4A6D-8613-85F4CBA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17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9CCB700-43CC-43E8-BF51-3F2B78A4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 of Core Decomposition</a:t>
            </a:r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1DE3C55-EFE9-47B9-AC7A-459D027F107F}"/>
              </a:ext>
            </a:extLst>
          </p:cNvPr>
          <p:cNvGrpSpPr>
            <a:grpSpLocks noChangeAspect="1"/>
          </p:cNvGrpSpPr>
          <p:nvPr/>
        </p:nvGrpSpPr>
        <p:grpSpPr>
          <a:xfrm>
            <a:off x="1060500" y="3487180"/>
            <a:ext cx="2104519" cy="1149636"/>
            <a:chOff x="8447070" y="-2675250"/>
            <a:chExt cx="8440808" cy="4612297"/>
          </a:xfrm>
        </p:grpSpPr>
        <p:sp>
          <p:nvSpPr>
            <p:cNvPr id="9" name="流程图: 接点 8">
              <a:extLst>
                <a:ext uri="{FF2B5EF4-FFF2-40B4-BE49-F238E27FC236}">
                  <a16:creationId xmlns:a16="http://schemas.microsoft.com/office/drawing/2014/main" id="{42535640-A620-4212-849C-FA43CB89FE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4562" y="-1216764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流程图: 接点 9">
              <a:extLst>
                <a:ext uri="{FF2B5EF4-FFF2-40B4-BE49-F238E27FC236}">
                  <a16:creationId xmlns:a16="http://schemas.microsoft.com/office/drawing/2014/main" id="{16A68F5D-3085-4688-A35D-C13BE5B826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4471" y="-556300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流程图: 接点 10">
              <a:extLst>
                <a:ext uri="{FF2B5EF4-FFF2-40B4-BE49-F238E27FC236}">
                  <a16:creationId xmlns:a16="http://schemas.microsoft.com/office/drawing/2014/main" id="{3B868054-3CD5-462D-9045-75301B8DB2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82098" y="52338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2E2130E-C81D-4A83-9142-AAB959D481E1}"/>
                </a:ext>
              </a:extLst>
            </p:cNvPr>
            <p:cNvCxnSpPr>
              <a:cxnSpLocks noChangeAspect="1"/>
              <a:stCxn id="10" idx="7"/>
              <a:endCxn id="9" idx="3"/>
            </p:cNvCxnSpPr>
            <p:nvPr/>
          </p:nvCxnSpPr>
          <p:spPr>
            <a:xfrm flipV="1">
              <a:off x="10566667" y="-904568"/>
              <a:ext cx="261459" cy="401832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EB58992-1A61-48DC-8525-BD5892E92A4D}"/>
                </a:ext>
              </a:extLst>
            </p:cNvPr>
            <p:cNvCxnSpPr>
              <a:cxnSpLocks noChangeAspect="1"/>
              <a:stCxn id="9" idx="5"/>
              <a:endCxn id="11" idx="0"/>
            </p:cNvCxnSpPr>
            <p:nvPr/>
          </p:nvCxnSpPr>
          <p:spPr>
            <a:xfrm>
              <a:off x="11086758" y="-904568"/>
              <a:ext cx="178220" cy="95690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5FAA756C-681D-4B41-94EB-5BA7BED693C7}"/>
                </a:ext>
              </a:extLst>
            </p:cNvPr>
            <p:cNvCxnSpPr>
              <a:cxnSpLocks noChangeAspect="1"/>
              <a:stCxn id="9" idx="6"/>
              <a:endCxn id="68" idx="2"/>
            </p:cNvCxnSpPr>
            <p:nvPr/>
          </p:nvCxnSpPr>
          <p:spPr>
            <a:xfrm>
              <a:off x="11140322" y="-1033884"/>
              <a:ext cx="432462" cy="10243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F43446C-9C31-4ED9-902C-51FD65361D3A}"/>
                </a:ext>
              </a:extLst>
            </p:cNvPr>
            <p:cNvCxnSpPr>
              <a:cxnSpLocks noChangeAspect="1"/>
              <a:stCxn id="11" idx="6"/>
              <a:endCxn id="65" idx="3"/>
            </p:cNvCxnSpPr>
            <p:nvPr/>
          </p:nvCxnSpPr>
          <p:spPr>
            <a:xfrm flipV="1">
              <a:off x="11447858" y="-30530"/>
              <a:ext cx="345663" cy="26574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FC46CD8-2CEC-4E95-B3F6-C94CA1F456F7}"/>
                </a:ext>
              </a:extLst>
            </p:cNvPr>
            <p:cNvCxnSpPr>
              <a:cxnSpLocks noChangeAspect="1"/>
              <a:stCxn id="10" idx="6"/>
              <a:endCxn id="68" idx="3"/>
            </p:cNvCxnSpPr>
            <p:nvPr/>
          </p:nvCxnSpPr>
          <p:spPr>
            <a:xfrm flipV="1">
              <a:off x="10620231" y="-802135"/>
              <a:ext cx="1006117" cy="42871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6C704B2B-0875-422E-8831-A6A3B2D7DBAA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702708" y="-1863375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73360478-6905-4968-839B-BE05856008A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3172786" y="-1683708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F3DE5D70-C674-4A6A-940F-87438712626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2484224" y="-2074145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流程图: 接点 19">
              <a:extLst>
                <a:ext uri="{FF2B5EF4-FFF2-40B4-BE49-F238E27FC236}">
                  <a16:creationId xmlns:a16="http://schemas.microsoft.com/office/drawing/2014/main" id="{4571A9BD-0619-4892-B55C-EBCD89220C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91430" y="849373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F8AAE3A-4E9E-416E-A096-FCFFF806AB99}"/>
                </a:ext>
              </a:extLst>
            </p:cNvPr>
            <p:cNvCxnSpPr>
              <a:cxnSpLocks noChangeAspect="1"/>
              <a:stCxn id="17" idx="5"/>
              <a:endCxn id="18" idx="2"/>
            </p:cNvCxnSpPr>
            <p:nvPr/>
          </p:nvCxnSpPr>
          <p:spPr>
            <a:xfrm>
              <a:off x="12038569" y="-1580284"/>
              <a:ext cx="1138064" cy="11677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E67BE038-5695-40B8-949F-AA11AC45D6DE}"/>
                </a:ext>
              </a:extLst>
            </p:cNvPr>
            <p:cNvCxnSpPr>
              <a:cxnSpLocks noChangeAspect="1"/>
              <a:stCxn id="17" idx="6"/>
              <a:endCxn id="19" idx="2"/>
            </p:cNvCxnSpPr>
            <p:nvPr/>
          </p:nvCxnSpPr>
          <p:spPr>
            <a:xfrm flipV="1">
              <a:off x="12064621" y="-1853951"/>
              <a:ext cx="423450" cy="1361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4F77FFA8-63B3-47F4-8957-A4666ACBB760}"/>
                </a:ext>
              </a:extLst>
            </p:cNvPr>
            <p:cNvCxnSpPr>
              <a:cxnSpLocks noChangeAspect="1"/>
              <a:stCxn id="19" idx="5"/>
              <a:endCxn id="18" idx="1"/>
            </p:cNvCxnSpPr>
            <p:nvPr/>
          </p:nvCxnSpPr>
          <p:spPr>
            <a:xfrm>
              <a:off x="12820085" y="-1791054"/>
              <a:ext cx="382600" cy="19001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F4B40A4B-852B-47FA-8ABE-3F2527DC1247}"/>
                </a:ext>
              </a:extLst>
            </p:cNvPr>
            <p:cNvCxnSpPr>
              <a:cxnSpLocks noChangeAspect="1"/>
              <a:stCxn id="20" idx="1"/>
              <a:endCxn id="65" idx="4"/>
            </p:cNvCxnSpPr>
            <p:nvPr/>
          </p:nvCxnSpPr>
          <p:spPr>
            <a:xfrm flipV="1">
              <a:off x="11844994" y="23034"/>
              <a:ext cx="77843" cy="87990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7362EAE8-493E-4F8A-BEF4-A2F454075D9F}"/>
                </a:ext>
              </a:extLst>
            </p:cNvPr>
            <p:cNvCxnSpPr>
              <a:cxnSpLocks noChangeAspect="1"/>
              <a:stCxn id="20" idx="6"/>
              <a:endCxn id="40" idx="3"/>
            </p:cNvCxnSpPr>
            <p:nvPr/>
          </p:nvCxnSpPr>
          <p:spPr>
            <a:xfrm flipV="1">
              <a:off x="12157190" y="782527"/>
              <a:ext cx="475601" cy="24972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64FFF366-675C-420F-9020-1A3157A17A78}"/>
                </a:ext>
              </a:extLst>
            </p:cNvPr>
            <p:cNvCxnSpPr>
              <a:cxnSpLocks noChangeAspect="1"/>
              <a:stCxn id="18" idx="5"/>
              <a:endCxn id="28" idx="1"/>
            </p:cNvCxnSpPr>
            <p:nvPr/>
          </p:nvCxnSpPr>
          <p:spPr>
            <a:xfrm>
              <a:off x="13508647" y="-1400617"/>
              <a:ext cx="400739" cy="42218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流程图: 接点 26">
              <a:extLst>
                <a:ext uri="{FF2B5EF4-FFF2-40B4-BE49-F238E27FC236}">
                  <a16:creationId xmlns:a16="http://schemas.microsoft.com/office/drawing/2014/main" id="{1385110C-19B1-4D48-B9FC-B58625AB2B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02960" y="-508253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流程图: 接点 27">
              <a:extLst>
                <a:ext uri="{FF2B5EF4-FFF2-40B4-BE49-F238E27FC236}">
                  <a16:creationId xmlns:a16="http://schemas.microsoft.com/office/drawing/2014/main" id="{21B8F118-FBB9-4D62-9220-6FB5CA4D1A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55822" y="-1031999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流程图: 接点 28">
              <a:extLst>
                <a:ext uri="{FF2B5EF4-FFF2-40B4-BE49-F238E27FC236}">
                  <a16:creationId xmlns:a16="http://schemas.microsoft.com/office/drawing/2014/main" id="{325025AF-C39D-415A-A648-18725254A7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32828" y="-545649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76CE143-0995-4156-86CD-F01588133D56}"/>
                </a:ext>
              </a:extLst>
            </p:cNvPr>
            <p:cNvCxnSpPr>
              <a:cxnSpLocks noChangeAspect="1"/>
              <a:stCxn id="28" idx="2"/>
              <a:endCxn id="27" idx="7"/>
            </p:cNvCxnSpPr>
            <p:nvPr/>
          </p:nvCxnSpPr>
          <p:spPr>
            <a:xfrm flipH="1">
              <a:off x="13515156" y="-849119"/>
              <a:ext cx="340666" cy="39443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27A319FF-0684-4FAB-91E2-0E0ADF105F7C}"/>
                </a:ext>
              </a:extLst>
            </p:cNvPr>
            <p:cNvCxnSpPr>
              <a:cxnSpLocks noChangeAspect="1"/>
              <a:stCxn id="28" idx="4"/>
              <a:endCxn id="71" idx="0"/>
            </p:cNvCxnSpPr>
            <p:nvPr/>
          </p:nvCxnSpPr>
          <p:spPr>
            <a:xfrm>
              <a:off x="14038702" y="-666239"/>
              <a:ext cx="124144" cy="68619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839D719D-D586-458D-88BE-CCC6BE21117D}"/>
                </a:ext>
              </a:extLst>
            </p:cNvPr>
            <p:cNvCxnSpPr>
              <a:cxnSpLocks noChangeAspect="1"/>
              <a:stCxn id="28" idx="6"/>
              <a:endCxn id="29" idx="1"/>
            </p:cNvCxnSpPr>
            <p:nvPr/>
          </p:nvCxnSpPr>
          <p:spPr>
            <a:xfrm>
              <a:off x="14221582" y="-849119"/>
              <a:ext cx="464810" cy="35703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066BCA5-774A-493C-A32E-B1D491CF271E}"/>
                </a:ext>
              </a:extLst>
            </p:cNvPr>
            <p:cNvCxnSpPr>
              <a:cxnSpLocks noChangeAspect="1"/>
              <a:stCxn id="29" idx="3"/>
              <a:endCxn id="71" idx="6"/>
            </p:cNvCxnSpPr>
            <p:nvPr/>
          </p:nvCxnSpPr>
          <p:spPr>
            <a:xfrm flipH="1">
              <a:off x="14345726" y="-233453"/>
              <a:ext cx="340666" cy="43628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77514DC-52A1-4E8F-92C2-A445A9F02F76}"/>
                </a:ext>
              </a:extLst>
            </p:cNvPr>
            <p:cNvCxnSpPr>
              <a:cxnSpLocks noChangeAspect="1"/>
              <a:stCxn id="27" idx="6"/>
              <a:endCxn id="29" idx="2"/>
            </p:cNvCxnSpPr>
            <p:nvPr/>
          </p:nvCxnSpPr>
          <p:spPr>
            <a:xfrm flipV="1">
              <a:off x="13568720" y="-362769"/>
              <a:ext cx="1064108" cy="3739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流程图: 接点 34">
              <a:extLst>
                <a:ext uri="{FF2B5EF4-FFF2-40B4-BE49-F238E27FC236}">
                  <a16:creationId xmlns:a16="http://schemas.microsoft.com/office/drawing/2014/main" id="{79AEC766-88BD-4FEC-B5B4-D9B9AF3C74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17324" y="-908111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流程图: 接点 35">
              <a:extLst>
                <a:ext uri="{FF2B5EF4-FFF2-40B4-BE49-F238E27FC236}">
                  <a16:creationId xmlns:a16="http://schemas.microsoft.com/office/drawing/2014/main" id="{97C5C774-AFAA-4D58-ABB9-1AE9F5E6E7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88098" y="19952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0A490D9F-0C71-41C2-BC1C-161F557C0E83}"/>
                </a:ext>
              </a:extLst>
            </p:cNvPr>
            <p:cNvCxnSpPr>
              <a:cxnSpLocks noChangeAspect="1"/>
              <a:stCxn id="35" idx="2"/>
              <a:endCxn id="29" idx="7"/>
            </p:cNvCxnSpPr>
            <p:nvPr/>
          </p:nvCxnSpPr>
          <p:spPr>
            <a:xfrm flipH="1">
              <a:off x="14945024" y="-725231"/>
              <a:ext cx="572300" cy="2331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0E6E731-19D4-43F7-9709-CC554605291C}"/>
                </a:ext>
              </a:extLst>
            </p:cNvPr>
            <p:cNvCxnSpPr>
              <a:cxnSpLocks noChangeAspect="1"/>
              <a:stCxn id="36" idx="1"/>
              <a:endCxn id="29" idx="5"/>
            </p:cNvCxnSpPr>
            <p:nvPr/>
          </p:nvCxnSpPr>
          <p:spPr>
            <a:xfrm flipH="1" flipV="1">
              <a:off x="14945024" y="-233453"/>
              <a:ext cx="496638" cy="30696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E9DE0E7B-AB34-4E51-A170-A4352D5C16CA}"/>
                </a:ext>
              </a:extLst>
            </p:cNvPr>
            <p:cNvCxnSpPr>
              <a:cxnSpLocks noChangeAspect="1"/>
              <a:stCxn id="35" idx="4"/>
              <a:endCxn id="36" idx="0"/>
            </p:cNvCxnSpPr>
            <p:nvPr/>
          </p:nvCxnSpPr>
          <p:spPr>
            <a:xfrm flipH="1">
              <a:off x="15570978" y="-542351"/>
              <a:ext cx="129226" cy="56230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流程图: 接点 39">
              <a:extLst>
                <a:ext uri="{FF2B5EF4-FFF2-40B4-BE49-F238E27FC236}">
                  <a16:creationId xmlns:a16="http://schemas.microsoft.com/office/drawing/2014/main" id="{BEB587C3-7C37-4CF4-9AE0-D31B599927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79227" y="470331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流程图: 接点 40">
              <a:extLst>
                <a:ext uri="{FF2B5EF4-FFF2-40B4-BE49-F238E27FC236}">
                  <a16:creationId xmlns:a16="http://schemas.microsoft.com/office/drawing/2014/main" id="{342E58D3-242D-4AC7-A07A-6E23B84DDA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0257" y="-666239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5F89A1C-BE56-49E4-A5B9-177D6041FA14}"/>
                </a:ext>
              </a:extLst>
            </p:cNvPr>
            <p:cNvCxnSpPr>
              <a:cxnSpLocks noChangeAspect="1"/>
              <a:stCxn id="41" idx="4"/>
              <a:endCxn id="43" idx="1"/>
            </p:cNvCxnSpPr>
            <p:nvPr/>
          </p:nvCxnSpPr>
          <p:spPr>
            <a:xfrm>
              <a:off x="9483137" y="-300479"/>
              <a:ext cx="149903" cy="3933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流程图: 接点 42">
              <a:extLst>
                <a:ext uri="{FF2B5EF4-FFF2-40B4-BE49-F238E27FC236}">
                  <a16:creationId xmlns:a16="http://schemas.microsoft.com/office/drawing/2014/main" id="{BF8F58C3-ECB3-4770-96EB-FAF849BBB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79476" y="39344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A7D0906-24D8-4DF5-ADE5-FEF669131159}"/>
                </a:ext>
              </a:extLst>
            </p:cNvPr>
            <p:cNvCxnSpPr>
              <a:cxnSpLocks noChangeAspect="1"/>
              <a:stCxn id="41" idx="6"/>
              <a:endCxn id="10" idx="2"/>
            </p:cNvCxnSpPr>
            <p:nvPr/>
          </p:nvCxnSpPr>
          <p:spPr>
            <a:xfrm>
              <a:off x="9666017" y="-483359"/>
              <a:ext cx="588454" cy="10993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A973232E-A93D-413E-B30F-53BD1EE67A4A}"/>
                </a:ext>
              </a:extLst>
            </p:cNvPr>
            <p:cNvCxnSpPr>
              <a:cxnSpLocks noChangeAspect="1"/>
              <a:stCxn id="43" idx="7"/>
              <a:endCxn id="10" idx="3"/>
            </p:cNvCxnSpPr>
            <p:nvPr/>
          </p:nvCxnSpPr>
          <p:spPr>
            <a:xfrm flipV="1">
              <a:off x="9891672" y="-244104"/>
              <a:ext cx="416363" cy="33701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流程图: 接点 45">
              <a:extLst>
                <a:ext uri="{FF2B5EF4-FFF2-40B4-BE49-F238E27FC236}">
                  <a16:creationId xmlns:a16="http://schemas.microsoft.com/office/drawing/2014/main" id="{D590028A-708D-471C-AFD4-559AFFA162C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447509" y="-2675250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流程图: 接点 46">
              <a:extLst>
                <a:ext uri="{FF2B5EF4-FFF2-40B4-BE49-F238E27FC236}">
                  <a16:creationId xmlns:a16="http://schemas.microsoft.com/office/drawing/2014/main" id="{66FC28D2-B6DE-4CC0-A798-7F3C491AC03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705800" y="-1278916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流程图: 接点 47">
              <a:extLst>
                <a:ext uri="{FF2B5EF4-FFF2-40B4-BE49-F238E27FC236}">
                  <a16:creationId xmlns:a16="http://schemas.microsoft.com/office/drawing/2014/main" id="{1C335D1E-3953-47EC-8822-0A220FDFBFA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447070" y="-61922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流程图: 接点 48">
              <a:extLst>
                <a:ext uri="{FF2B5EF4-FFF2-40B4-BE49-F238E27FC236}">
                  <a16:creationId xmlns:a16="http://schemas.microsoft.com/office/drawing/2014/main" id="{E8911A50-097E-487A-BCE7-122CD1B16DB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9363130" y="959130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流程图: 接点 49">
              <a:extLst>
                <a:ext uri="{FF2B5EF4-FFF2-40B4-BE49-F238E27FC236}">
                  <a16:creationId xmlns:a16="http://schemas.microsoft.com/office/drawing/2014/main" id="{E33F4E0F-9F42-412F-985C-C2F79CD536D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458590" y="1529333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流程图: 接点 50">
              <a:extLst>
                <a:ext uri="{FF2B5EF4-FFF2-40B4-BE49-F238E27FC236}">
                  <a16:creationId xmlns:a16="http://schemas.microsoft.com/office/drawing/2014/main" id="{8FD3D0D3-01DB-4EC3-9FA1-30F22B0ED1C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2698097" y="157128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21DB4480-CFBF-4369-B7D1-66FB580D4DC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6522118" y="-413036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9B1F69CD-BA25-4024-A0EB-0E936F1D589F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6143376" y="-156948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4" name="流程图: 接点 53">
              <a:extLst>
                <a:ext uri="{FF2B5EF4-FFF2-40B4-BE49-F238E27FC236}">
                  <a16:creationId xmlns:a16="http://schemas.microsoft.com/office/drawing/2014/main" id="{9273A359-72D6-449F-8A79-00F8C45B629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5975998" y="63302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D89A807F-3E7B-48D4-A3B8-F7EFB3FE8EA7}"/>
                </a:ext>
              </a:extLst>
            </p:cNvPr>
            <p:cNvCxnSpPr>
              <a:cxnSpLocks noChangeAspect="1"/>
              <a:stCxn id="17" idx="0"/>
              <a:endCxn id="46" idx="4"/>
            </p:cNvCxnSpPr>
            <p:nvPr/>
          </p:nvCxnSpPr>
          <p:spPr>
            <a:xfrm flipH="1" flipV="1">
              <a:off x="11667703" y="-2313337"/>
              <a:ext cx="180571" cy="45380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9B80C994-ADBF-4D55-8998-D7CF6C0B716C}"/>
                </a:ext>
              </a:extLst>
            </p:cNvPr>
            <p:cNvCxnSpPr>
              <a:cxnSpLocks noChangeAspect="1"/>
              <a:stCxn id="52" idx="0"/>
              <a:endCxn id="53" idx="4"/>
            </p:cNvCxnSpPr>
            <p:nvPr/>
          </p:nvCxnSpPr>
          <p:spPr>
            <a:xfrm flipH="1" flipV="1">
              <a:off x="16363570" y="-1207574"/>
              <a:ext cx="304114" cy="79838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49411206-9AB7-479C-8A2F-6D3048157546}"/>
                </a:ext>
              </a:extLst>
            </p:cNvPr>
            <p:cNvCxnSpPr>
              <a:cxnSpLocks noChangeAspect="1"/>
              <a:stCxn id="52" idx="1"/>
              <a:endCxn id="35" idx="5"/>
            </p:cNvCxnSpPr>
            <p:nvPr/>
          </p:nvCxnSpPr>
          <p:spPr>
            <a:xfrm flipH="1" flipV="1">
              <a:off x="15829520" y="-595915"/>
              <a:ext cx="722497" cy="265548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876801C3-3208-4883-8481-166950DC24E0}"/>
                </a:ext>
              </a:extLst>
            </p:cNvPr>
            <p:cNvCxnSpPr>
              <a:cxnSpLocks noChangeAspect="1"/>
              <a:stCxn id="52" idx="3"/>
              <a:endCxn id="54" idx="7"/>
            </p:cNvCxnSpPr>
            <p:nvPr/>
          </p:nvCxnSpPr>
          <p:spPr>
            <a:xfrm flipH="1">
              <a:off x="16259089" y="-77175"/>
              <a:ext cx="345698" cy="740101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2F7147B2-A50B-4763-A7B8-2FF77506A871}"/>
                </a:ext>
              </a:extLst>
            </p:cNvPr>
            <p:cNvCxnSpPr>
              <a:cxnSpLocks noChangeAspect="1"/>
              <a:stCxn id="50" idx="7"/>
              <a:endCxn id="20" idx="4"/>
            </p:cNvCxnSpPr>
            <p:nvPr/>
          </p:nvCxnSpPr>
          <p:spPr>
            <a:xfrm flipV="1">
              <a:off x="11741681" y="1215133"/>
              <a:ext cx="232629" cy="34409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C05C1E6F-3658-4588-8EAB-B910942B8F87}"/>
                </a:ext>
              </a:extLst>
            </p:cNvPr>
            <p:cNvCxnSpPr>
              <a:cxnSpLocks noChangeAspect="1"/>
              <a:stCxn id="51" idx="2"/>
              <a:endCxn id="50" idx="6"/>
            </p:cNvCxnSpPr>
            <p:nvPr/>
          </p:nvCxnSpPr>
          <p:spPr>
            <a:xfrm flipH="1" flipV="1">
              <a:off x="11820503" y="1674899"/>
              <a:ext cx="881441" cy="11658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10E20E5D-6334-4BDE-A83E-2CE15C8AD5D0}"/>
                </a:ext>
              </a:extLst>
            </p:cNvPr>
            <p:cNvCxnSpPr>
              <a:cxnSpLocks noChangeAspect="1"/>
              <a:stCxn id="49" idx="7"/>
              <a:endCxn id="43" idx="4"/>
            </p:cNvCxnSpPr>
            <p:nvPr/>
          </p:nvCxnSpPr>
          <p:spPr>
            <a:xfrm flipV="1">
              <a:off x="9646221" y="405104"/>
              <a:ext cx="116135" cy="58392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A94E6CB2-89C7-499D-AE64-2EA0EA95D69E}"/>
                </a:ext>
              </a:extLst>
            </p:cNvPr>
            <p:cNvCxnSpPr>
              <a:cxnSpLocks noChangeAspect="1"/>
              <a:stCxn id="48" idx="6"/>
              <a:endCxn id="41" idx="3"/>
            </p:cNvCxnSpPr>
            <p:nvPr/>
          </p:nvCxnSpPr>
          <p:spPr>
            <a:xfrm flipV="1">
              <a:off x="8808983" y="-354043"/>
              <a:ext cx="544838" cy="437687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930915E9-5D18-4A3D-93CF-03D1E593BDB4}"/>
                </a:ext>
              </a:extLst>
            </p:cNvPr>
            <p:cNvCxnSpPr>
              <a:cxnSpLocks noChangeAspect="1"/>
              <a:endCxn id="47" idx="3"/>
            </p:cNvCxnSpPr>
            <p:nvPr/>
          </p:nvCxnSpPr>
          <p:spPr>
            <a:xfrm flipV="1">
              <a:off x="8629950" y="-943055"/>
              <a:ext cx="158519" cy="102417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01A2B549-4369-4BE4-869C-C583A300AF53}"/>
                </a:ext>
              </a:extLst>
            </p:cNvPr>
            <p:cNvCxnSpPr>
              <a:cxnSpLocks noChangeAspect="1"/>
              <a:stCxn id="10" idx="6"/>
              <a:endCxn id="65" idx="2"/>
            </p:cNvCxnSpPr>
            <p:nvPr/>
          </p:nvCxnSpPr>
          <p:spPr>
            <a:xfrm>
              <a:off x="10620231" y="-373420"/>
              <a:ext cx="1119726" cy="2135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流程图: 接点 64">
              <a:extLst>
                <a:ext uri="{FF2B5EF4-FFF2-40B4-BE49-F238E27FC236}">
                  <a16:creationId xmlns:a16="http://schemas.microsoft.com/office/drawing/2014/main" id="{07D37C84-48D6-4F81-845F-A5B47020D6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39957" y="-342726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9A0F60BB-E80C-451C-A19B-8AFF9B05C466}"/>
                </a:ext>
              </a:extLst>
            </p:cNvPr>
            <p:cNvCxnSpPr>
              <a:cxnSpLocks noChangeAspect="1"/>
              <a:stCxn id="68" idx="4"/>
              <a:endCxn id="65" idx="0"/>
            </p:cNvCxnSpPr>
            <p:nvPr/>
          </p:nvCxnSpPr>
          <p:spPr>
            <a:xfrm>
              <a:off x="11755664" y="-748571"/>
              <a:ext cx="167173" cy="40584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2CB25773-08DF-491A-A3F6-F42954182E53}"/>
                </a:ext>
              </a:extLst>
            </p:cNvPr>
            <p:cNvCxnSpPr>
              <a:cxnSpLocks noChangeAspect="1"/>
              <a:stCxn id="40" idx="1"/>
              <a:endCxn id="65" idx="5"/>
            </p:cNvCxnSpPr>
            <p:nvPr/>
          </p:nvCxnSpPr>
          <p:spPr>
            <a:xfrm flipH="1" flipV="1">
              <a:off x="12052153" y="-30530"/>
              <a:ext cx="580638" cy="55442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流程图: 接点 67">
              <a:extLst>
                <a:ext uri="{FF2B5EF4-FFF2-40B4-BE49-F238E27FC236}">
                  <a16:creationId xmlns:a16="http://schemas.microsoft.com/office/drawing/2014/main" id="{168268E4-6A7E-40D4-BC91-765BC3C7E6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2784" y="-1114331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C94E06DA-8D87-4B4E-84FF-A2D30B750BDC}"/>
                </a:ext>
              </a:extLst>
            </p:cNvPr>
            <p:cNvCxnSpPr>
              <a:cxnSpLocks noChangeAspect="1"/>
              <a:stCxn id="68" idx="0"/>
              <a:endCxn id="17" idx="4"/>
            </p:cNvCxnSpPr>
            <p:nvPr/>
          </p:nvCxnSpPr>
          <p:spPr>
            <a:xfrm flipV="1">
              <a:off x="11755664" y="-1501462"/>
              <a:ext cx="167238" cy="38713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77B001B9-DDB4-436C-B960-B98B95D881AB}"/>
                </a:ext>
              </a:extLst>
            </p:cNvPr>
            <p:cNvCxnSpPr>
              <a:cxnSpLocks noChangeAspect="1"/>
              <a:stCxn id="10" idx="5"/>
              <a:endCxn id="11" idx="2"/>
            </p:cNvCxnSpPr>
            <p:nvPr/>
          </p:nvCxnSpPr>
          <p:spPr>
            <a:xfrm>
              <a:off x="10566667" y="-244104"/>
              <a:ext cx="515431" cy="47932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流程图: 接点 70">
              <a:extLst>
                <a:ext uri="{FF2B5EF4-FFF2-40B4-BE49-F238E27FC236}">
                  <a16:creationId xmlns:a16="http://schemas.microsoft.com/office/drawing/2014/main" id="{AA5A9826-4D6B-4E55-AB26-7EA28477D6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79966" y="19952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9A4C34FF-D542-4254-B8AC-761979A3C598}"/>
                </a:ext>
              </a:extLst>
            </p:cNvPr>
            <p:cNvCxnSpPr>
              <a:cxnSpLocks noChangeAspect="1"/>
              <a:stCxn id="27" idx="5"/>
              <a:endCxn id="71" idx="2"/>
            </p:cNvCxnSpPr>
            <p:nvPr/>
          </p:nvCxnSpPr>
          <p:spPr>
            <a:xfrm>
              <a:off x="13515156" y="-196057"/>
              <a:ext cx="464810" cy="3988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" name="组合 388">
            <a:extLst>
              <a:ext uri="{FF2B5EF4-FFF2-40B4-BE49-F238E27FC236}">
                <a16:creationId xmlns:a16="http://schemas.microsoft.com/office/drawing/2014/main" id="{43939A86-B27A-4B90-A64F-1D3C21897F40}"/>
              </a:ext>
            </a:extLst>
          </p:cNvPr>
          <p:cNvGrpSpPr/>
          <p:nvPr/>
        </p:nvGrpSpPr>
        <p:grpSpPr>
          <a:xfrm>
            <a:off x="3940708" y="3549011"/>
            <a:ext cx="1157007" cy="1133503"/>
            <a:chOff x="3492671" y="3478143"/>
            <a:chExt cx="1157007" cy="1133503"/>
          </a:xfrm>
        </p:grpSpPr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BC28C6D2-4E79-4E81-808D-B2C9DB0259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5283" y="3536865"/>
              <a:ext cx="1044815" cy="1044815"/>
            </a:xfrm>
            <a:prstGeom prst="ellipse">
              <a:avLst/>
            </a:prstGeom>
            <a:ln w="15875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63747A9D-60D5-4A48-BF13-E6B1A45B3C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887" y="3667467"/>
              <a:ext cx="783611" cy="783611"/>
            </a:xfrm>
            <a:prstGeom prst="ellipse">
              <a:avLst/>
            </a:prstGeom>
            <a:ln w="15875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04C09ED5-28AB-40A9-9F4E-377F1F20D9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6492" y="3798069"/>
              <a:ext cx="523849" cy="523849"/>
            </a:xfrm>
            <a:prstGeom prst="ellipse">
              <a:avLst/>
            </a:prstGeom>
            <a:ln w="15875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流程图: 接点 215">
              <a:extLst>
                <a:ext uri="{FF2B5EF4-FFF2-40B4-BE49-F238E27FC236}">
                  <a16:creationId xmlns:a16="http://schemas.microsoft.com/office/drawing/2014/main" id="{BC1AC9DE-1EB2-4F75-BAD4-C5FF665298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1555" y="3959173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流程图: 接点 216">
              <a:extLst>
                <a:ext uri="{FF2B5EF4-FFF2-40B4-BE49-F238E27FC236}">
                  <a16:creationId xmlns:a16="http://schemas.microsoft.com/office/drawing/2014/main" id="{95A502E5-6123-4121-851C-9F03DFF9A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5849" y="4142474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流程图: 接点 217">
              <a:extLst>
                <a:ext uri="{FF2B5EF4-FFF2-40B4-BE49-F238E27FC236}">
                  <a16:creationId xmlns:a16="http://schemas.microsoft.com/office/drawing/2014/main" id="{BB30941F-55DE-4203-927C-728B9BC8CD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0277" y="3977913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流程图: 接点 218">
              <a:extLst>
                <a:ext uri="{FF2B5EF4-FFF2-40B4-BE49-F238E27FC236}">
                  <a16:creationId xmlns:a16="http://schemas.microsoft.com/office/drawing/2014/main" id="{6BF1E798-FBA9-40D2-8B49-9E07F07BA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1683" y="3806225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流程图: 接点 219">
              <a:extLst>
                <a:ext uri="{FF2B5EF4-FFF2-40B4-BE49-F238E27FC236}">
                  <a16:creationId xmlns:a16="http://schemas.microsoft.com/office/drawing/2014/main" id="{FA7D9628-1179-41D0-A0E0-DF99AB8F1F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1340" y="3745936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流程图: 接点 220">
              <a:extLst>
                <a:ext uri="{FF2B5EF4-FFF2-40B4-BE49-F238E27FC236}">
                  <a16:creationId xmlns:a16="http://schemas.microsoft.com/office/drawing/2014/main" id="{58A210B8-EC91-4039-9589-7BC7EA3F35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8656" y="3828067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流程图: 接点 221">
              <a:extLst>
                <a:ext uri="{FF2B5EF4-FFF2-40B4-BE49-F238E27FC236}">
                  <a16:creationId xmlns:a16="http://schemas.microsoft.com/office/drawing/2014/main" id="{734A2835-2A8D-4602-B20D-FC45CA84F7C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549550" y="3932564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流程图: 接点 222">
              <a:extLst>
                <a:ext uri="{FF2B5EF4-FFF2-40B4-BE49-F238E27FC236}">
                  <a16:creationId xmlns:a16="http://schemas.microsoft.com/office/drawing/2014/main" id="{0AFD22E1-36CC-445A-ABD4-8F5AC5353D3A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466320" y="4302588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流程图: 接点 223">
              <a:extLst>
                <a:ext uri="{FF2B5EF4-FFF2-40B4-BE49-F238E27FC236}">
                  <a16:creationId xmlns:a16="http://schemas.microsoft.com/office/drawing/2014/main" id="{746C6CA8-F36C-4C51-9DDC-21831AF1420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70992" y="4511547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流程图: 接点 224">
              <a:extLst>
                <a:ext uri="{FF2B5EF4-FFF2-40B4-BE49-F238E27FC236}">
                  <a16:creationId xmlns:a16="http://schemas.microsoft.com/office/drawing/2014/main" id="{46800208-B65A-443C-A312-DCB21A0FC67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808412" y="4488221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流程图: 接点 225">
              <a:extLst>
                <a:ext uri="{FF2B5EF4-FFF2-40B4-BE49-F238E27FC236}">
                  <a16:creationId xmlns:a16="http://schemas.microsoft.com/office/drawing/2014/main" id="{DF0BD36E-6628-4F60-B320-38EAA79554F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555541" y="4246972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流程图: 接点 226">
              <a:extLst>
                <a:ext uri="{FF2B5EF4-FFF2-40B4-BE49-F238E27FC236}">
                  <a16:creationId xmlns:a16="http://schemas.microsoft.com/office/drawing/2014/main" id="{55774517-DF99-4041-8AC7-4B55FBDE124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492671" y="3939644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流程图: 接点 227">
              <a:extLst>
                <a:ext uri="{FF2B5EF4-FFF2-40B4-BE49-F238E27FC236}">
                  <a16:creationId xmlns:a16="http://schemas.microsoft.com/office/drawing/2014/main" id="{78D4DA78-8131-46B9-B2E7-6326C5516BA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37699" y="3478143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流程图: 接点 228">
              <a:extLst>
                <a:ext uri="{FF2B5EF4-FFF2-40B4-BE49-F238E27FC236}">
                  <a16:creationId xmlns:a16="http://schemas.microsoft.com/office/drawing/2014/main" id="{EE6E49CA-BFDB-4AC3-BCF0-52460AD1171F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81358" y="3602853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0" name="流程图: 接点 229">
              <a:extLst>
                <a:ext uri="{FF2B5EF4-FFF2-40B4-BE49-F238E27FC236}">
                  <a16:creationId xmlns:a16="http://schemas.microsoft.com/office/drawing/2014/main" id="{16770CC4-0102-4BBC-B351-36F7780B0A5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388569" y="3617767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1" name="流程图: 接点 230">
              <a:extLst>
                <a:ext uri="{FF2B5EF4-FFF2-40B4-BE49-F238E27FC236}">
                  <a16:creationId xmlns:a16="http://schemas.microsoft.com/office/drawing/2014/main" id="{8C8C75D2-D0FB-4427-AF9E-855F41143C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0429" y="4236349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2" name="流程图: 接点 231">
              <a:extLst>
                <a:ext uri="{FF2B5EF4-FFF2-40B4-BE49-F238E27FC236}">
                  <a16:creationId xmlns:a16="http://schemas.microsoft.com/office/drawing/2014/main" id="{F3EF8BE2-F562-4425-82FB-C8784403D7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7840" y="4131152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3" name="流程图: 接点 232">
              <a:extLst>
                <a:ext uri="{FF2B5EF4-FFF2-40B4-BE49-F238E27FC236}">
                  <a16:creationId xmlns:a16="http://schemas.microsoft.com/office/drawing/2014/main" id="{3F17F49B-6D62-4A4F-8A42-33B214C2F7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8528" y="4253668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4" name="流程图: 接点 233">
              <a:extLst>
                <a:ext uri="{FF2B5EF4-FFF2-40B4-BE49-F238E27FC236}">
                  <a16:creationId xmlns:a16="http://schemas.microsoft.com/office/drawing/2014/main" id="{644F3880-2A10-4897-86BC-881EE54813D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253676" y="4327584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" name="流程图: 接点 234">
              <a:extLst>
                <a:ext uri="{FF2B5EF4-FFF2-40B4-BE49-F238E27FC236}">
                  <a16:creationId xmlns:a16="http://schemas.microsoft.com/office/drawing/2014/main" id="{C6AC3982-79A8-4B62-9FA8-8DAB5D6D996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38143" y="4301706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6" name="流程图: 接点 235">
              <a:extLst>
                <a:ext uri="{FF2B5EF4-FFF2-40B4-BE49-F238E27FC236}">
                  <a16:creationId xmlns:a16="http://schemas.microsoft.com/office/drawing/2014/main" id="{CE57D324-2E84-4FC5-8D8C-E02CA258615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97176" y="4402277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7" name="流程图: 接点 236">
              <a:extLst>
                <a:ext uri="{FF2B5EF4-FFF2-40B4-BE49-F238E27FC236}">
                  <a16:creationId xmlns:a16="http://schemas.microsoft.com/office/drawing/2014/main" id="{7844E18F-3382-4132-8432-515512A6E1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5585" y="4081102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8" name="流程图: 接点 237">
              <a:extLst>
                <a:ext uri="{FF2B5EF4-FFF2-40B4-BE49-F238E27FC236}">
                  <a16:creationId xmlns:a16="http://schemas.microsoft.com/office/drawing/2014/main" id="{22CB521C-ED68-429A-877B-A0DB1F47B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6701" y="3821060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9" name="流程图: 接点 238">
              <a:extLst>
                <a:ext uri="{FF2B5EF4-FFF2-40B4-BE49-F238E27FC236}">
                  <a16:creationId xmlns:a16="http://schemas.microsoft.com/office/drawing/2014/main" id="{8D712C16-2091-4339-AAA7-233244A718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90258" y="3643860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0" name="流程图: 接点 239">
              <a:extLst>
                <a:ext uri="{FF2B5EF4-FFF2-40B4-BE49-F238E27FC236}">
                  <a16:creationId xmlns:a16="http://schemas.microsoft.com/office/drawing/2014/main" id="{6E5C4DC5-0497-483E-A941-5138E3FBF6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1488" y="3818798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1" name="流程图: 接点 240">
              <a:extLst>
                <a:ext uri="{FF2B5EF4-FFF2-40B4-BE49-F238E27FC236}">
                  <a16:creationId xmlns:a16="http://schemas.microsoft.com/office/drawing/2014/main" id="{C3546F07-92C9-40EE-AFEF-760C6047C9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71465" y="3639487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2" name="流程图: 接点 241">
              <a:extLst>
                <a:ext uri="{FF2B5EF4-FFF2-40B4-BE49-F238E27FC236}">
                  <a16:creationId xmlns:a16="http://schemas.microsoft.com/office/drawing/2014/main" id="{5A47C5FB-0C46-4E4B-9B1A-0C3D8E4DB7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2609" y="4092208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箭头: 右 2">
            <a:extLst>
              <a:ext uri="{FF2B5EF4-FFF2-40B4-BE49-F238E27FC236}">
                <a16:creationId xmlns:a16="http://schemas.microsoft.com/office/drawing/2014/main" id="{6EA47040-DA7E-4EB7-BCFF-1D5524816B35}"/>
              </a:ext>
            </a:extLst>
          </p:cNvPr>
          <p:cNvSpPr/>
          <p:nvPr/>
        </p:nvSpPr>
        <p:spPr>
          <a:xfrm>
            <a:off x="3310086" y="4003745"/>
            <a:ext cx="484856" cy="208493"/>
          </a:xfrm>
          <a:prstGeom prst="rightArrow">
            <a:avLst/>
          </a:prstGeom>
          <a:solidFill>
            <a:srgbClr val="3F61C4"/>
          </a:solidFill>
          <a:ln>
            <a:solidFill>
              <a:srgbClr val="3F61C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218B2B-DC49-4ED0-A364-59FA8F562FEE}"/>
              </a:ext>
            </a:extLst>
          </p:cNvPr>
          <p:cNvSpPr txBox="1"/>
          <p:nvPr/>
        </p:nvSpPr>
        <p:spPr>
          <a:xfrm>
            <a:off x="845383" y="2060778"/>
            <a:ext cx="4129657" cy="7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Connectivity of k-cores is lost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ea typeface="+mn-ea"/>
                <a:cs typeface="+mn-cs"/>
              </a:rPr>
              <a:t>Containment of k-cores is lost</a:t>
            </a:r>
          </a:p>
        </p:txBody>
      </p: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79F61F11-7F27-412F-A840-83EEB29D06F2}"/>
              </a:ext>
            </a:extLst>
          </p:cNvPr>
          <p:cNvGrpSpPr/>
          <p:nvPr/>
        </p:nvGrpSpPr>
        <p:grpSpPr>
          <a:xfrm>
            <a:off x="8902146" y="3231745"/>
            <a:ext cx="1865513" cy="936049"/>
            <a:chOff x="3788476" y="3065231"/>
            <a:chExt cx="2072792" cy="1040055"/>
          </a:xfrm>
        </p:grpSpPr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F98806A9-FCA6-4C99-A558-B3754DE082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8476" y="3065231"/>
              <a:ext cx="2072792" cy="1040055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8" name="流程图: 接点 247">
              <a:extLst>
                <a:ext uri="{FF2B5EF4-FFF2-40B4-BE49-F238E27FC236}">
                  <a16:creationId xmlns:a16="http://schemas.microsoft.com/office/drawing/2014/main" id="{302F591B-3157-4BD2-978C-E0F2E827AE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8408" y="332810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9" name="流程图: 接点 248">
              <a:extLst>
                <a:ext uri="{FF2B5EF4-FFF2-40B4-BE49-F238E27FC236}">
                  <a16:creationId xmlns:a16="http://schemas.microsoft.com/office/drawing/2014/main" id="{30C2E437-8B01-493C-AA78-26DA967C6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8324" y="3518639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0" name="流程图: 接点 249">
              <a:extLst>
                <a:ext uri="{FF2B5EF4-FFF2-40B4-BE49-F238E27FC236}">
                  <a16:creationId xmlns:a16="http://schemas.microsoft.com/office/drawing/2014/main" id="{AD2457A8-3203-483A-AC98-CCE43EA09E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154" y="369422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34104937-0F11-424A-8EC9-1EB478C7B534}"/>
                </a:ext>
              </a:extLst>
            </p:cNvPr>
            <p:cNvCxnSpPr>
              <a:cxnSpLocks noChangeAspect="1"/>
              <a:stCxn id="249" idx="7"/>
              <a:endCxn id="248" idx="3"/>
            </p:cNvCxnSpPr>
            <p:nvPr/>
          </p:nvCxnSpPr>
          <p:spPr>
            <a:xfrm flipV="1">
              <a:off x="4228415" y="3418167"/>
              <a:ext cx="75450" cy="11592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>
              <a:extLst>
                <a:ext uri="{FF2B5EF4-FFF2-40B4-BE49-F238E27FC236}">
                  <a16:creationId xmlns:a16="http://schemas.microsoft.com/office/drawing/2014/main" id="{8763AECF-1DB6-41E4-A244-0F48C4A7FBAD}"/>
                </a:ext>
              </a:extLst>
            </p:cNvPr>
            <p:cNvCxnSpPr>
              <a:cxnSpLocks noChangeAspect="1"/>
              <a:stCxn id="248" idx="5"/>
              <a:endCxn id="250" idx="0"/>
            </p:cNvCxnSpPr>
            <p:nvPr/>
          </p:nvCxnSpPr>
          <p:spPr>
            <a:xfrm>
              <a:off x="4378499" y="3418167"/>
              <a:ext cx="51430" cy="27605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>
              <a:extLst>
                <a:ext uri="{FF2B5EF4-FFF2-40B4-BE49-F238E27FC236}">
                  <a16:creationId xmlns:a16="http://schemas.microsoft.com/office/drawing/2014/main" id="{F21510E9-E71C-46FB-AD13-B6B2F93C7008}"/>
                </a:ext>
              </a:extLst>
            </p:cNvPr>
            <p:cNvCxnSpPr>
              <a:cxnSpLocks noChangeAspect="1"/>
              <a:stCxn id="248" idx="6"/>
              <a:endCxn id="289" idx="2"/>
            </p:cNvCxnSpPr>
            <p:nvPr/>
          </p:nvCxnSpPr>
          <p:spPr>
            <a:xfrm>
              <a:off x="4393956" y="3380861"/>
              <a:ext cx="124797" cy="2955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>
              <a:extLst>
                <a:ext uri="{FF2B5EF4-FFF2-40B4-BE49-F238E27FC236}">
                  <a16:creationId xmlns:a16="http://schemas.microsoft.com/office/drawing/2014/main" id="{42CD89B5-B97A-48BC-9924-EFA6B678DC5B}"/>
                </a:ext>
              </a:extLst>
            </p:cNvPr>
            <p:cNvCxnSpPr>
              <a:cxnSpLocks noChangeAspect="1"/>
              <a:stCxn id="250" idx="6"/>
              <a:endCxn id="286" idx="3"/>
            </p:cNvCxnSpPr>
            <p:nvPr/>
          </p:nvCxnSpPr>
          <p:spPr>
            <a:xfrm flipV="1">
              <a:off x="4482702" y="3670317"/>
              <a:ext cx="99749" cy="7666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>
              <a:extLst>
                <a:ext uri="{FF2B5EF4-FFF2-40B4-BE49-F238E27FC236}">
                  <a16:creationId xmlns:a16="http://schemas.microsoft.com/office/drawing/2014/main" id="{4EAA5C00-31B3-4DAA-8AC2-1764BEB1E79C}"/>
                </a:ext>
              </a:extLst>
            </p:cNvPr>
            <p:cNvCxnSpPr>
              <a:cxnSpLocks noChangeAspect="1"/>
              <a:stCxn id="249" idx="6"/>
              <a:endCxn id="289" idx="3"/>
            </p:cNvCxnSpPr>
            <p:nvPr/>
          </p:nvCxnSpPr>
          <p:spPr>
            <a:xfrm flipV="1">
              <a:off x="4243872" y="3447718"/>
              <a:ext cx="290338" cy="12368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流程图: 接点 255">
              <a:extLst>
                <a:ext uri="{FF2B5EF4-FFF2-40B4-BE49-F238E27FC236}">
                  <a16:creationId xmlns:a16="http://schemas.microsoft.com/office/drawing/2014/main" id="{AC186571-C600-4DC7-BC23-48916C79757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556245" y="3141562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7" name="流程图: 接点 256">
              <a:extLst>
                <a:ext uri="{FF2B5EF4-FFF2-40B4-BE49-F238E27FC236}">
                  <a16:creationId xmlns:a16="http://schemas.microsoft.com/office/drawing/2014/main" id="{43A4FAEE-1721-4F93-8CAA-54DE1F6B51D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980469" y="3193394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8" name="流程图: 接点 257">
              <a:extLst>
                <a:ext uri="{FF2B5EF4-FFF2-40B4-BE49-F238E27FC236}">
                  <a16:creationId xmlns:a16="http://schemas.microsoft.com/office/drawing/2014/main" id="{D967BEDC-41BD-4B20-8545-40487B2869A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781769" y="3080757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9" name="流程图: 接点 258">
              <a:extLst>
                <a:ext uri="{FF2B5EF4-FFF2-40B4-BE49-F238E27FC236}">
                  <a16:creationId xmlns:a16="http://schemas.microsoft.com/office/drawing/2014/main" id="{159FCB8F-735B-406E-A959-51A98168D5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848" y="392415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97BAE910-CAE0-400F-851D-B20AB614D9EC}"/>
                </a:ext>
              </a:extLst>
            </p:cNvPr>
            <p:cNvCxnSpPr>
              <a:cxnSpLocks noChangeAspect="1"/>
              <a:stCxn id="256" idx="5"/>
              <a:endCxn id="257" idx="2"/>
            </p:cNvCxnSpPr>
            <p:nvPr/>
          </p:nvCxnSpPr>
          <p:spPr>
            <a:xfrm>
              <a:off x="4653165" y="3223230"/>
              <a:ext cx="328414" cy="336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3DD824EE-8DBB-4EB2-ADD5-6E0048A36418}"/>
                </a:ext>
              </a:extLst>
            </p:cNvPr>
            <p:cNvCxnSpPr>
              <a:cxnSpLocks noChangeAspect="1"/>
              <a:stCxn id="256" idx="6"/>
              <a:endCxn id="258" idx="2"/>
            </p:cNvCxnSpPr>
            <p:nvPr/>
          </p:nvCxnSpPr>
          <p:spPr>
            <a:xfrm flipV="1">
              <a:off x="4660683" y="3144281"/>
              <a:ext cx="122196" cy="3927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575E7266-10E0-4E0E-AA3C-72C84E4AB300}"/>
                </a:ext>
              </a:extLst>
            </p:cNvPr>
            <p:cNvCxnSpPr>
              <a:cxnSpLocks noChangeAspect="1"/>
              <a:stCxn id="258" idx="5"/>
              <a:endCxn id="257" idx="1"/>
            </p:cNvCxnSpPr>
            <p:nvPr/>
          </p:nvCxnSpPr>
          <p:spPr>
            <a:xfrm>
              <a:off x="4878690" y="3162426"/>
              <a:ext cx="110408" cy="548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>
              <a:extLst>
                <a:ext uri="{FF2B5EF4-FFF2-40B4-BE49-F238E27FC236}">
                  <a16:creationId xmlns:a16="http://schemas.microsoft.com/office/drawing/2014/main" id="{4EDFCBEF-7E64-46CC-BD6C-D6687771B03C}"/>
                </a:ext>
              </a:extLst>
            </p:cNvPr>
            <p:cNvCxnSpPr>
              <a:cxnSpLocks noChangeAspect="1"/>
              <a:stCxn id="259" idx="1"/>
              <a:endCxn id="286" idx="4"/>
            </p:cNvCxnSpPr>
            <p:nvPr/>
          </p:nvCxnSpPr>
          <p:spPr>
            <a:xfrm flipV="1">
              <a:off x="4597305" y="3685770"/>
              <a:ext cx="22463" cy="2538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1A27E310-309C-4159-AD55-9FBA1C7BA6B2}"/>
                </a:ext>
              </a:extLst>
            </p:cNvPr>
            <p:cNvCxnSpPr>
              <a:cxnSpLocks noChangeAspect="1"/>
              <a:stCxn id="259" idx="6"/>
              <a:endCxn id="279" idx="3"/>
            </p:cNvCxnSpPr>
            <p:nvPr/>
          </p:nvCxnSpPr>
          <p:spPr>
            <a:xfrm flipV="1">
              <a:off x="4687396" y="3904875"/>
              <a:ext cx="137246" cy="720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86F7B909-E848-4FAB-9B0D-8499F2BB981A}"/>
                </a:ext>
              </a:extLst>
            </p:cNvPr>
            <p:cNvCxnSpPr>
              <a:cxnSpLocks noChangeAspect="1"/>
              <a:stCxn id="257" idx="5"/>
              <a:endCxn id="267" idx="1"/>
            </p:cNvCxnSpPr>
            <p:nvPr/>
          </p:nvCxnSpPr>
          <p:spPr>
            <a:xfrm>
              <a:off x="5077389" y="3275063"/>
              <a:ext cx="115643" cy="12179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流程图: 接点 265">
              <a:extLst>
                <a:ext uri="{FF2B5EF4-FFF2-40B4-BE49-F238E27FC236}">
                  <a16:creationId xmlns:a16="http://schemas.microsoft.com/office/drawing/2014/main" id="{C9E9129A-94F5-414E-A5B8-FD315B8A75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9177" y="3532500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7" name="流程图: 接点 266">
              <a:extLst>
                <a:ext uri="{FF2B5EF4-FFF2-40B4-BE49-F238E27FC236}">
                  <a16:creationId xmlns:a16="http://schemas.microsoft.com/office/drawing/2014/main" id="{A0723311-E7D5-4765-A784-DEBA38DB9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7575" y="3381405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8" name="流程图: 接点 267">
              <a:extLst>
                <a:ext uri="{FF2B5EF4-FFF2-40B4-BE49-F238E27FC236}">
                  <a16:creationId xmlns:a16="http://schemas.microsoft.com/office/drawing/2014/main" id="{46EABEBF-0CF7-4DD0-B48A-DE7A049B9A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01797" y="352171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69" name="直接连接符 268">
              <a:extLst>
                <a:ext uri="{FF2B5EF4-FFF2-40B4-BE49-F238E27FC236}">
                  <a16:creationId xmlns:a16="http://schemas.microsoft.com/office/drawing/2014/main" id="{ACCBFE62-7105-44EC-97CC-CFE12F08F60D}"/>
                </a:ext>
              </a:extLst>
            </p:cNvPr>
            <p:cNvCxnSpPr>
              <a:cxnSpLocks noChangeAspect="1"/>
              <a:stCxn id="267" idx="2"/>
              <a:endCxn id="266" idx="7"/>
            </p:cNvCxnSpPr>
            <p:nvPr/>
          </p:nvCxnSpPr>
          <p:spPr>
            <a:xfrm flipH="1">
              <a:off x="5079268" y="3434163"/>
              <a:ext cx="98307" cy="1137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>
              <a:extLst>
                <a:ext uri="{FF2B5EF4-FFF2-40B4-BE49-F238E27FC236}">
                  <a16:creationId xmlns:a16="http://schemas.microsoft.com/office/drawing/2014/main" id="{E40CDB22-99E1-48AE-A288-C83270E66C31}"/>
                </a:ext>
              </a:extLst>
            </p:cNvPr>
            <p:cNvCxnSpPr>
              <a:cxnSpLocks noChangeAspect="1"/>
              <a:stCxn id="267" idx="4"/>
              <a:endCxn id="292" idx="0"/>
            </p:cNvCxnSpPr>
            <p:nvPr/>
          </p:nvCxnSpPr>
          <p:spPr>
            <a:xfrm>
              <a:off x="5230349" y="3486922"/>
              <a:ext cx="35825" cy="1979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>
              <a:extLst>
                <a:ext uri="{FF2B5EF4-FFF2-40B4-BE49-F238E27FC236}">
                  <a16:creationId xmlns:a16="http://schemas.microsoft.com/office/drawing/2014/main" id="{56C4D84C-2849-469C-8253-712E499503CB}"/>
                </a:ext>
              </a:extLst>
            </p:cNvPr>
            <p:cNvCxnSpPr>
              <a:cxnSpLocks noChangeAspect="1"/>
              <a:stCxn id="267" idx="6"/>
              <a:endCxn id="268" idx="1"/>
            </p:cNvCxnSpPr>
            <p:nvPr/>
          </p:nvCxnSpPr>
          <p:spPr>
            <a:xfrm>
              <a:off x="5283123" y="3434163"/>
              <a:ext cx="134132" cy="1030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>
              <a:extLst>
                <a:ext uri="{FF2B5EF4-FFF2-40B4-BE49-F238E27FC236}">
                  <a16:creationId xmlns:a16="http://schemas.microsoft.com/office/drawing/2014/main" id="{9A515F41-FD11-441C-9603-E181E02731DF}"/>
                </a:ext>
              </a:extLst>
            </p:cNvPr>
            <p:cNvCxnSpPr>
              <a:cxnSpLocks noChangeAspect="1"/>
              <a:stCxn id="268" idx="3"/>
              <a:endCxn id="292" idx="6"/>
            </p:cNvCxnSpPr>
            <p:nvPr/>
          </p:nvCxnSpPr>
          <p:spPr>
            <a:xfrm flipH="1">
              <a:off x="5318948" y="3611776"/>
              <a:ext cx="98307" cy="12586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>
              <a:extLst>
                <a:ext uri="{FF2B5EF4-FFF2-40B4-BE49-F238E27FC236}">
                  <a16:creationId xmlns:a16="http://schemas.microsoft.com/office/drawing/2014/main" id="{75E6DA21-950F-44D5-9A75-E41A7D0340E7}"/>
                </a:ext>
              </a:extLst>
            </p:cNvPr>
            <p:cNvCxnSpPr>
              <a:cxnSpLocks noChangeAspect="1"/>
              <a:stCxn id="266" idx="6"/>
              <a:endCxn id="268" idx="2"/>
            </p:cNvCxnSpPr>
            <p:nvPr/>
          </p:nvCxnSpPr>
          <p:spPr>
            <a:xfrm flipV="1">
              <a:off x="5094725" y="3574470"/>
              <a:ext cx="307073" cy="107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流程图: 接点 273">
              <a:extLst>
                <a:ext uri="{FF2B5EF4-FFF2-40B4-BE49-F238E27FC236}">
                  <a16:creationId xmlns:a16="http://schemas.microsoft.com/office/drawing/2014/main" id="{44D4EAEA-DA21-4908-8E54-49290FEB90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7039" y="341714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5" name="流程图: 接点 274">
              <a:extLst>
                <a:ext uri="{FF2B5EF4-FFF2-40B4-BE49-F238E27FC236}">
                  <a16:creationId xmlns:a16="http://schemas.microsoft.com/office/drawing/2014/main" id="{7C69091C-297C-41B1-8247-260A5142B8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9747" y="3684881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28F9CE71-6738-4173-B45B-14E3C1B875DB}"/>
                </a:ext>
              </a:extLst>
            </p:cNvPr>
            <p:cNvCxnSpPr>
              <a:cxnSpLocks noChangeAspect="1"/>
              <a:stCxn id="274" idx="2"/>
              <a:endCxn id="268" idx="7"/>
            </p:cNvCxnSpPr>
            <p:nvPr/>
          </p:nvCxnSpPr>
          <p:spPr>
            <a:xfrm flipH="1">
              <a:off x="5491888" y="3469904"/>
              <a:ext cx="165150" cy="6726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>
              <a:extLst>
                <a:ext uri="{FF2B5EF4-FFF2-40B4-BE49-F238E27FC236}">
                  <a16:creationId xmlns:a16="http://schemas.microsoft.com/office/drawing/2014/main" id="{027677BC-1E88-4CA3-93F6-D2E3BC2E978A}"/>
                </a:ext>
              </a:extLst>
            </p:cNvPr>
            <p:cNvCxnSpPr>
              <a:cxnSpLocks noChangeAspect="1"/>
              <a:stCxn id="275" idx="1"/>
              <a:endCxn id="268" idx="5"/>
            </p:cNvCxnSpPr>
            <p:nvPr/>
          </p:nvCxnSpPr>
          <p:spPr>
            <a:xfrm flipH="1" flipV="1">
              <a:off x="5491888" y="3611776"/>
              <a:ext cx="143316" cy="88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BA9A7D92-1B12-4330-A507-509C943CD280}"/>
                </a:ext>
              </a:extLst>
            </p:cNvPr>
            <p:cNvCxnSpPr>
              <a:cxnSpLocks noChangeAspect="1"/>
              <a:stCxn id="274" idx="4"/>
              <a:endCxn id="275" idx="0"/>
            </p:cNvCxnSpPr>
            <p:nvPr/>
          </p:nvCxnSpPr>
          <p:spPr>
            <a:xfrm flipH="1">
              <a:off x="5672522" y="3522663"/>
              <a:ext cx="37291" cy="1622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流程图: 接点 278">
              <a:extLst>
                <a:ext uri="{FF2B5EF4-FFF2-40B4-BE49-F238E27FC236}">
                  <a16:creationId xmlns:a16="http://schemas.microsoft.com/office/drawing/2014/main" id="{B077020F-A896-492E-A297-591E739D96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9185" y="3814810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0" name="流程图: 接点 279">
              <a:extLst>
                <a:ext uri="{FF2B5EF4-FFF2-40B4-BE49-F238E27FC236}">
                  <a16:creationId xmlns:a16="http://schemas.microsoft.com/office/drawing/2014/main" id="{711A6CD1-A230-4B70-912F-F8CDDF00A6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2964" y="3486922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81" name="直接连接符 280">
              <a:extLst>
                <a:ext uri="{FF2B5EF4-FFF2-40B4-BE49-F238E27FC236}">
                  <a16:creationId xmlns:a16="http://schemas.microsoft.com/office/drawing/2014/main" id="{0B8B416C-6D09-46FB-939C-F9A3A93F58DC}"/>
                </a:ext>
              </a:extLst>
            </p:cNvPr>
            <p:cNvCxnSpPr>
              <a:cxnSpLocks noChangeAspect="1"/>
              <a:stCxn id="280" idx="4"/>
              <a:endCxn id="282" idx="1"/>
            </p:cNvCxnSpPr>
            <p:nvPr/>
          </p:nvCxnSpPr>
          <p:spPr>
            <a:xfrm>
              <a:off x="3915738" y="3592440"/>
              <a:ext cx="43258" cy="11348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流程图: 接点 281">
              <a:extLst>
                <a:ext uri="{FF2B5EF4-FFF2-40B4-BE49-F238E27FC236}">
                  <a16:creationId xmlns:a16="http://schemas.microsoft.com/office/drawing/2014/main" id="{518D647F-5C95-4121-BF6C-7A0C6B3464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3539" y="369047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83" name="直接连接符 282">
              <a:extLst>
                <a:ext uri="{FF2B5EF4-FFF2-40B4-BE49-F238E27FC236}">
                  <a16:creationId xmlns:a16="http://schemas.microsoft.com/office/drawing/2014/main" id="{4D1D8696-DBAC-497C-8016-9ED64A42B5DF}"/>
                </a:ext>
              </a:extLst>
            </p:cNvPr>
            <p:cNvCxnSpPr>
              <a:cxnSpLocks noChangeAspect="1"/>
              <a:stCxn id="280" idx="6"/>
              <a:endCxn id="249" idx="2"/>
            </p:cNvCxnSpPr>
            <p:nvPr/>
          </p:nvCxnSpPr>
          <p:spPr>
            <a:xfrm>
              <a:off x="3968512" y="3539682"/>
              <a:ext cx="169811" cy="3171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接连接符 283">
              <a:extLst>
                <a:ext uri="{FF2B5EF4-FFF2-40B4-BE49-F238E27FC236}">
                  <a16:creationId xmlns:a16="http://schemas.microsoft.com/office/drawing/2014/main" id="{691B9DD2-643C-4DD1-81DF-B831A218E6B1}"/>
                </a:ext>
              </a:extLst>
            </p:cNvPr>
            <p:cNvCxnSpPr>
              <a:cxnSpLocks noChangeAspect="1"/>
              <a:stCxn id="282" idx="7"/>
              <a:endCxn id="249" idx="3"/>
            </p:cNvCxnSpPr>
            <p:nvPr/>
          </p:nvCxnSpPr>
          <p:spPr>
            <a:xfrm flipV="1">
              <a:off x="4033630" y="3608703"/>
              <a:ext cx="120151" cy="9722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>
              <a:extLst>
                <a:ext uri="{FF2B5EF4-FFF2-40B4-BE49-F238E27FC236}">
                  <a16:creationId xmlns:a16="http://schemas.microsoft.com/office/drawing/2014/main" id="{F7766CDD-F8CB-4767-81BC-A31C61F9F8BF}"/>
                </a:ext>
              </a:extLst>
            </p:cNvPr>
            <p:cNvCxnSpPr>
              <a:cxnSpLocks noChangeAspect="1"/>
              <a:stCxn id="249" idx="6"/>
              <a:endCxn id="286" idx="2"/>
            </p:cNvCxnSpPr>
            <p:nvPr/>
          </p:nvCxnSpPr>
          <p:spPr>
            <a:xfrm>
              <a:off x="4243872" y="3571398"/>
              <a:ext cx="323122" cy="6161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流程图: 接点 285">
              <a:extLst>
                <a:ext uri="{FF2B5EF4-FFF2-40B4-BE49-F238E27FC236}">
                  <a16:creationId xmlns:a16="http://schemas.microsoft.com/office/drawing/2014/main" id="{D22B8566-B471-4EFE-BF68-705282F288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6994" y="358025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87" name="直接连接符 286">
              <a:extLst>
                <a:ext uri="{FF2B5EF4-FFF2-40B4-BE49-F238E27FC236}">
                  <a16:creationId xmlns:a16="http://schemas.microsoft.com/office/drawing/2014/main" id="{6FF67D71-EDCC-45F5-91E2-ACB7A0A57363}"/>
                </a:ext>
              </a:extLst>
            </p:cNvPr>
            <p:cNvCxnSpPr>
              <a:cxnSpLocks noChangeAspect="1"/>
              <a:stCxn id="289" idx="4"/>
              <a:endCxn id="286" idx="0"/>
            </p:cNvCxnSpPr>
            <p:nvPr/>
          </p:nvCxnSpPr>
          <p:spPr>
            <a:xfrm>
              <a:off x="4571527" y="3463170"/>
              <a:ext cx="48242" cy="11708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>
              <a:extLst>
                <a:ext uri="{FF2B5EF4-FFF2-40B4-BE49-F238E27FC236}">
                  <a16:creationId xmlns:a16="http://schemas.microsoft.com/office/drawing/2014/main" id="{CBF4EAD9-7937-4B65-8E40-36D3232CBD57}"/>
                </a:ext>
              </a:extLst>
            </p:cNvPr>
            <p:cNvCxnSpPr>
              <a:cxnSpLocks noChangeAspect="1"/>
              <a:stCxn id="279" idx="1"/>
              <a:endCxn id="286" idx="5"/>
            </p:cNvCxnSpPr>
            <p:nvPr/>
          </p:nvCxnSpPr>
          <p:spPr>
            <a:xfrm flipH="1" flipV="1">
              <a:off x="4657085" y="3670317"/>
              <a:ext cx="167556" cy="1599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流程图: 接点 288">
              <a:extLst>
                <a:ext uri="{FF2B5EF4-FFF2-40B4-BE49-F238E27FC236}">
                  <a16:creationId xmlns:a16="http://schemas.microsoft.com/office/drawing/2014/main" id="{DC6AD466-1A70-4021-B449-3DEAF4605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8752" y="335765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F36E419E-6D78-4D7E-ACD1-6B7C44EB7304}"/>
                </a:ext>
              </a:extLst>
            </p:cNvPr>
            <p:cNvCxnSpPr>
              <a:cxnSpLocks noChangeAspect="1"/>
              <a:stCxn id="289" idx="0"/>
              <a:endCxn id="256" idx="4"/>
            </p:cNvCxnSpPr>
            <p:nvPr/>
          </p:nvCxnSpPr>
          <p:spPr>
            <a:xfrm flipV="1">
              <a:off x="4571527" y="3245970"/>
              <a:ext cx="48260" cy="11168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>
              <a:extLst>
                <a:ext uri="{FF2B5EF4-FFF2-40B4-BE49-F238E27FC236}">
                  <a16:creationId xmlns:a16="http://schemas.microsoft.com/office/drawing/2014/main" id="{F3D9CAE0-951F-4F18-9B9F-2F959BCBA22E}"/>
                </a:ext>
              </a:extLst>
            </p:cNvPr>
            <p:cNvCxnSpPr>
              <a:cxnSpLocks noChangeAspect="1"/>
              <a:stCxn id="249" idx="5"/>
              <a:endCxn id="250" idx="2"/>
            </p:cNvCxnSpPr>
            <p:nvPr/>
          </p:nvCxnSpPr>
          <p:spPr>
            <a:xfrm>
              <a:off x="4228415" y="3608703"/>
              <a:ext cx="148739" cy="1382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流程图: 接点 291">
              <a:extLst>
                <a:ext uri="{FF2B5EF4-FFF2-40B4-BE49-F238E27FC236}">
                  <a16:creationId xmlns:a16="http://schemas.microsoft.com/office/drawing/2014/main" id="{0E4B3825-AB02-47FE-BAD5-F673C26834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3400" y="3684881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93" name="直接连接符 292">
              <a:extLst>
                <a:ext uri="{FF2B5EF4-FFF2-40B4-BE49-F238E27FC236}">
                  <a16:creationId xmlns:a16="http://schemas.microsoft.com/office/drawing/2014/main" id="{A7F41951-CDC9-4887-8A7E-D1FC4909636E}"/>
                </a:ext>
              </a:extLst>
            </p:cNvPr>
            <p:cNvCxnSpPr>
              <a:cxnSpLocks noChangeAspect="1"/>
              <a:stCxn id="266" idx="5"/>
              <a:endCxn id="292" idx="2"/>
            </p:cNvCxnSpPr>
            <p:nvPr/>
          </p:nvCxnSpPr>
          <p:spPr>
            <a:xfrm>
              <a:off x="5079268" y="3622565"/>
              <a:ext cx="134132" cy="11507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组合 362">
            <a:extLst>
              <a:ext uri="{FF2B5EF4-FFF2-40B4-BE49-F238E27FC236}">
                <a16:creationId xmlns:a16="http://schemas.microsoft.com/office/drawing/2014/main" id="{225B2353-D8DF-4150-B0C1-AC80BFBC7E9E}"/>
              </a:ext>
            </a:extLst>
          </p:cNvPr>
          <p:cNvGrpSpPr>
            <a:grpSpLocks noChangeAspect="1"/>
          </p:cNvGrpSpPr>
          <p:nvPr/>
        </p:nvGrpSpPr>
        <p:grpSpPr>
          <a:xfrm>
            <a:off x="6892758" y="3337893"/>
            <a:ext cx="928905" cy="830997"/>
            <a:chOff x="8803886" y="3215075"/>
            <a:chExt cx="666307" cy="596077"/>
          </a:xfrm>
        </p:grpSpPr>
        <p:sp>
          <p:nvSpPr>
            <p:cNvPr id="364" name="椭圆 363">
              <a:extLst>
                <a:ext uri="{FF2B5EF4-FFF2-40B4-BE49-F238E27FC236}">
                  <a16:creationId xmlns:a16="http://schemas.microsoft.com/office/drawing/2014/main" id="{57908BA0-D1FB-445E-8009-5126F7534B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03886" y="3215075"/>
              <a:ext cx="666307" cy="596077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5" name="流程图: 接点 364">
              <a:extLst>
                <a:ext uri="{FF2B5EF4-FFF2-40B4-BE49-F238E27FC236}">
                  <a16:creationId xmlns:a16="http://schemas.microsoft.com/office/drawing/2014/main" id="{B88B1F5F-BD4D-446F-8DC7-FFCC1985F6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9677" y="327366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6" name="流程图: 接点 365">
              <a:extLst>
                <a:ext uri="{FF2B5EF4-FFF2-40B4-BE49-F238E27FC236}">
                  <a16:creationId xmlns:a16="http://schemas.microsoft.com/office/drawing/2014/main" id="{17F3384B-C9D9-4F7D-9A00-E888BDE34D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59593" y="3464198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7" name="流程图: 接点 366">
              <a:extLst>
                <a:ext uri="{FF2B5EF4-FFF2-40B4-BE49-F238E27FC236}">
                  <a16:creationId xmlns:a16="http://schemas.microsoft.com/office/drawing/2014/main" id="{C85FDE0D-0103-47FC-80A6-FB6558B175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8423" y="363978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8" name="直接连接符 367">
              <a:extLst>
                <a:ext uri="{FF2B5EF4-FFF2-40B4-BE49-F238E27FC236}">
                  <a16:creationId xmlns:a16="http://schemas.microsoft.com/office/drawing/2014/main" id="{87C1648F-3777-4EA7-8E7E-3A8591A87331}"/>
                </a:ext>
              </a:extLst>
            </p:cNvPr>
            <p:cNvCxnSpPr>
              <a:cxnSpLocks noChangeAspect="1"/>
              <a:stCxn id="366" idx="7"/>
              <a:endCxn id="365" idx="3"/>
            </p:cNvCxnSpPr>
            <p:nvPr/>
          </p:nvCxnSpPr>
          <p:spPr>
            <a:xfrm flipV="1">
              <a:off x="8949684" y="3363727"/>
              <a:ext cx="75450" cy="11592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接连接符 368">
              <a:extLst>
                <a:ext uri="{FF2B5EF4-FFF2-40B4-BE49-F238E27FC236}">
                  <a16:creationId xmlns:a16="http://schemas.microsoft.com/office/drawing/2014/main" id="{41B545A6-CD43-4856-813C-2F82E30196A8}"/>
                </a:ext>
              </a:extLst>
            </p:cNvPr>
            <p:cNvCxnSpPr>
              <a:cxnSpLocks noChangeAspect="1"/>
              <a:stCxn id="365" idx="5"/>
              <a:endCxn id="367" idx="0"/>
            </p:cNvCxnSpPr>
            <p:nvPr/>
          </p:nvCxnSpPr>
          <p:spPr>
            <a:xfrm>
              <a:off x="9099768" y="3363727"/>
              <a:ext cx="51429" cy="27605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>
              <a:extLst>
                <a:ext uri="{FF2B5EF4-FFF2-40B4-BE49-F238E27FC236}">
                  <a16:creationId xmlns:a16="http://schemas.microsoft.com/office/drawing/2014/main" id="{305CD6EE-EBDC-4675-B2F1-B0D365CF686E}"/>
                </a:ext>
              </a:extLst>
            </p:cNvPr>
            <p:cNvCxnSpPr>
              <a:cxnSpLocks noChangeAspect="1"/>
              <a:stCxn id="365" idx="6"/>
              <a:endCxn id="376" idx="2"/>
            </p:cNvCxnSpPr>
            <p:nvPr/>
          </p:nvCxnSpPr>
          <p:spPr>
            <a:xfrm>
              <a:off x="9115225" y="3326421"/>
              <a:ext cx="124797" cy="2955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>
              <a:extLst>
                <a:ext uri="{FF2B5EF4-FFF2-40B4-BE49-F238E27FC236}">
                  <a16:creationId xmlns:a16="http://schemas.microsoft.com/office/drawing/2014/main" id="{790D0A32-1391-4222-BE55-0A1FDD4C784B}"/>
                </a:ext>
              </a:extLst>
            </p:cNvPr>
            <p:cNvCxnSpPr>
              <a:cxnSpLocks noChangeAspect="1"/>
              <a:stCxn id="367" idx="6"/>
              <a:endCxn id="374" idx="3"/>
            </p:cNvCxnSpPr>
            <p:nvPr/>
          </p:nvCxnSpPr>
          <p:spPr>
            <a:xfrm flipV="1">
              <a:off x="9203971" y="3615877"/>
              <a:ext cx="99749" cy="7666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连接符 371">
              <a:extLst>
                <a:ext uri="{FF2B5EF4-FFF2-40B4-BE49-F238E27FC236}">
                  <a16:creationId xmlns:a16="http://schemas.microsoft.com/office/drawing/2014/main" id="{7AFBE779-BF2E-4E98-841A-9C1538F08246}"/>
                </a:ext>
              </a:extLst>
            </p:cNvPr>
            <p:cNvCxnSpPr>
              <a:cxnSpLocks noChangeAspect="1"/>
              <a:stCxn id="366" idx="6"/>
              <a:endCxn id="376" idx="3"/>
            </p:cNvCxnSpPr>
            <p:nvPr/>
          </p:nvCxnSpPr>
          <p:spPr>
            <a:xfrm flipV="1">
              <a:off x="8965141" y="3393278"/>
              <a:ext cx="290338" cy="1236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连接符 372">
              <a:extLst>
                <a:ext uri="{FF2B5EF4-FFF2-40B4-BE49-F238E27FC236}">
                  <a16:creationId xmlns:a16="http://schemas.microsoft.com/office/drawing/2014/main" id="{B2FFE344-A51F-4EC2-BF45-40FEE1FB6905}"/>
                </a:ext>
              </a:extLst>
            </p:cNvPr>
            <p:cNvCxnSpPr>
              <a:cxnSpLocks noChangeAspect="1"/>
              <a:stCxn id="366" idx="6"/>
              <a:endCxn id="374" idx="2"/>
            </p:cNvCxnSpPr>
            <p:nvPr/>
          </p:nvCxnSpPr>
          <p:spPr>
            <a:xfrm>
              <a:off x="8965141" y="3516957"/>
              <a:ext cx="323122" cy="6161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流程图: 接点 373">
              <a:extLst>
                <a:ext uri="{FF2B5EF4-FFF2-40B4-BE49-F238E27FC236}">
                  <a16:creationId xmlns:a16="http://schemas.microsoft.com/office/drawing/2014/main" id="{32515A46-22F4-43E7-9FBC-31A14D4F05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8263" y="352581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75" name="直接连接符 374">
              <a:extLst>
                <a:ext uri="{FF2B5EF4-FFF2-40B4-BE49-F238E27FC236}">
                  <a16:creationId xmlns:a16="http://schemas.microsoft.com/office/drawing/2014/main" id="{32E509B5-166F-49C0-BA22-35009BD22732}"/>
                </a:ext>
              </a:extLst>
            </p:cNvPr>
            <p:cNvCxnSpPr>
              <a:cxnSpLocks noChangeAspect="1"/>
              <a:stCxn id="376" idx="4"/>
              <a:endCxn id="374" idx="0"/>
            </p:cNvCxnSpPr>
            <p:nvPr/>
          </p:nvCxnSpPr>
          <p:spPr>
            <a:xfrm>
              <a:off x="9292796" y="3408730"/>
              <a:ext cx="48242" cy="11708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流程图: 接点 375">
              <a:extLst>
                <a:ext uri="{FF2B5EF4-FFF2-40B4-BE49-F238E27FC236}">
                  <a16:creationId xmlns:a16="http://schemas.microsoft.com/office/drawing/2014/main" id="{3C0C0327-4E69-480E-B35F-4DE892FB19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40022" y="330321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77" name="直接连接符 376">
              <a:extLst>
                <a:ext uri="{FF2B5EF4-FFF2-40B4-BE49-F238E27FC236}">
                  <a16:creationId xmlns:a16="http://schemas.microsoft.com/office/drawing/2014/main" id="{0D3E0BE8-FD78-4BF9-8646-816BB0DA84CB}"/>
                </a:ext>
              </a:extLst>
            </p:cNvPr>
            <p:cNvCxnSpPr>
              <a:cxnSpLocks noChangeAspect="1"/>
              <a:stCxn id="366" idx="5"/>
              <a:endCxn id="367" idx="2"/>
            </p:cNvCxnSpPr>
            <p:nvPr/>
          </p:nvCxnSpPr>
          <p:spPr>
            <a:xfrm>
              <a:off x="8949684" y="3554264"/>
              <a:ext cx="148739" cy="1382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70BFF84-D7BB-4FA9-B1CC-AA2EF9A6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3</a:t>
            </a:fld>
            <a:endParaRPr lang="en-AU"/>
          </a:p>
        </p:txBody>
      </p: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4B08DB8B-984A-46FC-94EB-2F7DDE2A6CD4}"/>
              </a:ext>
            </a:extLst>
          </p:cNvPr>
          <p:cNvGrpSpPr>
            <a:grpSpLocks noChangeAspect="1"/>
          </p:cNvGrpSpPr>
          <p:nvPr/>
        </p:nvGrpSpPr>
        <p:grpSpPr>
          <a:xfrm>
            <a:off x="6885906" y="1800485"/>
            <a:ext cx="928905" cy="830997"/>
            <a:chOff x="8803886" y="3215075"/>
            <a:chExt cx="666307" cy="596077"/>
          </a:xfrm>
        </p:grpSpPr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CC5588AD-8F40-44C3-A422-CCAA87B934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03886" y="3215075"/>
              <a:ext cx="666307" cy="596077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3" name="流程图: 接点 182">
              <a:extLst>
                <a:ext uri="{FF2B5EF4-FFF2-40B4-BE49-F238E27FC236}">
                  <a16:creationId xmlns:a16="http://schemas.microsoft.com/office/drawing/2014/main" id="{813530CC-E191-432E-B232-6918EDD4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9677" y="327366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4" name="流程图: 接点 183">
              <a:extLst>
                <a:ext uri="{FF2B5EF4-FFF2-40B4-BE49-F238E27FC236}">
                  <a16:creationId xmlns:a16="http://schemas.microsoft.com/office/drawing/2014/main" id="{1A3B818E-8B26-4268-AE60-6AC1AD717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59593" y="3464198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5" name="流程图: 接点 184">
              <a:extLst>
                <a:ext uri="{FF2B5EF4-FFF2-40B4-BE49-F238E27FC236}">
                  <a16:creationId xmlns:a16="http://schemas.microsoft.com/office/drawing/2014/main" id="{AE5760B0-CAB8-4843-8753-D99E8396B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8423" y="363978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905A3508-DD5F-4E4D-856B-591D3DFD3D4F}"/>
                </a:ext>
              </a:extLst>
            </p:cNvPr>
            <p:cNvCxnSpPr>
              <a:cxnSpLocks noChangeAspect="1"/>
              <a:stCxn id="184" idx="7"/>
              <a:endCxn id="183" idx="3"/>
            </p:cNvCxnSpPr>
            <p:nvPr/>
          </p:nvCxnSpPr>
          <p:spPr>
            <a:xfrm flipV="1">
              <a:off x="8949684" y="3363727"/>
              <a:ext cx="75450" cy="11592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C4CC4D8F-AFE7-4B87-A454-EA1AFC031303}"/>
                </a:ext>
              </a:extLst>
            </p:cNvPr>
            <p:cNvCxnSpPr>
              <a:cxnSpLocks noChangeAspect="1"/>
              <a:stCxn id="183" idx="5"/>
              <a:endCxn id="185" idx="0"/>
            </p:cNvCxnSpPr>
            <p:nvPr/>
          </p:nvCxnSpPr>
          <p:spPr>
            <a:xfrm>
              <a:off x="9099768" y="3363727"/>
              <a:ext cx="51429" cy="27605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7115B9EF-841E-49F4-891D-CDD5E684D006}"/>
                </a:ext>
              </a:extLst>
            </p:cNvPr>
            <p:cNvCxnSpPr>
              <a:cxnSpLocks noChangeAspect="1"/>
              <a:stCxn id="183" idx="6"/>
              <a:endCxn id="194" idx="2"/>
            </p:cNvCxnSpPr>
            <p:nvPr/>
          </p:nvCxnSpPr>
          <p:spPr>
            <a:xfrm>
              <a:off x="9115225" y="3326421"/>
              <a:ext cx="124797" cy="2955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CF122E12-5F8F-418B-B336-E155F505170E}"/>
                </a:ext>
              </a:extLst>
            </p:cNvPr>
            <p:cNvCxnSpPr>
              <a:cxnSpLocks noChangeAspect="1"/>
              <a:stCxn id="185" idx="6"/>
              <a:endCxn id="192" idx="3"/>
            </p:cNvCxnSpPr>
            <p:nvPr/>
          </p:nvCxnSpPr>
          <p:spPr>
            <a:xfrm flipV="1">
              <a:off x="9203971" y="3615877"/>
              <a:ext cx="99749" cy="7666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6D28A1F3-79B8-4911-8D90-DDCA3D408AB9}"/>
                </a:ext>
              </a:extLst>
            </p:cNvPr>
            <p:cNvCxnSpPr>
              <a:cxnSpLocks noChangeAspect="1"/>
              <a:stCxn id="184" idx="6"/>
              <a:endCxn id="194" idx="3"/>
            </p:cNvCxnSpPr>
            <p:nvPr/>
          </p:nvCxnSpPr>
          <p:spPr>
            <a:xfrm flipV="1">
              <a:off x="8965141" y="3393278"/>
              <a:ext cx="290338" cy="1236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984EB586-1061-4BC5-8233-D7623D676CB7}"/>
                </a:ext>
              </a:extLst>
            </p:cNvPr>
            <p:cNvCxnSpPr>
              <a:cxnSpLocks noChangeAspect="1"/>
              <a:stCxn id="184" idx="6"/>
              <a:endCxn id="192" idx="2"/>
            </p:cNvCxnSpPr>
            <p:nvPr/>
          </p:nvCxnSpPr>
          <p:spPr>
            <a:xfrm>
              <a:off x="8965141" y="3516957"/>
              <a:ext cx="323122" cy="6161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流程图: 接点 191">
              <a:extLst>
                <a:ext uri="{FF2B5EF4-FFF2-40B4-BE49-F238E27FC236}">
                  <a16:creationId xmlns:a16="http://schemas.microsoft.com/office/drawing/2014/main" id="{A8B4118D-43B9-404B-96B5-215A2652E2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8263" y="352581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F8570F92-7B29-422C-A45B-D02CFE86C525}"/>
                </a:ext>
              </a:extLst>
            </p:cNvPr>
            <p:cNvCxnSpPr>
              <a:cxnSpLocks noChangeAspect="1"/>
              <a:stCxn id="194" idx="4"/>
              <a:endCxn id="192" idx="0"/>
            </p:cNvCxnSpPr>
            <p:nvPr/>
          </p:nvCxnSpPr>
          <p:spPr>
            <a:xfrm>
              <a:off x="9292796" y="3408730"/>
              <a:ext cx="48242" cy="11708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流程图: 接点 193">
              <a:extLst>
                <a:ext uri="{FF2B5EF4-FFF2-40B4-BE49-F238E27FC236}">
                  <a16:creationId xmlns:a16="http://schemas.microsoft.com/office/drawing/2014/main" id="{24B9610D-9D85-4B59-B8D2-CB43FB9D15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40022" y="330321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5A86C42D-1517-4E5B-B154-E61BDF450F65}"/>
                </a:ext>
              </a:extLst>
            </p:cNvPr>
            <p:cNvCxnSpPr>
              <a:cxnSpLocks noChangeAspect="1"/>
              <a:stCxn id="184" idx="5"/>
              <a:endCxn id="185" idx="2"/>
            </p:cNvCxnSpPr>
            <p:nvPr/>
          </p:nvCxnSpPr>
          <p:spPr>
            <a:xfrm>
              <a:off x="8949684" y="3554264"/>
              <a:ext cx="148739" cy="1382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组合 195">
            <a:extLst>
              <a:ext uri="{FF2B5EF4-FFF2-40B4-BE49-F238E27FC236}">
                <a16:creationId xmlns:a16="http://schemas.microsoft.com/office/drawing/2014/main" id="{52B84EB0-F2E5-471C-8898-74C20B286B31}"/>
              </a:ext>
            </a:extLst>
          </p:cNvPr>
          <p:cNvGrpSpPr>
            <a:grpSpLocks noChangeAspect="1"/>
          </p:cNvGrpSpPr>
          <p:nvPr/>
        </p:nvGrpSpPr>
        <p:grpSpPr>
          <a:xfrm>
            <a:off x="9004315" y="1873259"/>
            <a:ext cx="903654" cy="746641"/>
            <a:chOff x="9636002" y="3273858"/>
            <a:chExt cx="648194" cy="535568"/>
          </a:xfrm>
        </p:grpSpPr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A2436F1D-45F0-48F7-99CB-1A855D1B99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36002" y="3273858"/>
              <a:ext cx="648194" cy="535568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流程图: 接点 197">
              <a:extLst>
                <a:ext uri="{FF2B5EF4-FFF2-40B4-BE49-F238E27FC236}">
                  <a16:creationId xmlns:a16="http://schemas.microsoft.com/office/drawing/2014/main" id="{017F94A4-CFE2-44FD-B0E5-DE6DA05B45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0446" y="3478059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9" name="流程图: 接点 198">
              <a:extLst>
                <a:ext uri="{FF2B5EF4-FFF2-40B4-BE49-F238E27FC236}">
                  <a16:creationId xmlns:a16="http://schemas.microsoft.com/office/drawing/2014/main" id="{0EE8CAEC-6A94-4B29-AE5D-A301C44952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98844" y="3326965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0" name="流程图: 接点 199">
              <a:extLst>
                <a:ext uri="{FF2B5EF4-FFF2-40B4-BE49-F238E27FC236}">
                  <a16:creationId xmlns:a16="http://schemas.microsoft.com/office/drawing/2014/main" id="{2C0FA76A-AF01-4368-8618-F7263FB3C0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3066" y="3467271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5D2B7A00-3C58-4CFC-BB95-CD6913B7CC19}"/>
                </a:ext>
              </a:extLst>
            </p:cNvPr>
            <p:cNvCxnSpPr>
              <a:cxnSpLocks noChangeAspect="1"/>
              <a:stCxn id="199" idx="2"/>
              <a:endCxn id="198" idx="7"/>
            </p:cNvCxnSpPr>
            <p:nvPr/>
          </p:nvCxnSpPr>
          <p:spPr>
            <a:xfrm flipH="1">
              <a:off x="9800537" y="3379723"/>
              <a:ext cx="98307" cy="1137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5CB4201B-DE83-4934-867C-76E220A13933}"/>
                </a:ext>
              </a:extLst>
            </p:cNvPr>
            <p:cNvCxnSpPr>
              <a:cxnSpLocks noChangeAspect="1"/>
              <a:stCxn id="199" idx="4"/>
              <a:endCxn id="206" idx="0"/>
            </p:cNvCxnSpPr>
            <p:nvPr/>
          </p:nvCxnSpPr>
          <p:spPr>
            <a:xfrm>
              <a:off x="9951618" y="3432482"/>
              <a:ext cx="35825" cy="19795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9250E6B3-4D85-489C-8E9B-DB62DB304479}"/>
                </a:ext>
              </a:extLst>
            </p:cNvPr>
            <p:cNvCxnSpPr>
              <a:cxnSpLocks noChangeAspect="1"/>
              <a:stCxn id="199" idx="6"/>
              <a:endCxn id="200" idx="1"/>
            </p:cNvCxnSpPr>
            <p:nvPr/>
          </p:nvCxnSpPr>
          <p:spPr>
            <a:xfrm>
              <a:off x="10004392" y="3379723"/>
              <a:ext cx="134131" cy="10300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0B596DD4-4E08-45DF-BF45-DF6537D7C3D6}"/>
                </a:ext>
              </a:extLst>
            </p:cNvPr>
            <p:cNvCxnSpPr>
              <a:cxnSpLocks noChangeAspect="1"/>
              <a:stCxn id="200" idx="3"/>
              <a:endCxn id="206" idx="6"/>
            </p:cNvCxnSpPr>
            <p:nvPr/>
          </p:nvCxnSpPr>
          <p:spPr>
            <a:xfrm flipH="1">
              <a:off x="10040217" y="3557336"/>
              <a:ext cx="98307" cy="12586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7D09968B-A5E2-4013-8F3D-06E49B3BB559}"/>
                </a:ext>
              </a:extLst>
            </p:cNvPr>
            <p:cNvCxnSpPr>
              <a:cxnSpLocks noChangeAspect="1"/>
              <a:stCxn id="198" idx="6"/>
              <a:endCxn id="200" idx="2"/>
            </p:cNvCxnSpPr>
            <p:nvPr/>
          </p:nvCxnSpPr>
          <p:spPr>
            <a:xfrm flipV="1">
              <a:off x="9815994" y="3520030"/>
              <a:ext cx="307072" cy="107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流程图: 接点 205">
              <a:extLst>
                <a:ext uri="{FF2B5EF4-FFF2-40B4-BE49-F238E27FC236}">
                  <a16:creationId xmlns:a16="http://schemas.microsoft.com/office/drawing/2014/main" id="{5B99928D-60DB-4760-8484-3AD6DF87A8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34668" y="3630441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BD109071-2852-4992-8068-30AA02611719}"/>
                </a:ext>
              </a:extLst>
            </p:cNvPr>
            <p:cNvCxnSpPr>
              <a:cxnSpLocks noChangeAspect="1"/>
              <a:stCxn id="198" idx="5"/>
              <a:endCxn id="206" idx="2"/>
            </p:cNvCxnSpPr>
            <p:nvPr/>
          </p:nvCxnSpPr>
          <p:spPr>
            <a:xfrm>
              <a:off x="9800537" y="3568125"/>
              <a:ext cx="134131" cy="11507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DBFEBA6-804C-493D-9B6B-7FB02FC30461}"/>
                  </a:ext>
                </a:extLst>
              </p:cNvPr>
              <p:cNvSpPr txBox="1"/>
              <p:nvPr/>
            </p:nvSpPr>
            <p:spPr>
              <a:xfrm>
                <a:off x="7848173" y="3164324"/>
                <a:ext cx="1026243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6600" b="0" i="1" smtClean="0">
                          <a:latin typeface="Cambria Math" panose="02040503050406030204" pitchFamily="18" charset="0"/>
                        </a:rPr>
                        <m:t>⊆</m:t>
                      </m:r>
                    </m:oMath>
                  </m:oMathPara>
                </a14:m>
                <a:endParaRPr lang="zh-CN" altLang="en-US" sz="66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DBFEBA6-804C-493D-9B6B-7FB02FC30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73" y="3164324"/>
                <a:ext cx="1026243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文本框 209">
                <a:extLst>
                  <a:ext uri="{FF2B5EF4-FFF2-40B4-BE49-F238E27FC236}">
                    <a16:creationId xmlns:a16="http://schemas.microsoft.com/office/drawing/2014/main" id="{4017BDAD-D926-4BD0-A376-737065B9698E}"/>
                  </a:ext>
                </a:extLst>
              </p:cNvPr>
              <p:cNvSpPr txBox="1"/>
              <p:nvPr/>
            </p:nvSpPr>
            <p:spPr>
              <a:xfrm>
                <a:off x="7856359" y="1653391"/>
                <a:ext cx="1026242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6600" b="0" i="1" smtClean="0"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zh-CN" altLang="en-US" sz="6600" dirty="0"/>
              </a:p>
            </p:txBody>
          </p:sp>
        </mc:Choice>
        <mc:Fallback xmlns="">
          <p:sp>
            <p:nvSpPr>
              <p:cNvPr id="210" name="文本框 209">
                <a:extLst>
                  <a:ext uri="{FF2B5EF4-FFF2-40B4-BE49-F238E27FC236}">
                    <a16:creationId xmlns:a16="http://schemas.microsoft.com/office/drawing/2014/main" id="{4017BDAD-D926-4BD0-A376-737065B96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359" y="1653391"/>
                <a:ext cx="1026242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文本框 210">
            <a:extLst>
              <a:ext uri="{FF2B5EF4-FFF2-40B4-BE49-F238E27FC236}">
                <a16:creationId xmlns:a16="http://schemas.microsoft.com/office/drawing/2014/main" id="{E4BE8B63-B425-419D-AB30-A80407340FC7}"/>
              </a:ext>
            </a:extLst>
          </p:cNvPr>
          <p:cNvSpPr txBox="1"/>
          <p:nvPr/>
        </p:nvSpPr>
        <p:spPr>
          <a:xfrm>
            <a:off x="6033221" y="210533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2000" b="1" dirty="0">
                <a:latin typeface="Roboto"/>
              </a:rPr>
              <a:t>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88320163-8B9F-4696-81A2-25AAE754ECA1}"/>
              </a:ext>
            </a:extLst>
          </p:cNvPr>
          <p:cNvSpPr txBox="1"/>
          <p:nvPr/>
        </p:nvSpPr>
        <p:spPr>
          <a:xfrm>
            <a:off x="6073329" y="3595086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2000" b="1" dirty="0">
                <a:latin typeface="Roboto"/>
              </a:rPr>
              <a:t>2.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4" name="文本框 243">
                <a:extLst>
                  <a:ext uri="{FF2B5EF4-FFF2-40B4-BE49-F238E27FC236}">
                    <a16:creationId xmlns:a16="http://schemas.microsoft.com/office/drawing/2014/main" id="{773B9C30-F919-48F1-B8EE-8578A4993AB2}"/>
                  </a:ext>
                </a:extLst>
              </p:cNvPr>
              <p:cNvSpPr txBox="1"/>
              <p:nvPr/>
            </p:nvSpPr>
            <p:spPr>
              <a:xfrm>
                <a:off x="6771296" y="2589937"/>
                <a:ext cx="139065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/>
                  <a:t>3-core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3.1</m:t>
                        </m:r>
                      </m:sub>
                    </m:sSub>
                  </m:oMath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244" name="文本框 243">
                <a:extLst>
                  <a:ext uri="{FF2B5EF4-FFF2-40B4-BE49-F238E27FC236}">
                    <a16:creationId xmlns:a16="http://schemas.microsoft.com/office/drawing/2014/main" id="{773B9C30-F919-48F1-B8EE-8578A4993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296" y="2589937"/>
                <a:ext cx="1390650" cy="415498"/>
              </a:xfrm>
              <a:prstGeom prst="rect">
                <a:avLst/>
              </a:prstGeom>
              <a:blipFill>
                <a:blip r:embed="rId9"/>
                <a:stretch>
                  <a:fillRect l="-7018" t="-10294" r="-12281" b="-45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文本框 244">
                <a:extLst>
                  <a:ext uri="{FF2B5EF4-FFF2-40B4-BE49-F238E27FC236}">
                    <a16:creationId xmlns:a16="http://schemas.microsoft.com/office/drawing/2014/main" id="{49A04E1D-B990-4BA5-B8B8-64FE3DD64661}"/>
                  </a:ext>
                </a:extLst>
              </p:cNvPr>
              <p:cNvSpPr txBox="1"/>
              <p:nvPr/>
            </p:nvSpPr>
            <p:spPr>
              <a:xfrm>
                <a:off x="9171445" y="4178721"/>
                <a:ext cx="123195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/>
                  <a:t>2-core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245" name="文本框 244">
                <a:extLst>
                  <a:ext uri="{FF2B5EF4-FFF2-40B4-BE49-F238E27FC236}">
                    <a16:creationId xmlns:a16="http://schemas.microsoft.com/office/drawing/2014/main" id="{49A04E1D-B990-4BA5-B8B8-64FE3DD64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445" y="4178721"/>
                <a:ext cx="1231952" cy="415498"/>
              </a:xfrm>
              <a:prstGeom prst="rect">
                <a:avLst/>
              </a:prstGeom>
              <a:blipFill>
                <a:blip r:embed="rId10"/>
                <a:stretch>
                  <a:fillRect l="-7921" t="-10145" r="-12376" b="-43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文本框 296">
                <a:extLst>
                  <a:ext uri="{FF2B5EF4-FFF2-40B4-BE49-F238E27FC236}">
                    <a16:creationId xmlns:a16="http://schemas.microsoft.com/office/drawing/2014/main" id="{CA8327EA-F7A4-421F-8E0F-59DDF257D08B}"/>
                  </a:ext>
                </a:extLst>
              </p:cNvPr>
              <p:cNvSpPr txBox="1"/>
              <p:nvPr/>
            </p:nvSpPr>
            <p:spPr>
              <a:xfrm>
                <a:off x="8778928" y="2556136"/>
                <a:ext cx="139065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/>
                  <a:t>3-core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3.2</m:t>
                        </m:r>
                      </m:sub>
                    </m:sSub>
                  </m:oMath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297" name="文本框 296">
                <a:extLst>
                  <a:ext uri="{FF2B5EF4-FFF2-40B4-BE49-F238E27FC236}">
                    <a16:creationId xmlns:a16="http://schemas.microsoft.com/office/drawing/2014/main" id="{CA8327EA-F7A4-421F-8E0F-59DDF257D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928" y="2556136"/>
                <a:ext cx="1390650" cy="415498"/>
              </a:xfrm>
              <a:prstGeom prst="rect">
                <a:avLst/>
              </a:prstGeom>
              <a:blipFill>
                <a:blip r:embed="rId11"/>
                <a:stretch>
                  <a:fillRect l="-6579" t="-10294" r="-12281" b="-45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1" name="文本框 450">
                <a:extLst>
                  <a:ext uri="{FF2B5EF4-FFF2-40B4-BE49-F238E27FC236}">
                    <a16:creationId xmlns:a16="http://schemas.microsoft.com/office/drawing/2014/main" id="{228A6635-0C3A-4EB8-84F9-14830C7C52B6}"/>
                  </a:ext>
                </a:extLst>
              </p:cNvPr>
              <p:cNvSpPr txBox="1"/>
              <p:nvPr/>
            </p:nvSpPr>
            <p:spPr>
              <a:xfrm>
                <a:off x="6755195" y="4176266"/>
                <a:ext cx="139065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/>
                  <a:t>3-core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3.1</m:t>
                        </m:r>
                      </m:sub>
                    </m:sSub>
                  </m:oMath>
                </a14:m>
                <a:endParaRPr lang="zh-CN" altLang="en-US" sz="2400" i="1" dirty="0"/>
              </a:p>
            </p:txBody>
          </p:sp>
        </mc:Choice>
        <mc:Fallback xmlns="">
          <p:sp>
            <p:nvSpPr>
              <p:cNvPr id="451" name="文本框 450">
                <a:extLst>
                  <a:ext uri="{FF2B5EF4-FFF2-40B4-BE49-F238E27FC236}">
                    <a16:creationId xmlns:a16="http://schemas.microsoft.com/office/drawing/2014/main" id="{228A6635-0C3A-4EB8-84F9-14830C7C5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95" y="4176266"/>
                <a:ext cx="1390650" cy="415498"/>
              </a:xfrm>
              <a:prstGeom prst="rect">
                <a:avLst/>
              </a:prstGeom>
              <a:blipFill>
                <a:blip r:embed="rId12"/>
                <a:stretch>
                  <a:fillRect l="-6579" t="-10294" r="-12281" b="-45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811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429CEAA-C4BA-4BC0-BF64-9FF19EE2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Solution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3D871E2E-1521-404B-9DBD-1A6EE2DF6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Compute HCD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rgbClr val="C00000"/>
                </a:solidFill>
              </a:rPr>
              <a:t>Preprocessing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Score Computation on HCD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Output the Best K-Core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86B568-6EB5-4A6D-8613-85F4CBA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30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5CB5834-1F1E-4AC6-897F-8090611759C0}"/>
                  </a:ext>
                </a:extLst>
              </p:cNvPr>
              <p:cNvSpPr txBox="1"/>
              <p:nvPr/>
            </p:nvSpPr>
            <p:spPr>
              <a:xfrm>
                <a:off x="6984273" y="2228671"/>
                <a:ext cx="38383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Preprocessing of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𝑔𝑡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# neighbors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𝑒𝑞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# neighbors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The rest neighbors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5CB5834-1F1E-4AC6-897F-809061175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273" y="2228671"/>
                <a:ext cx="3838304" cy="1200329"/>
              </a:xfrm>
              <a:prstGeom prst="rect">
                <a:avLst/>
              </a:prstGeom>
              <a:blipFill>
                <a:blip r:embed="rId4"/>
                <a:stretch>
                  <a:fillRect l="-1431" t="-2538" b="-7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174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429CEAA-C4BA-4BC0-BF64-9FF19EE2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Score Computation on HCD (Intuition)</a:t>
            </a:r>
            <a:endParaRPr lang="zh-CN" altLang="en-US" dirty="0"/>
          </a:p>
        </p:txBody>
      </p:sp>
      <p:sp>
        <p:nvSpPr>
          <p:cNvPr id="819" name="内容占位符 104">
            <a:extLst>
              <a:ext uri="{FF2B5EF4-FFF2-40B4-BE49-F238E27FC236}">
                <a16:creationId xmlns:a16="http://schemas.microsoft.com/office/drawing/2014/main" id="{4158F34F-6B8A-45F7-88C8-01181A3FF26A}"/>
              </a:ext>
            </a:extLst>
          </p:cNvPr>
          <p:cNvSpPr txBox="1">
            <a:spLocks/>
          </p:cNvSpPr>
          <p:nvPr/>
        </p:nvSpPr>
        <p:spPr>
          <a:xfrm>
            <a:off x="945536" y="1801998"/>
            <a:ext cx="5842991" cy="1553211"/>
          </a:xfrm>
          <a:prstGeom prst="rect">
            <a:avLst/>
          </a:prstGeom>
          <a:noFill/>
          <a:ln w="38100">
            <a:solidFill>
              <a:srgbClr val="3F61C4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2000" dirty="0"/>
          </a:p>
        </p:txBody>
      </p:sp>
      <p:grpSp>
        <p:nvGrpSpPr>
          <p:cNvPr id="820" name="组合 819">
            <a:extLst>
              <a:ext uri="{FF2B5EF4-FFF2-40B4-BE49-F238E27FC236}">
                <a16:creationId xmlns:a16="http://schemas.microsoft.com/office/drawing/2014/main" id="{AF7309D6-FA00-4AD9-BBD2-AB5DB8D65D09}"/>
              </a:ext>
            </a:extLst>
          </p:cNvPr>
          <p:cNvGrpSpPr/>
          <p:nvPr/>
        </p:nvGrpSpPr>
        <p:grpSpPr>
          <a:xfrm>
            <a:off x="1134846" y="1868802"/>
            <a:ext cx="5346919" cy="792318"/>
            <a:chOff x="706702" y="4346491"/>
            <a:chExt cx="5346919" cy="792318"/>
          </a:xfrm>
        </p:grpSpPr>
        <p:grpSp>
          <p:nvGrpSpPr>
            <p:cNvPr id="821" name="组合 820">
              <a:extLst>
                <a:ext uri="{FF2B5EF4-FFF2-40B4-BE49-F238E27FC236}">
                  <a16:creationId xmlns:a16="http://schemas.microsoft.com/office/drawing/2014/main" id="{7F9E9F5B-7294-4B41-AB1B-0C0635E18C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6702" y="4393711"/>
              <a:ext cx="1515454" cy="745098"/>
              <a:chOff x="1174130" y="4908547"/>
              <a:chExt cx="1659861" cy="816097"/>
            </a:xfrm>
          </p:grpSpPr>
          <p:sp>
            <p:nvSpPr>
              <p:cNvPr id="903" name="流程图: 接点 902">
                <a:extLst>
                  <a:ext uri="{FF2B5EF4-FFF2-40B4-BE49-F238E27FC236}">
                    <a16:creationId xmlns:a16="http://schemas.microsoft.com/office/drawing/2014/main" id="{3F8948D9-AAB7-4894-8249-49CD91071D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45876" y="5121271"/>
                <a:ext cx="92227" cy="90748"/>
              </a:xfrm>
              <a:prstGeom prst="flowChartConnector">
                <a:avLst/>
              </a:prstGeom>
              <a:solidFill>
                <a:srgbClr val="BE504F"/>
              </a:solidFill>
              <a:ln w="25400">
                <a:solidFill>
                  <a:srgbClr val="BE504F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04" name="流程图: 接点 903">
                <a:extLst>
                  <a:ext uri="{FF2B5EF4-FFF2-40B4-BE49-F238E27FC236}">
                    <a16:creationId xmlns:a16="http://schemas.microsoft.com/office/drawing/2014/main" id="{33B460CD-B2E0-4C49-A7C4-1FF1B3B3BD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4735" y="5285137"/>
                <a:ext cx="92227" cy="90748"/>
              </a:xfrm>
              <a:prstGeom prst="flowChartConnector">
                <a:avLst/>
              </a:prstGeom>
              <a:solidFill>
                <a:srgbClr val="BE504F"/>
              </a:solidFill>
              <a:ln w="25400">
                <a:solidFill>
                  <a:srgbClr val="BE504F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05" name="流程图: 接点 904">
                <a:extLst>
                  <a:ext uri="{FF2B5EF4-FFF2-40B4-BE49-F238E27FC236}">
                    <a16:creationId xmlns:a16="http://schemas.microsoft.com/office/drawing/2014/main" id="{21352FC0-0533-450D-8B22-E6F3FE9321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23422" y="5436145"/>
                <a:ext cx="92227" cy="90748"/>
              </a:xfrm>
              <a:prstGeom prst="flowChartConnector">
                <a:avLst/>
              </a:prstGeom>
              <a:solidFill>
                <a:srgbClr val="BE504F"/>
              </a:solidFill>
              <a:ln w="25400">
                <a:solidFill>
                  <a:srgbClr val="BE504F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06" name="直接连接符 905">
                <a:extLst>
                  <a:ext uri="{FF2B5EF4-FFF2-40B4-BE49-F238E27FC236}">
                    <a16:creationId xmlns:a16="http://schemas.microsoft.com/office/drawing/2014/main" id="{37E0DD90-C2B4-4724-9E65-989D2E80480E}"/>
                  </a:ext>
                </a:extLst>
              </p:cNvPr>
              <p:cNvCxnSpPr>
                <a:cxnSpLocks noChangeAspect="1"/>
                <a:stCxn id="904" idx="7"/>
                <a:endCxn id="903" idx="3"/>
              </p:cNvCxnSpPr>
              <p:nvPr/>
            </p:nvCxnSpPr>
            <p:spPr>
              <a:xfrm flipV="1">
                <a:off x="1493455" y="5198729"/>
                <a:ext cx="65927" cy="99698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直接连接符 906">
                <a:extLst>
                  <a:ext uri="{FF2B5EF4-FFF2-40B4-BE49-F238E27FC236}">
                    <a16:creationId xmlns:a16="http://schemas.microsoft.com/office/drawing/2014/main" id="{84B408EC-55A1-49F1-AFF9-49F6F5B442F8}"/>
                  </a:ext>
                </a:extLst>
              </p:cNvPr>
              <p:cNvCxnSpPr>
                <a:cxnSpLocks noChangeAspect="1"/>
                <a:stCxn id="903" idx="5"/>
                <a:endCxn id="905" idx="0"/>
              </p:cNvCxnSpPr>
              <p:nvPr/>
            </p:nvCxnSpPr>
            <p:spPr>
              <a:xfrm>
                <a:off x="1624596" y="5198729"/>
                <a:ext cx="44938" cy="237416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直接连接符 907">
                <a:extLst>
                  <a:ext uri="{FF2B5EF4-FFF2-40B4-BE49-F238E27FC236}">
                    <a16:creationId xmlns:a16="http://schemas.microsoft.com/office/drawing/2014/main" id="{A839D12D-5FA5-416A-9DDC-E61ECAAA70BC}"/>
                  </a:ext>
                </a:extLst>
              </p:cNvPr>
              <p:cNvCxnSpPr>
                <a:cxnSpLocks noChangeAspect="1"/>
                <a:stCxn id="903" idx="6"/>
                <a:endCxn id="944" idx="2"/>
              </p:cNvCxnSpPr>
              <p:nvPr/>
            </p:nvCxnSpPr>
            <p:spPr>
              <a:xfrm>
                <a:off x="1638103" y="5166645"/>
                <a:ext cx="109046" cy="25415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直接连接符 908">
                <a:extLst>
                  <a:ext uri="{FF2B5EF4-FFF2-40B4-BE49-F238E27FC236}">
                    <a16:creationId xmlns:a16="http://schemas.microsoft.com/office/drawing/2014/main" id="{2195C5BB-AE1E-40AF-848F-4F2301A515A9}"/>
                  </a:ext>
                </a:extLst>
              </p:cNvPr>
              <p:cNvCxnSpPr>
                <a:cxnSpLocks noChangeAspect="1"/>
                <a:stCxn id="905" idx="6"/>
                <a:endCxn id="941" idx="3"/>
              </p:cNvCxnSpPr>
              <p:nvPr/>
            </p:nvCxnSpPr>
            <p:spPr>
              <a:xfrm flipV="1">
                <a:off x="1715647" y="5415584"/>
                <a:ext cx="87159" cy="65934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直接连接符 909">
                <a:extLst>
                  <a:ext uri="{FF2B5EF4-FFF2-40B4-BE49-F238E27FC236}">
                    <a16:creationId xmlns:a16="http://schemas.microsoft.com/office/drawing/2014/main" id="{7AEA1A47-1D6B-401F-95D7-546283E14B8B}"/>
                  </a:ext>
                </a:extLst>
              </p:cNvPr>
              <p:cNvCxnSpPr>
                <a:cxnSpLocks noChangeAspect="1"/>
                <a:stCxn id="904" idx="6"/>
                <a:endCxn id="944" idx="3"/>
              </p:cNvCxnSpPr>
              <p:nvPr/>
            </p:nvCxnSpPr>
            <p:spPr>
              <a:xfrm flipV="1">
                <a:off x="1506962" y="5224144"/>
                <a:ext cx="253692" cy="106368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1" name="流程图: 接点 910">
                <a:extLst>
                  <a:ext uri="{FF2B5EF4-FFF2-40B4-BE49-F238E27FC236}">
                    <a16:creationId xmlns:a16="http://schemas.microsoft.com/office/drawing/2014/main" id="{09DF8B08-643E-4FF5-93C6-8923C65EE0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1779909" y="4960842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12" name="流程图: 接点 911">
                <a:extLst>
                  <a:ext uri="{FF2B5EF4-FFF2-40B4-BE49-F238E27FC236}">
                    <a16:creationId xmlns:a16="http://schemas.microsoft.com/office/drawing/2014/main" id="{19313B29-2B16-4E4D-8189-6248E3DDCA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2150589" y="5005419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13" name="流程图: 接点 912">
                <a:extLst>
                  <a:ext uri="{FF2B5EF4-FFF2-40B4-BE49-F238E27FC236}">
                    <a16:creationId xmlns:a16="http://schemas.microsoft.com/office/drawing/2014/main" id="{75626A0A-1F46-48F1-8334-A81D38553C4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1976967" y="4908547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14" name="流程图: 接点 913">
                <a:extLst>
                  <a:ext uri="{FF2B5EF4-FFF2-40B4-BE49-F238E27FC236}">
                    <a16:creationId xmlns:a16="http://schemas.microsoft.com/office/drawing/2014/main" id="{C615E897-37A1-47BF-B68F-B055B495DB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02279" y="5633896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15" name="直接连接符 914">
                <a:extLst>
                  <a:ext uri="{FF2B5EF4-FFF2-40B4-BE49-F238E27FC236}">
                    <a16:creationId xmlns:a16="http://schemas.microsoft.com/office/drawing/2014/main" id="{2F9B4CB8-4A39-400A-93AC-2F66F72B78A9}"/>
                  </a:ext>
                </a:extLst>
              </p:cNvPr>
              <p:cNvCxnSpPr>
                <a:cxnSpLocks noChangeAspect="1"/>
                <a:stCxn id="911" idx="5"/>
                <a:endCxn id="912" idx="2"/>
              </p:cNvCxnSpPr>
              <p:nvPr/>
            </p:nvCxnSpPr>
            <p:spPr>
              <a:xfrm>
                <a:off x="1864595" y="5031079"/>
                <a:ext cx="286963" cy="28972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16" name="直接连接符 915">
                <a:extLst>
                  <a:ext uri="{FF2B5EF4-FFF2-40B4-BE49-F238E27FC236}">
                    <a16:creationId xmlns:a16="http://schemas.microsoft.com/office/drawing/2014/main" id="{894B14DC-FA14-49BF-BA3A-65534E53EB03}"/>
                  </a:ext>
                </a:extLst>
              </p:cNvPr>
              <p:cNvCxnSpPr>
                <a:cxnSpLocks noChangeAspect="1"/>
                <a:stCxn id="911" idx="6"/>
                <a:endCxn id="913" idx="2"/>
              </p:cNvCxnSpPr>
              <p:nvPr/>
            </p:nvCxnSpPr>
            <p:spPr>
              <a:xfrm flipV="1">
                <a:off x="1871164" y="4963179"/>
                <a:ext cx="106773" cy="33778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直接连接符 916">
                <a:extLst>
                  <a:ext uri="{FF2B5EF4-FFF2-40B4-BE49-F238E27FC236}">
                    <a16:creationId xmlns:a16="http://schemas.microsoft.com/office/drawing/2014/main" id="{1FEDF675-FB8F-4124-B8EA-CCA461A62D1E}"/>
                  </a:ext>
                </a:extLst>
              </p:cNvPr>
              <p:cNvCxnSpPr>
                <a:cxnSpLocks noChangeAspect="1"/>
                <a:stCxn id="913" idx="5"/>
                <a:endCxn id="912" idx="1"/>
              </p:cNvCxnSpPr>
              <p:nvPr/>
            </p:nvCxnSpPr>
            <p:spPr>
              <a:xfrm>
                <a:off x="2061654" y="4978785"/>
                <a:ext cx="96472" cy="47144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直接连接符 917">
                <a:extLst>
                  <a:ext uri="{FF2B5EF4-FFF2-40B4-BE49-F238E27FC236}">
                    <a16:creationId xmlns:a16="http://schemas.microsoft.com/office/drawing/2014/main" id="{2A7A3768-F6F0-45D3-A139-047F36567002}"/>
                  </a:ext>
                </a:extLst>
              </p:cNvPr>
              <p:cNvCxnSpPr>
                <a:cxnSpLocks noChangeAspect="1"/>
                <a:stCxn id="914" idx="1"/>
                <a:endCxn id="941" idx="4"/>
              </p:cNvCxnSpPr>
              <p:nvPr/>
            </p:nvCxnSpPr>
            <p:spPr>
              <a:xfrm flipV="1">
                <a:off x="1815786" y="5428874"/>
                <a:ext cx="19629" cy="218311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直接连接符 918">
                <a:extLst>
                  <a:ext uri="{FF2B5EF4-FFF2-40B4-BE49-F238E27FC236}">
                    <a16:creationId xmlns:a16="http://schemas.microsoft.com/office/drawing/2014/main" id="{E52A1AC3-7A0F-40AA-B341-1ED8C5877D5B}"/>
                  </a:ext>
                </a:extLst>
              </p:cNvPr>
              <p:cNvCxnSpPr>
                <a:cxnSpLocks noChangeAspect="1"/>
                <a:stCxn id="914" idx="6"/>
                <a:endCxn id="934" idx="3"/>
              </p:cNvCxnSpPr>
              <p:nvPr/>
            </p:nvCxnSpPr>
            <p:spPr>
              <a:xfrm flipV="1">
                <a:off x="1894506" y="5617310"/>
                <a:ext cx="119923" cy="61959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直接连接符 919">
                <a:extLst>
                  <a:ext uri="{FF2B5EF4-FFF2-40B4-BE49-F238E27FC236}">
                    <a16:creationId xmlns:a16="http://schemas.microsoft.com/office/drawing/2014/main" id="{0B7CAFA4-3C7A-4662-985C-CA906394E0AD}"/>
                  </a:ext>
                </a:extLst>
              </p:cNvPr>
              <p:cNvCxnSpPr>
                <a:cxnSpLocks noChangeAspect="1"/>
                <a:stCxn id="912" idx="5"/>
                <a:endCxn id="922" idx="1"/>
              </p:cNvCxnSpPr>
              <p:nvPr/>
            </p:nvCxnSpPr>
            <p:spPr>
              <a:xfrm>
                <a:off x="2235275" y="5075655"/>
                <a:ext cx="101047" cy="104747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1" name="流程图: 接点 920">
                <a:extLst>
                  <a:ext uri="{FF2B5EF4-FFF2-40B4-BE49-F238E27FC236}">
                    <a16:creationId xmlns:a16="http://schemas.microsoft.com/office/drawing/2014/main" id="{12E44942-CAC3-471D-B484-D2B968D38A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158197" y="5297058"/>
                <a:ext cx="92227" cy="90748"/>
              </a:xfrm>
              <a:prstGeom prst="flowChartConnector">
                <a:avLst/>
              </a:prstGeom>
              <a:solidFill>
                <a:srgbClr val="BE504F"/>
              </a:solidFill>
              <a:ln w="25400">
                <a:solidFill>
                  <a:srgbClr val="BE504F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22" name="流程图: 接点 921">
                <a:extLst>
                  <a:ext uri="{FF2B5EF4-FFF2-40B4-BE49-F238E27FC236}">
                    <a16:creationId xmlns:a16="http://schemas.microsoft.com/office/drawing/2014/main" id="{11199454-A543-46B4-A09E-911C34D389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22815" y="5167112"/>
                <a:ext cx="92227" cy="90748"/>
              </a:xfrm>
              <a:prstGeom prst="flowChartConnector">
                <a:avLst/>
              </a:prstGeom>
              <a:solidFill>
                <a:srgbClr val="BE504F"/>
              </a:solidFill>
              <a:ln w="25400">
                <a:solidFill>
                  <a:srgbClr val="BE504F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23" name="流程图: 接点 922">
                <a:extLst>
                  <a:ext uri="{FF2B5EF4-FFF2-40B4-BE49-F238E27FC236}">
                    <a16:creationId xmlns:a16="http://schemas.microsoft.com/office/drawing/2014/main" id="{2E86277E-8490-43C9-851A-BF9CB69AF5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18738" y="5287780"/>
                <a:ext cx="92227" cy="90748"/>
              </a:xfrm>
              <a:prstGeom prst="flowChartConnector">
                <a:avLst/>
              </a:prstGeom>
              <a:solidFill>
                <a:srgbClr val="BE504F"/>
              </a:solidFill>
              <a:ln w="25400">
                <a:solidFill>
                  <a:srgbClr val="BE504F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24" name="直接连接符 923">
                <a:extLst>
                  <a:ext uri="{FF2B5EF4-FFF2-40B4-BE49-F238E27FC236}">
                    <a16:creationId xmlns:a16="http://schemas.microsoft.com/office/drawing/2014/main" id="{605AB694-A85F-4B83-BFE6-584DF310A351}"/>
                  </a:ext>
                </a:extLst>
              </p:cNvPr>
              <p:cNvCxnSpPr>
                <a:cxnSpLocks noChangeAspect="1"/>
                <a:stCxn id="922" idx="2"/>
                <a:endCxn id="921" idx="7"/>
              </p:cNvCxnSpPr>
              <p:nvPr/>
            </p:nvCxnSpPr>
            <p:spPr>
              <a:xfrm flipH="1">
                <a:off x="2236916" y="5212487"/>
                <a:ext cx="85899" cy="97861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直接连接符 924">
                <a:extLst>
                  <a:ext uri="{FF2B5EF4-FFF2-40B4-BE49-F238E27FC236}">
                    <a16:creationId xmlns:a16="http://schemas.microsoft.com/office/drawing/2014/main" id="{039DC0C0-53CA-4ABE-AE8E-BCA37272615F}"/>
                  </a:ext>
                </a:extLst>
              </p:cNvPr>
              <p:cNvCxnSpPr>
                <a:cxnSpLocks noChangeAspect="1"/>
                <a:stCxn id="922" idx="4"/>
                <a:endCxn id="947" idx="0"/>
              </p:cNvCxnSpPr>
              <p:nvPr/>
            </p:nvCxnSpPr>
            <p:spPr>
              <a:xfrm>
                <a:off x="2368929" y="5257860"/>
                <a:ext cx="31303" cy="170249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直接连接符 925">
                <a:extLst>
                  <a:ext uri="{FF2B5EF4-FFF2-40B4-BE49-F238E27FC236}">
                    <a16:creationId xmlns:a16="http://schemas.microsoft.com/office/drawing/2014/main" id="{B6AA3030-0923-4FD8-B312-EDA22A656C1E}"/>
                  </a:ext>
                </a:extLst>
              </p:cNvPr>
              <p:cNvCxnSpPr>
                <a:cxnSpLocks noChangeAspect="1"/>
                <a:stCxn id="922" idx="6"/>
                <a:endCxn id="923" idx="1"/>
              </p:cNvCxnSpPr>
              <p:nvPr/>
            </p:nvCxnSpPr>
            <p:spPr>
              <a:xfrm>
                <a:off x="2415042" y="5212487"/>
                <a:ext cx="117202" cy="88583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直接连接符 926">
                <a:extLst>
                  <a:ext uri="{FF2B5EF4-FFF2-40B4-BE49-F238E27FC236}">
                    <a16:creationId xmlns:a16="http://schemas.microsoft.com/office/drawing/2014/main" id="{10E7AA44-669D-46BB-B2C6-74F6DAB70B70}"/>
                  </a:ext>
                </a:extLst>
              </p:cNvPr>
              <p:cNvCxnSpPr>
                <a:cxnSpLocks noChangeAspect="1"/>
                <a:stCxn id="923" idx="3"/>
                <a:endCxn id="947" idx="6"/>
              </p:cNvCxnSpPr>
              <p:nvPr/>
            </p:nvCxnSpPr>
            <p:spPr>
              <a:xfrm flipH="1">
                <a:off x="2446345" y="5365238"/>
                <a:ext cx="85899" cy="108246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直接连接符 927">
                <a:extLst>
                  <a:ext uri="{FF2B5EF4-FFF2-40B4-BE49-F238E27FC236}">
                    <a16:creationId xmlns:a16="http://schemas.microsoft.com/office/drawing/2014/main" id="{EB8D9F03-FC9A-4E01-9C20-668D9171B394}"/>
                  </a:ext>
                </a:extLst>
              </p:cNvPr>
              <p:cNvCxnSpPr>
                <a:cxnSpLocks noChangeAspect="1"/>
                <a:stCxn id="921" idx="6"/>
                <a:endCxn id="923" idx="2"/>
              </p:cNvCxnSpPr>
              <p:nvPr/>
            </p:nvCxnSpPr>
            <p:spPr>
              <a:xfrm flipV="1">
                <a:off x="2250423" y="5333153"/>
                <a:ext cx="268315" cy="9278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9" name="流程图: 接点 928">
                <a:extLst>
                  <a:ext uri="{FF2B5EF4-FFF2-40B4-BE49-F238E27FC236}">
                    <a16:creationId xmlns:a16="http://schemas.microsoft.com/office/drawing/2014/main" id="{5D974EA8-1B44-4975-8070-ABF0FF7F5A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1764" y="5197850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30" name="流程图: 接点 929">
                <a:extLst>
                  <a:ext uri="{FF2B5EF4-FFF2-40B4-BE49-F238E27FC236}">
                    <a16:creationId xmlns:a16="http://schemas.microsoft.com/office/drawing/2014/main" id="{BCCD5AF3-CD07-4C2F-B15A-D071AE3AE6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09179" y="5428109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31" name="直接连接符 930">
                <a:extLst>
                  <a:ext uri="{FF2B5EF4-FFF2-40B4-BE49-F238E27FC236}">
                    <a16:creationId xmlns:a16="http://schemas.microsoft.com/office/drawing/2014/main" id="{F02563BD-EA37-4D5E-A44E-D1194524064B}"/>
                  </a:ext>
                </a:extLst>
              </p:cNvPr>
              <p:cNvCxnSpPr>
                <a:cxnSpLocks noChangeAspect="1"/>
                <a:stCxn id="929" idx="2"/>
                <a:endCxn id="923" idx="7"/>
              </p:cNvCxnSpPr>
              <p:nvPr/>
            </p:nvCxnSpPr>
            <p:spPr>
              <a:xfrm flipH="1">
                <a:off x="2597459" y="5243224"/>
                <a:ext cx="144305" cy="57846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直接连接符 931">
                <a:extLst>
                  <a:ext uri="{FF2B5EF4-FFF2-40B4-BE49-F238E27FC236}">
                    <a16:creationId xmlns:a16="http://schemas.microsoft.com/office/drawing/2014/main" id="{4B2D1251-0E50-4DBD-97C7-A3A5A5FA26F8}"/>
                  </a:ext>
                </a:extLst>
              </p:cNvPr>
              <p:cNvCxnSpPr>
                <a:cxnSpLocks noChangeAspect="1"/>
                <a:stCxn id="930" idx="1"/>
                <a:endCxn id="923" idx="5"/>
              </p:cNvCxnSpPr>
              <p:nvPr/>
            </p:nvCxnSpPr>
            <p:spPr>
              <a:xfrm flipH="1" flipV="1">
                <a:off x="2597459" y="5365238"/>
                <a:ext cx="125226" cy="76161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直接连接符 932">
                <a:extLst>
                  <a:ext uri="{FF2B5EF4-FFF2-40B4-BE49-F238E27FC236}">
                    <a16:creationId xmlns:a16="http://schemas.microsoft.com/office/drawing/2014/main" id="{3D048ABC-F668-4A11-A3B8-60B1CEB23ED5}"/>
                  </a:ext>
                </a:extLst>
              </p:cNvPr>
              <p:cNvCxnSpPr>
                <a:cxnSpLocks noChangeAspect="1"/>
                <a:stCxn id="929" idx="4"/>
                <a:endCxn id="930" idx="0"/>
              </p:cNvCxnSpPr>
              <p:nvPr/>
            </p:nvCxnSpPr>
            <p:spPr>
              <a:xfrm flipH="1">
                <a:off x="2755293" y="5288598"/>
                <a:ext cx="32585" cy="139511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4" name="流程图: 接点 933">
                <a:extLst>
                  <a:ext uri="{FF2B5EF4-FFF2-40B4-BE49-F238E27FC236}">
                    <a16:creationId xmlns:a16="http://schemas.microsoft.com/office/drawing/2014/main" id="{C1DF044E-FE87-47E7-911A-66FEB1D538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000923" y="5539852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35" name="流程图: 接点 934">
                <a:extLst>
                  <a:ext uri="{FF2B5EF4-FFF2-40B4-BE49-F238E27FC236}">
                    <a16:creationId xmlns:a16="http://schemas.microsoft.com/office/drawing/2014/main" id="{3752DB25-2F8F-49B6-9A71-769E29DA29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74130" y="5257860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36" name="直接连接符 935">
                <a:extLst>
                  <a:ext uri="{FF2B5EF4-FFF2-40B4-BE49-F238E27FC236}">
                    <a16:creationId xmlns:a16="http://schemas.microsoft.com/office/drawing/2014/main" id="{AA4933BC-3377-4626-B915-0B8A7DB38371}"/>
                  </a:ext>
                </a:extLst>
              </p:cNvPr>
              <p:cNvCxnSpPr>
                <a:cxnSpLocks noChangeAspect="1"/>
                <a:stCxn id="935" idx="4"/>
                <a:endCxn id="937" idx="1"/>
              </p:cNvCxnSpPr>
              <p:nvPr/>
            </p:nvCxnSpPr>
            <p:spPr>
              <a:xfrm>
                <a:off x="1220243" y="5348608"/>
                <a:ext cx="37799" cy="97602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7" name="流程图: 接点 936">
                <a:extLst>
                  <a:ext uri="{FF2B5EF4-FFF2-40B4-BE49-F238E27FC236}">
                    <a16:creationId xmlns:a16="http://schemas.microsoft.com/office/drawing/2014/main" id="{4B3C96B1-467F-494C-9BCE-324CE0F972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4535" y="5432921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38" name="直接连接符 937">
                <a:extLst>
                  <a:ext uri="{FF2B5EF4-FFF2-40B4-BE49-F238E27FC236}">
                    <a16:creationId xmlns:a16="http://schemas.microsoft.com/office/drawing/2014/main" id="{22E851AE-F608-4127-8906-3955AB726184}"/>
                  </a:ext>
                </a:extLst>
              </p:cNvPr>
              <p:cNvCxnSpPr>
                <a:cxnSpLocks noChangeAspect="1"/>
                <a:stCxn id="935" idx="6"/>
                <a:endCxn id="904" idx="2"/>
              </p:cNvCxnSpPr>
              <p:nvPr/>
            </p:nvCxnSpPr>
            <p:spPr>
              <a:xfrm>
                <a:off x="1266357" y="5303235"/>
                <a:ext cx="148379" cy="27277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直接连接符 938">
                <a:extLst>
                  <a:ext uri="{FF2B5EF4-FFF2-40B4-BE49-F238E27FC236}">
                    <a16:creationId xmlns:a16="http://schemas.microsoft.com/office/drawing/2014/main" id="{C5940539-D686-454A-B4D8-CB5EE8BB8652}"/>
                  </a:ext>
                </a:extLst>
              </p:cNvPr>
              <p:cNvCxnSpPr>
                <a:cxnSpLocks noChangeAspect="1"/>
                <a:stCxn id="937" idx="7"/>
                <a:endCxn id="904" idx="3"/>
              </p:cNvCxnSpPr>
              <p:nvPr/>
            </p:nvCxnSpPr>
            <p:spPr>
              <a:xfrm flipV="1">
                <a:off x="1323256" y="5362596"/>
                <a:ext cx="104986" cy="83615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直接连接符 939">
                <a:extLst>
                  <a:ext uri="{FF2B5EF4-FFF2-40B4-BE49-F238E27FC236}">
                    <a16:creationId xmlns:a16="http://schemas.microsoft.com/office/drawing/2014/main" id="{1740AEA6-762B-4353-BD84-55E027979CD6}"/>
                  </a:ext>
                </a:extLst>
              </p:cNvPr>
              <p:cNvCxnSpPr>
                <a:cxnSpLocks noChangeAspect="1"/>
                <a:stCxn id="904" idx="6"/>
                <a:endCxn id="941" idx="2"/>
              </p:cNvCxnSpPr>
              <p:nvPr/>
            </p:nvCxnSpPr>
            <p:spPr>
              <a:xfrm>
                <a:off x="1506962" y="5330511"/>
                <a:ext cx="282339" cy="52990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1" name="流程图: 接点 940">
                <a:extLst>
                  <a:ext uri="{FF2B5EF4-FFF2-40B4-BE49-F238E27FC236}">
                    <a16:creationId xmlns:a16="http://schemas.microsoft.com/office/drawing/2014/main" id="{314CBA2D-427A-4F61-8CA0-799A8F1C86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89301" y="5338126"/>
                <a:ext cx="92227" cy="90748"/>
              </a:xfrm>
              <a:prstGeom prst="flowChartConnector">
                <a:avLst/>
              </a:prstGeom>
              <a:solidFill>
                <a:srgbClr val="BE504F"/>
              </a:solidFill>
              <a:ln w="25400">
                <a:solidFill>
                  <a:srgbClr val="BE504F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42" name="直接连接符 941">
                <a:extLst>
                  <a:ext uri="{FF2B5EF4-FFF2-40B4-BE49-F238E27FC236}">
                    <a16:creationId xmlns:a16="http://schemas.microsoft.com/office/drawing/2014/main" id="{EB1CE50C-4F24-4DC2-8951-693EE95FADDD}"/>
                  </a:ext>
                </a:extLst>
              </p:cNvPr>
              <p:cNvCxnSpPr>
                <a:cxnSpLocks noChangeAspect="1"/>
                <a:stCxn id="944" idx="4"/>
                <a:endCxn id="941" idx="0"/>
              </p:cNvCxnSpPr>
              <p:nvPr/>
            </p:nvCxnSpPr>
            <p:spPr>
              <a:xfrm>
                <a:off x="1793260" y="5237434"/>
                <a:ext cx="42153" cy="100693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直接连接符 942">
                <a:extLst>
                  <a:ext uri="{FF2B5EF4-FFF2-40B4-BE49-F238E27FC236}">
                    <a16:creationId xmlns:a16="http://schemas.microsoft.com/office/drawing/2014/main" id="{EF900088-6692-401E-ACA7-157CFC74F6FF}"/>
                  </a:ext>
                </a:extLst>
              </p:cNvPr>
              <p:cNvCxnSpPr>
                <a:cxnSpLocks noChangeAspect="1"/>
                <a:stCxn id="934" idx="1"/>
                <a:endCxn id="941" idx="5"/>
              </p:cNvCxnSpPr>
              <p:nvPr/>
            </p:nvCxnSpPr>
            <p:spPr>
              <a:xfrm flipH="1" flipV="1">
                <a:off x="1868020" y="5415584"/>
                <a:ext cx="146408" cy="137557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4" name="流程图: 接点 943">
                <a:extLst>
                  <a:ext uri="{FF2B5EF4-FFF2-40B4-BE49-F238E27FC236}">
                    <a16:creationId xmlns:a16="http://schemas.microsoft.com/office/drawing/2014/main" id="{0764859F-E66D-4C7E-9B5D-3D16543F8A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7148" y="5146686"/>
                <a:ext cx="92227" cy="90748"/>
              </a:xfrm>
              <a:prstGeom prst="flowChartConnector">
                <a:avLst/>
              </a:prstGeom>
              <a:solidFill>
                <a:srgbClr val="BE504F"/>
              </a:solidFill>
              <a:ln w="25400">
                <a:solidFill>
                  <a:srgbClr val="BE504F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45" name="直接连接符 944">
                <a:extLst>
                  <a:ext uri="{FF2B5EF4-FFF2-40B4-BE49-F238E27FC236}">
                    <a16:creationId xmlns:a16="http://schemas.microsoft.com/office/drawing/2014/main" id="{0AB363A1-0AFB-4A8F-9EA9-11115498ABF1}"/>
                  </a:ext>
                </a:extLst>
              </p:cNvPr>
              <p:cNvCxnSpPr>
                <a:cxnSpLocks noChangeAspect="1"/>
                <a:stCxn id="944" idx="0"/>
                <a:endCxn id="911" idx="4"/>
              </p:cNvCxnSpPr>
              <p:nvPr/>
            </p:nvCxnSpPr>
            <p:spPr>
              <a:xfrm flipV="1">
                <a:off x="1793260" y="5050635"/>
                <a:ext cx="42170" cy="96050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直接连接符 945">
                <a:extLst>
                  <a:ext uri="{FF2B5EF4-FFF2-40B4-BE49-F238E27FC236}">
                    <a16:creationId xmlns:a16="http://schemas.microsoft.com/office/drawing/2014/main" id="{1443C260-1237-4912-BD3C-CC49644597EE}"/>
                  </a:ext>
                </a:extLst>
              </p:cNvPr>
              <p:cNvCxnSpPr>
                <a:cxnSpLocks noChangeAspect="1"/>
                <a:stCxn id="904" idx="5"/>
                <a:endCxn id="905" idx="2"/>
              </p:cNvCxnSpPr>
              <p:nvPr/>
            </p:nvCxnSpPr>
            <p:spPr>
              <a:xfrm>
                <a:off x="1493455" y="5362596"/>
                <a:ext cx="129965" cy="118923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7" name="流程图: 接点 946">
                <a:extLst>
                  <a:ext uri="{FF2B5EF4-FFF2-40B4-BE49-F238E27FC236}">
                    <a16:creationId xmlns:a16="http://schemas.microsoft.com/office/drawing/2014/main" id="{BE2AA138-0BE2-4C67-AB98-B010B85997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354118" y="5428109"/>
                <a:ext cx="92227" cy="90748"/>
              </a:xfrm>
              <a:prstGeom prst="flowChartConnector">
                <a:avLst/>
              </a:prstGeom>
              <a:solidFill>
                <a:srgbClr val="BE504F"/>
              </a:solidFill>
              <a:ln w="25400">
                <a:solidFill>
                  <a:srgbClr val="BE504F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48" name="直接连接符 947">
                <a:extLst>
                  <a:ext uri="{FF2B5EF4-FFF2-40B4-BE49-F238E27FC236}">
                    <a16:creationId xmlns:a16="http://schemas.microsoft.com/office/drawing/2014/main" id="{0ADE6A04-1F31-49E8-81FF-397C127ED4D5}"/>
                  </a:ext>
                </a:extLst>
              </p:cNvPr>
              <p:cNvCxnSpPr>
                <a:cxnSpLocks noChangeAspect="1"/>
                <a:stCxn id="921" idx="5"/>
                <a:endCxn id="947" idx="2"/>
              </p:cNvCxnSpPr>
              <p:nvPr/>
            </p:nvCxnSpPr>
            <p:spPr>
              <a:xfrm>
                <a:off x="2236916" y="5374516"/>
                <a:ext cx="117202" cy="98968"/>
              </a:xfrm>
              <a:prstGeom prst="line">
                <a:avLst/>
              </a:prstGeom>
              <a:ln w="25400">
                <a:solidFill>
                  <a:srgbClr val="BE504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2" name="组合 821">
              <a:extLst>
                <a:ext uri="{FF2B5EF4-FFF2-40B4-BE49-F238E27FC236}">
                  <a16:creationId xmlns:a16="http://schemas.microsoft.com/office/drawing/2014/main" id="{6567976F-82B8-4DDE-B85F-C7705A5E0F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0756" y="4346491"/>
              <a:ext cx="1552865" cy="782094"/>
              <a:chOff x="2831307" y="4791409"/>
              <a:chExt cx="1787147" cy="900090"/>
            </a:xfrm>
          </p:grpSpPr>
          <p:grpSp>
            <p:nvGrpSpPr>
              <p:cNvPr id="851" name="组合 850">
                <a:extLst>
                  <a:ext uri="{FF2B5EF4-FFF2-40B4-BE49-F238E27FC236}">
                    <a16:creationId xmlns:a16="http://schemas.microsoft.com/office/drawing/2014/main" id="{A455B2CD-E622-4A9C-9DBF-981119A2FB63}"/>
                  </a:ext>
                </a:extLst>
              </p:cNvPr>
              <p:cNvGrpSpPr/>
              <p:nvPr/>
            </p:nvGrpSpPr>
            <p:grpSpPr>
              <a:xfrm>
                <a:off x="2831307" y="4791409"/>
                <a:ext cx="1787147" cy="900090"/>
                <a:chOff x="5883497" y="4140642"/>
                <a:chExt cx="1787147" cy="900090"/>
              </a:xfrm>
            </p:grpSpPr>
            <p:sp>
              <p:nvSpPr>
                <p:cNvPr id="899" name="椭圆 898">
                  <a:extLst>
                    <a:ext uri="{FF2B5EF4-FFF2-40B4-BE49-F238E27FC236}">
                      <a16:creationId xmlns:a16="http://schemas.microsoft.com/office/drawing/2014/main" id="{48639D6D-1DA2-4AB5-A8C1-33F2C2C2FC1C}"/>
                    </a:ext>
                  </a:extLst>
                </p:cNvPr>
                <p:cNvSpPr/>
                <p:nvPr/>
              </p:nvSpPr>
              <p:spPr>
                <a:xfrm>
                  <a:off x="5883497" y="4446627"/>
                  <a:ext cx="307873" cy="388990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0" name="椭圆 899">
                  <a:extLst>
                    <a:ext uri="{FF2B5EF4-FFF2-40B4-BE49-F238E27FC236}">
                      <a16:creationId xmlns:a16="http://schemas.microsoft.com/office/drawing/2014/main" id="{CEDD3FBB-6CAC-4DAC-98FE-0E4413D5A813}"/>
                    </a:ext>
                  </a:extLst>
                </p:cNvPr>
                <p:cNvSpPr/>
                <p:nvPr/>
              </p:nvSpPr>
              <p:spPr>
                <a:xfrm>
                  <a:off x="6451971" y="4140642"/>
                  <a:ext cx="679255" cy="284550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1" name="椭圆 900">
                  <a:extLst>
                    <a:ext uri="{FF2B5EF4-FFF2-40B4-BE49-F238E27FC236}">
                      <a16:creationId xmlns:a16="http://schemas.microsoft.com/office/drawing/2014/main" id="{878FC256-8F98-42D4-B5AF-1A6462880076}"/>
                    </a:ext>
                  </a:extLst>
                </p:cNvPr>
                <p:cNvSpPr/>
                <p:nvPr/>
              </p:nvSpPr>
              <p:spPr>
                <a:xfrm>
                  <a:off x="6483375" y="4741436"/>
                  <a:ext cx="478381" cy="299296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2" name="椭圆 901">
                  <a:extLst>
                    <a:ext uri="{FF2B5EF4-FFF2-40B4-BE49-F238E27FC236}">
                      <a16:creationId xmlns:a16="http://schemas.microsoft.com/office/drawing/2014/main" id="{2AEBCBC0-B275-4DC1-A586-163BD48DFB19}"/>
                    </a:ext>
                  </a:extLst>
                </p:cNvPr>
                <p:cNvSpPr/>
                <p:nvPr/>
              </p:nvSpPr>
              <p:spPr>
                <a:xfrm>
                  <a:off x="7414351" y="4402604"/>
                  <a:ext cx="256293" cy="442305"/>
                </a:xfrm>
                <a:prstGeom prst="ellipse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52" name="组合 851">
                <a:extLst>
                  <a:ext uri="{FF2B5EF4-FFF2-40B4-BE49-F238E27FC236}">
                    <a16:creationId xmlns:a16="http://schemas.microsoft.com/office/drawing/2014/main" id="{D974E976-46FD-46C6-9985-157E30A48FB9}"/>
                  </a:ext>
                </a:extLst>
              </p:cNvPr>
              <p:cNvGrpSpPr/>
              <p:nvPr/>
            </p:nvGrpSpPr>
            <p:grpSpPr>
              <a:xfrm>
                <a:off x="2919229" y="4821366"/>
                <a:ext cx="1659861" cy="816097"/>
                <a:chOff x="1326530" y="4043996"/>
                <a:chExt cx="1659861" cy="816097"/>
              </a:xfrm>
            </p:grpSpPr>
            <p:sp>
              <p:nvSpPr>
                <p:cNvPr id="853" name="流程图: 接点 852">
                  <a:extLst>
                    <a:ext uri="{FF2B5EF4-FFF2-40B4-BE49-F238E27FC236}">
                      <a16:creationId xmlns:a16="http://schemas.microsoft.com/office/drawing/2014/main" id="{FBB1B2F8-32AE-451B-8539-EFD54F967C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8276" y="4256720"/>
                  <a:ext cx="92227" cy="90748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54" name="流程图: 接点 853">
                  <a:extLst>
                    <a:ext uri="{FF2B5EF4-FFF2-40B4-BE49-F238E27FC236}">
                      <a16:creationId xmlns:a16="http://schemas.microsoft.com/office/drawing/2014/main" id="{B4F4522A-9AC1-4F98-8546-1E187CA5AB9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67135" y="4420586"/>
                  <a:ext cx="92227" cy="90748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55" name="流程图: 接点 854">
                  <a:extLst>
                    <a:ext uri="{FF2B5EF4-FFF2-40B4-BE49-F238E27FC236}">
                      <a16:creationId xmlns:a16="http://schemas.microsoft.com/office/drawing/2014/main" id="{FCD994B8-ED10-494E-8EA5-9D59819925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75822" y="4571594"/>
                  <a:ext cx="92227" cy="90748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856" name="直接连接符 855">
                  <a:extLst>
                    <a:ext uri="{FF2B5EF4-FFF2-40B4-BE49-F238E27FC236}">
                      <a16:creationId xmlns:a16="http://schemas.microsoft.com/office/drawing/2014/main" id="{0154AC6F-EBA3-46AE-9D6F-61C5043B95B4}"/>
                    </a:ext>
                  </a:extLst>
                </p:cNvPr>
                <p:cNvCxnSpPr>
                  <a:cxnSpLocks noChangeAspect="1"/>
                  <a:stCxn id="854" idx="7"/>
                  <a:endCxn id="853" idx="3"/>
                </p:cNvCxnSpPr>
                <p:nvPr/>
              </p:nvCxnSpPr>
              <p:spPr>
                <a:xfrm flipV="1">
                  <a:off x="1645855" y="4334178"/>
                  <a:ext cx="65927" cy="99698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直接连接符 856">
                  <a:extLst>
                    <a:ext uri="{FF2B5EF4-FFF2-40B4-BE49-F238E27FC236}">
                      <a16:creationId xmlns:a16="http://schemas.microsoft.com/office/drawing/2014/main" id="{AE209431-18D7-47CE-9A91-1A9BF8D5CD28}"/>
                    </a:ext>
                  </a:extLst>
                </p:cNvPr>
                <p:cNvCxnSpPr>
                  <a:cxnSpLocks noChangeAspect="1"/>
                  <a:stCxn id="853" idx="5"/>
                  <a:endCxn id="855" idx="0"/>
                </p:cNvCxnSpPr>
                <p:nvPr/>
              </p:nvCxnSpPr>
              <p:spPr>
                <a:xfrm>
                  <a:off x="1776996" y="4334178"/>
                  <a:ext cx="44938" cy="237416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直接连接符 857">
                  <a:extLst>
                    <a:ext uri="{FF2B5EF4-FFF2-40B4-BE49-F238E27FC236}">
                      <a16:creationId xmlns:a16="http://schemas.microsoft.com/office/drawing/2014/main" id="{38A38756-3EDE-467A-9372-1E292098E81F}"/>
                    </a:ext>
                  </a:extLst>
                </p:cNvPr>
                <p:cNvCxnSpPr>
                  <a:cxnSpLocks noChangeAspect="1"/>
                  <a:stCxn id="853" idx="6"/>
                  <a:endCxn id="894" idx="2"/>
                </p:cNvCxnSpPr>
                <p:nvPr/>
              </p:nvCxnSpPr>
              <p:spPr>
                <a:xfrm>
                  <a:off x="1790503" y="4302094"/>
                  <a:ext cx="109046" cy="25415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直接连接符 858">
                  <a:extLst>
                    <a:ext uri="{FF2B5EF4-FFF2-40B4-BE49-F238E27FC236}">
                      <a16:creationId xmlns:a16="http://schemas.microsoft.com/office/drawing/2014/main" id="{0B45DB83-3EFF-43D8-81A8-C3385069CC78}"/>
                    </a:ext>
                  </a:extLst>
                </p:cNvPr>
                <p:cNvCxnSpPr>
                  <a:cxnSpLocks noChangeAspect="1"/>
                  <a:stCxn id="855" idx="6"/>
                  <a:endCxn id="891" idx="3"/>
                </p:cNvCxnSpPr>
                <p:nvPr/>
              </p:nvCxnSpPr>
              <p:spPr>
                <a:xfrm flipV="1">
                  <a:off x="1868047" y="4551033"/>
                  <a:ext cx="87159" cy="65934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直接连接符 859">
                  <a:extLst>
                    <a:ext uri="{FF2B5EF4-FFF2-40B4-BE49-F238E27FC236}">
                      <a16:creationId xmlns:a16="http://schemas.microsoft.com/office/drawing/2014/main" id="{224E9432-97AF-46C1-BA35-0D8F4DE791DE}"/>
                    </a:ext>
                  </a:extLst>
                </p:cNvPr>
                <p:cNvCxnSpPr>
                  <a:cxnSpLocks noChangeAspect="1"/>
                  <a:stCxn id="854" idx="6"/>
                  <a:endCxn id="894" idx="3"/>
                </p:cNvCxnSpPr>
                <p:nvPr/>
              </p:nvCxnSpPr>
              <p:spPr>
                <a:xfrm flipV="1">
                  <a:off x="1659362" y="4359593"/>
                  <a:ext cx="253692" cy="106368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1" name="流程图: 接点 860">
                  <a:extLst>
                    <a:ext uri="{FF2B5EF4-FFF2-40B4-BE49-F238E27FC236}">
                      <a16:creationId xmlns:a16="http://schemas.microsoft.com/office/drawing/2014/main" id="{9EB03B04-8E98-4D87-95C4-E5921666CEA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1932309" y="4096291"/>
                  <a:ext cx="92227" cy="90748"/>
                </a:xfrm>
                <a:prstGeom prst="flowChartConnector">
                  <a:avLst/>
                </a:prstGeom>
                <a:solidFill>
                  <a:srgbClr val="9CBB5C"/>
                </a:solidFill>
                <a:ln>
                  <a:solidFill>
                    <a:srgbClr val="9CBB5C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62" name="流程图: 接点 861">
                  <a:extLst>
                    <a:ext uri="{FF2B5EF4-FFF2-40B4-BE49-F238E27FC236}">
                      <a16:creationId xmlns:a16="http://schemas.microsoft.com/office/drawing/2014/main" id="{4EEED84D-DFCD-4896-941D-647563ACDBA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2302989" y="4140868"/>
                  <a:ext cx="92227" cy="90748"/>
                </a:xfrm>
                <a:prstGeom prst="flowChartConnector">
                  <a:avLst/>
                </a:prstGeom>
                <a:solidFill>
                  <a:srgbClr val="9CBB5C"/>
                </a:solidFill>
                <a:ln>
                  <a:solidFill>
                    <a:srgbClr val="9CBB5C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63" name="流程图: 接点 862">
                  <a:extLst>
                    <a:ext uri="{FF2B5EF4-FFF2-40B4-BE49-F238E27FC236}">
                      <a16:creationId xmlns:a16="http://schemas.microsoft.com/office/drawing/2014/main" id="{51703C49-CED5-4F3F-A0C9-82FEEED3E8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2129367" y="4043996"/>
                  <a:ext cx="92227" cy="90748"/>
                </a:xfrm>
                <a:prstGeom prst="flowChartConnector">
                  <a:avLst/>
                </a:prstGeom>
                <a:solidFill>
                  <a:srgbClr val="9CBB5C"/>
                </a:solidFill>
                <a:ln>
                  <a:solidFill>
                    <a:srgbClr val="9CBB5C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64" name="流程图: 接点 863">
                  <a:extLst>
                    <a:ext uri="{FF2B5EF4-FFF2-40B4-BE49-F238E27FC236}">
                      <a16:creationId xmlns:a16="http://schemas.microsoft.com/office/drawing/2014/main" id="{E721D488-06E6-48B1-9728-BD1C88297C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54679" y="4769345"/>
                  <a:ext cx="92227" cy="90748"/>
                </a:xfrm>
                <a:prstGeom prst="flowChartConnector">
                  <a:avLst/>
                </a:prstGeom>
                <a:solidFill>
                  <a:srgbClr val="9CBB5C"/>
                </a:solidFill>
                <a:ln>
                  <a:solidFill>
                    <a:srgbClr val="9CBB5C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865" name="直接连接符 864">
                  <a:extLst>
                    <a:ext uri="{FF2B5EF4-FFF2-40B4-BE49-F238E27FC236}">
                      <a16:creationId xmlns:a16="http://schemas.microsoft.com/office/drawing/2014/main" id="{32FE141C-8567-490D-9307-79FFFAB21CD2}"/>
                    </a:ext>
                  </a:extLst>
                </p:cNvPr>
                <p:cNvCxnSpPr>
                  <a:cxnSpLocks noChangeAspect="1"/>
                  <a:stCxn id="861" idx="5"/>
                  <a:endCxn id="862" idx="2"/>
                </p:cNvCxnSpPr>
                <p:nvPr/>
              </p:nvCxnSpPr>
              <p:spPr>
                <a:xfrm>
                  <a:off x="2016995" y="4166528"/>
                  <a:ext cx="286963" cy="28972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直接连接符 865">
                  <a:extLst>
                    <a:ext uri="{FF2B5EF4-FFF2-40B4-BE49-F238E27FC236}">
                      <a16:creationId xmlns:a16="http://schemas.microsoft.com/office/drawing/2014/main" id="{FE38D234-EBE7-4554-A0CC-41F8843478A3}"/>
                    </a:ext>
                  </a:extLst>
                </p:cNvPr>
                <p:cNvCxnSpPr>
                  <a:cxnSpLocks noChangeAspect="1"/>
                  <a:stCxn id="861" idx="6"/>
                  <a:endCxn id="863" idx="2"/>
                </p:cNvCxnSpPr>
                <p:nvPr/>
              </p:nvCxnSpPr>
              <p:spPr>
                <a:xfrm flipV="1">
                  <a:off x="2023564" y="4098628"/>
                  <a:ext cx="106773" cy="33778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直接连接符 866">
                  <a:extLst>
                    <a:ext uri="{FF2B5EF4-FFF2-40B4-BE49-F238E27FC236}">
                      <a16:creationId xmlns:a16="http://schemas.microsoft.com/office/drawing/2014/main" id="{D6FD1A42-67C0-45CB-AA59-F041A4C4189F}"/>
                    </a:ext>
                  </a:extLst>
                </p:cNvPr>
                <p:cNvCxnSpPr>
                  <a:cxnSpLocks noChangeAspect="1"/>
                  <a:stCxn id="863" idx="5"/>
                  <a:endCxn id="862" idx="1"/>
                </p:cNvCxnSpPr>
                <p:nvPr/>
              </p:nvCxnSpPr>
              <p:spPr>
                <a:xfrm>
                  <a:off x="2214054" y="4114234"/>
                  <a:ext cx="96472" cy="47144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直接连接符 867">
                  <a:extLst>
                    <a:ext uri="{FF2B5EF4-FFF2-40B4-BE49-F238E27FC236}">
                      <a16:creationId xmlns:a16="http://schemas.microsoft.com/office/drawing/2014/main" id="{44C43FC8-FC7C-4B10-8DB2-DE172D4C4D86}"/>
                    </a:ext>
                  </a:extLst>
                </p:cNvPr>
                <p:cNvCxnSpPr>
                  <a:cxnSpLocks noChangeAspect="1"/>
                  <a:stCxn id="864" idx="1"/>
                  <a:endCxn id="891" idx="4"/>
                </p:cNvCxnSpPr>
                <p:nvPr/>
              </p:nvCxnSpPr>
              <p:spPr>
                <a:xfrm flipV="1">
                  <a:off x="1968186" y="4564323"/>
                  <a:ext cx="19629" cy="218311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直接连接符 868">
                  <a:extLst>
                    <a:ext uri="{FF2B5EF4-FFF2-40B4-BE49-F238E27FC236}">
                      <a16:creationId xmlns:a16="http://schemas.microsoft.com/office/drawing/2014/main" id="{0AACF567-BAB0-4963-BF32-E7EF121F3DD3}"/>
                    </a:ext>
                  </a:extLst>
                </p:cNvPr>
                <p:cNvCxnSpPr>
                  <a:cxnSpLocks noChangeAspect="1"/>
                  <a:stCxn id="864" idx="6"/>
                  <a:endCxn id="884" idx="3"/>
                </p:cNvCxnSpPr>
                <p:nvPr/>
              </p:nvCxnSpPr>
              <p:spPr>
                <a:xfrm flipV="1">
                  <a:off x="2046906" y="4752759"/>
                  <a:ext cx="119923" cy="61959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直接连接符 869">
                  <a:extLst>
                    <a:ext uri="{FF2B5EF4-FFF2-40B4-BE49-F238E27FC236}">
                      <a16:creationId xmlns:a16="http://schemas.microsoft.com/office/drawing/2014/main" id="{5D6E520B-F5EA-4871-AB8C-0E103D59DD45}"/>
                    </a:ext>
                  </a:extLst>
                </p:cNvPr>
                <p:cNvCxnSpPr>
                  <a:cxnSpLocks noChangeAspect="1"/>
                  <a:stCxn id="862" idx="5"/>
                  <a:endCxn id="872" idx="1"/>
                </p:cNvCxnSpPr>
                <p:nvPr/>
              </p:nvCxnSpPr>
              <p:spPr>
                <a:xfrm>
                  <a:off x="2387675" y="4211104"/>
                  <a:ext cx="101047" cy="104747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1" name="流程图: 接点 870">
                  <a:extLst>
                    <a:ext uri="{FF2B5EF4-FFF2-40B4-BE49-F238E27FC236}">
                      <a16:creationId xmlns:a16="http://schemas.microsoft.com/office/drawing/2014/main" id="{68377957-A934-4349-BF46-25593A1C85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310597" y="4432507"/>
                  <a:ext cx="92227" cy="90748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72" name="流程图: 接点 871">
                  <a:extLst>
                    <a:ext uri="{FF2B5EF4-FFF2-40B4-BE49-F238E27FC236}">
                      <a16:creationId xmlns:a16="http://schemas.microsoft.com/office/drawing/2014/main" id="{7DFE1BCE-A646-4E50-8372-F6F7E12C8F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75215" y="4302561"/>
                  <a:ext cx="92227" cy="90748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73" name="流程图: 接点 872">
                  <a:extLst>
                    <a:ext uri="{FF2B5EF4-FFF2-40B4-BE49-F238E27FC236}">
                      <a16:creationId xmlns:a16="http://schemas.microsoft.com/office/drawing/2014/main" id="{8C6DCEDD-C85A-475E-8482-D9DF5557D42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671138" y="4423229"/>
                  <a:ext cx="92227" cy="90748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874" name="直接连接符 873">
                  <a:extLst>
                    <a:ext uri="{FF2B5EF4-FFF2-40B4-BE49-F238E27FC236}">
                      <a16:creationId xmlns:a16="http://schemas.microsoft.com/office/drawing/2014/main" id="{4D47B24D-3310-48B5-A56E-23DCB95D336A}"/>
                    </a:ext>
                  </a:extLst>
                </p:cNvPr>
                <p:cNvCxnSpPr>
                  <a:cxnSpLocks noChangeAspect="1"/>
                  <a:stCxn id="872" idx="2"/>
                  <a:endCxn id="871" idx="7"/>
                </p:cNvCxnSpPr>
                <p:nvPr/>
              </p:nvCxnSpPr>
              <p:spPr>
                <a:xfrm flipH="1">
                  <a:off x="2389316" y="4347936"/>
                  <a:ext cx="85899" cy="97861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直接连接符 874">
                  <a:extLst>
                    <a:ext uri="{FF2B5EF4-FFF2-40B4-BE49-F238E27FC236}">
                      <a16:creationId xmlns:a16="http://schemas.microsoft.com/office/drawing/2014/main" id="{666CFD5B-8022-43D8-A9CA-A6FF349243E8}"/>
                    </a:ext>
                  </a:extLst>
                </p:cNvPr>
                <p:cNvCxnSpPr>
                  <a:cxnSpLocks noChangeAspect="1"/>
                  <a:stCxn id="872" idx="4"/>
                  <a:endCxn id="897" idx="0"/>
                </p:cNvCxnSpPr>
                <p:nvPr/>
              </p:nvCxnSpPr>
              <p:spPr>
                <a:xfrm>
                  <a:off x="2521329" y="4393309"/>
                  <a:ext cx="31303" cy="170249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6" name="直接连接符 875">
                  <a:extLst>
                    <a:ext uri="{FF2B5EF4-FFF2-40B4-BE49-F238E27FC236}">
                      <a16:creationId xmlns:a16="http://schemas.microsoft.com/office/drawing/2014/main" id="{D7467CF5-D94C-4A23-B740-868C0B7E773E}"/>
                    </a:ext>
                  </a:extLst>
                </p:cNvPr>
                <p:cNvCxnSpPr>
                  <a:cxnSpLocks noChangeAspect="1"/>
                  <a:stCxn id="872" idx="6"/>
                  <a:endCxn id="873" idx="1"/>
                </p:cNvCxnSpPr>
                <p:nvPr/>
              </p:nvCxnSpPr>
              <p:spPr>
                <a:xfrm>
                  <a:off x="2567442" y="4347936"/>
                  <a:ext cx="117202" cy="88583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直接连接符 876">
                  <a:extLst>
                    <a:ext uri="{FF2B5EF4-FFF2-40B4-BE49-F238E27FC236}">
                      <a16:creationId xmlns:a16="http://schemas.microsoft.com/office/drawing/2014/main" id="{47B94C6E-E6FF-4167-A6F9-AB1538A911AE}"/>
                    </a:ext>
                  </a:extLst>
                </p:cNvPr>
                <p:cNvCxnSpPr>
                  <a:cxnSpLocks noChangeAspect="1"/>
                  <a:stCxn id="873" idx="3"/>
                  <a:endCxn id="897" idx="6"/>
                </p:cNvCxnSpPr>
                <p:nvPr/>
              </p:nvCxnSpPr>
              <p:spPr>
                <a:xfrm flipH="1">
                  <a:off x="2598745" y="4500687"/>
                  <a:ext cx="85899" cy="108246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直接连接符 877">
                  <a:extLst>
                    <a:ext uri="{FF2B5EF4-FFF2-40B4-BE49-F238E27FC236}">
                      <a16:creationId xmlns:a16="http://schemas.microsoft.com/office/drawing/2014/main" id="{0046B47E-4AFA-46DC-91A2-46E4A24DA206}"/>
                    </a:ext>
                  </a:extLst>
                </p:cNvPr>
                <p:cNvCxnSpPr>
                  <a:cxnSpLocks noChangeAspect="1"/>
                  <a:stCxn id="871" idx="6"/>
                  <a:endCxn id="873" idx="2"/>
                </p:cNvCxnSpPr>
                <p:nvPr/>
              </p:nvCxnSpPr>
              <p:spPr>
                <a:xfrm flipV="1">
                  <a:off x="2402823" y="4468602"/>
                  <a:ext cx="268315" cy="9278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9" name="流程图: 接点 878">
                  <a:extLst>
                    <a:ext uri="{FF2B5EF4-FFF2-40B4-BE49-F238E27FC236}">
                      <a16:creationId xmlns:a16="http://schemas.microsoft.com/office/drawing/2014/main" id="{83C8EDD0-C899-423D-A308-323AFAA43A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94164" y="4333299"/>
                  <a:ext cx="92227" cy="90748"/>
                </a:xfrm>
                <a:prstGeom prst="flowChartConnector">
                  <a:avLst/>
                </a:prstGeom>
                <a:solidFill>
                  <a:srgbClr val="9CBB5C"/>
                </a:solidFill>
                <a:ln>
                  <a:solidFill>
                    <a:srgbClr val="9CBB5C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80" name="流程图: 接点 879">
                  <a:extLst>
                    <a:ext uri="{FF2B5EF4-FFF2-40B4-BE49-F238E27FC236}">
                      <a16:creationId xmlns:a16="http://schemas.microsoft.com/office/drawing/2014/main" id="{3066A758-E243-442F-A77C-4EB4F11274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61579" y="4563558"/>
                  <a:ext cx="92227" cy="90748"/>
                </a:xfrm>
                <a:prstGeom prst="flowChartConnector">
                  <a:avLst/>
                </a:prstGeom>
                <a:solidFill>
                  <a:srgbClr val="9CBB5C"/>
                </a:solidFill>
                <a:ln>
                  <a:solidFill>
                    <a:srgbClr val="9CBB5C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881" name="直接连接符 880">
                  <a:extLst>
                    <a:ext uri="{FF2B5EF4-FFF2-40B4-BE49-F238E27FC236}">
                      <a16:creationId xmlns:a16="http://schemas.microsoft.com/office/drawing/2014/main" id="{5592A516-6012-49D1-944A-2E0F75E505C3}"/>
                    </a:ext>
                  </a:extLst>
                </p:cNvPr>
                <p:cNvCxnSpPr>
                  <a:cxnSpLocks noChangeAspect="1"/>
                  <a:stCxn id="879" idx="2"/>
                  <a:endCxn id="873" idx="7"/>
                </p:cNvCxnSpPr>
                <p:nvPr/>
              </p:nvCxnSpPr>
              <p:spPr>
                <a:xfrm flipH="1">
                  <a:off x="2749858" y="4378674"/>
                  <a:ext cx="144305" cy="57845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直接连接符 881">
                  <a:extLst>
                    <a:ext uri="{FF2B5EF4-FFF2-40B4-BE49-F238E27FC236}">
                      <a16:creationId xmlns:a16="http://schemas.microsoft.com/office/drawing/2014/main" id="{CF766823-5238-4DAC-9A81-C039CCFBD240}"/>
                    </a:ext>
                  </a:extLst>
                </p:cNvPr>
                <p:cNvCxnSpPr>
                  <a:cxnSpLocks noChangeAspect="1"/>
                  <a:stCxn id="880" idx="1"/>
                  <a:endCxn id="873" idx="5"/>
                </p:cNvCxnSpPr>
                <p:nvPr/>
              </p:nvCxnSpPr>
              <p:spPr>
                <a:xfrm flipH="1" flipV="1">
                  <a:off x="2749858" y="4500687"/>
                  <a:ext cx="125227" cy="76161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直接连接符 882">
                  <a:extLst>
                    <a:ext uri="{FF2B5EF4-FFF2-40B4-BE49-F238E27FC236}">
                      <a16:creationId xmlns:a16="http://schemas.microsoft.com/office/drawing/2014/main" id="{D3B6B767-EF28-4CF0-A5FE-3BB407F1C334}"/>
                    </a:ext>
                  </a:extLst>
                </p:cNvPr>
                <p:cNvCxnSpPr>
                  <a:cxnSpLocks noChangeAspect="1"/>
                  <a:stCxn id="879" idx="4"/>
                  <a:endCxn id="880" idx="0"/>
                </p:cNvCxnSpPr>
                <p:nvPr/>
              </p:nvCxnSpPr>
              <p:spPr>
                <a:xfrm flipH="1">
                  <a:off x="2907693" y="4424047"/>
                  <a:ext cx="32585" cy="139511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4" name="流程图: 接点 883">
                  <a:extLst>
                    <a:ext uri="{FF2B5EF4-FFF2-40B4-BE49-F238E27FC236}">
                      <a16:creationId xmlns:a16="http://schemas.microsoft.com/office/drawing/2014/main" id="{4FC818AB-BD12-4D06-B457-4DBF6BBC9B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153323" y="4675301"/>
                  <a:ext cx="92227" cy="90748"/>
                </a:xfrm>
                <a:prstGeom prst="flowChartConnector">
                  <a:avLst/>
                </a:prstGeom>
                <a:solidFill>
                  <a:srgbClr val="9CBB5C"/>
                </a:solidFill>
                <a:ln>
                  <a:solidFill>
                    <a:srgbClr val="9CBB5C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885" name="流程图: 接点 884">
                  <a:extLst>
                    <a:ext uri="{FF2B5EF4-FFF2-40B4-BE49-F238E27FC236}">
                      <a16:creationId xmlns:a16="http://schemas.microsoft.com/office/drawing/2014/main" id="{C8C8E6AE-5248-4214-B495-276E0DBECE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26530" y="4393309"/>
                  <a:ext cx="92227" cy="90748"/>
                </a:xfrm>
                <a:prstGeom prst="flowChartConnector">
                  <a:avLst/>
                </a:prstGeom>
                <a:solidFill>
                  <a:srgbClr val="9CBB5C"/>
                </a:solidFill>
                <a:ln>
                  <a:solidFill>
                    <a:srgbClr val="9CBB5C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886" name="直接连接符 885">
                  <a:extLst>
                    <a:ext uri="{FF2B5EF4-FFF2-40B4-BE49-F238E27FC236}">
                      <a16:creationId xmlns:a16="http://schemas.microsoft.com/office/drawing/2014/main" id="{D4E69D64-B90C-42D8-9BBF-DBBFED7E0529}"/>
                    </a:ext>
                  </a:extLst>
                </p:cNvPr>
                <p:cNvCxnSpPr>
                  <a:cxnSpLocks noChangeAspect="1"/>
                  <a:stCxn id="885" idx="4"/>
                  <a:endCxn id="887" idx="1"/>
                </p:cNvCxnSpPr>
                <p:nvPr/>
              </p:nvCxnSpPr>
              <p:spPr>
                <a:xfrm>
                  <a:off x="1372643" y="4484057"/>
                  <a:ext cx="37799" cy="97602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7" name="流程图: 接点 886">
                  <a:extLst>
                    <a:ext uri="{FF2B5EF4-FFF2-40B4-BE49-F238E27FC236}">
                      <a16:creationId xmlns:a16="http://schemas.microsoft.com/office/drawing/2014/main" id="{76F99DF8-E560-4968-95CD-80465EAF3B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96935" y="4568370"/>
                  <a:ext cx="92227" cy="90748"/>
                </a:xfrm>
                <a:prstGeom prst="flowChartConnector">
                  <a:avLst/>
                </a:prstGeom>
                <a:solidFill>
                  <a:srgbClr val="9CBB5C"/>
                </a:solidFill>
                <a:ln>
                  <a:solidFill>
                    <a:srgbClr val="9CBB5C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888" name="直接连接符 887">
                  <a:extLst>
                    <a:ext uri="{FF2B5EF4-FFF2-40B4-BE49-F238E27FC236}">
                      <a16:creationId xmlns:a16="http://schemas.microsoft.com/office/drawing/2014/main" id="{B12F8D4A-D520-4011-A3A4-D284D2719265}"/>
                    </a:ext>
                  </a:extLst>
                </p:cNvPr>
                <p:cNvCxnSpPr>
                  <a:cxnSpLocks noChangeAspect="1"/>
                  <a:stCxn id="885" idx="6"/>
                  <a:endCxn id="854" idx="2"/>
                </p:cNvCxnSpPr>
                <p:nvPr/>
              </p:nvCxnSpPr>
              <p:spPr>
                <a:xfrm>
                  <a:off x="1418757" y="4438684"/>
                  <a:ext cx="148379" cy="27277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直接连接符 888">
                  <a:extLst>
                    <a:ext uri="{FF2B5EF4-FFF2-40B4-BE49-F238E27FC236}">
                      <a16:creationId xmlns:a16="http://schemas.microsoft.com/office/drawing/2014/main" id="{19DDE03E-520C-4099-B76B-1756A7EBC1A8}"/>
                    </a:ext>
                  </a:extLst>
                </p:cNvPr>
                <p:cNvCxnSpPr>
                  <a:cxnSpLocks noChangeAspect="1"/>
                  <a:stCxn id="887" idx="7"/>
                  <a:endCxn id="854" idx="3"/>
                </p:cNvCxnSpPr>
                <p:nvPr/>
              </p:nvCxnSpPr>
              <p:spPr>
                <a:xfrm flipV="1">
                  <a:off x="1475656" y="4498045"/>
                  <a:ext cx="104986" cy="83615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直接连接符 889">
                  <a:extLst>
                    <a:ext uri="{FF2B5EF4-FFF2-40B4-BE49-F238E27FC236}">
                      <a16:creationId xmlns:a16="http://schemas.microsoft.com/office/drawing/2014/main" id="{C7BF15FB-B04B-4095-9FD0-2A239FB861DD}"/>
                    </a:ext>
                  </a:extLst>
                </p:cNvPr>
                <p:cNvCxnSpPr>
                  <a:cxnSpLocks noChangeAspect="1"/>
                  <a:stCxn id="854" idx="6"/>
                  <a:endCxn id="891" idx="2"/>
                </p:cNvCxnSpPr>
                <p:nvPr/>
              </p:nvCxnSpPr>
              <p:spPr>
                <a:xfrm>
                  <a:off x="1659362" y="4465960"/>
                  <a:ext cx="282339" cy="52990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1" name="流程图: 接点 890">
                  <a:extLst>
                    <a:ext uri="{FF2B5EF4-FFF2-40B4-BE49-F238E27FC236}">
                      <a16:creationId xmlns:a16="http://schemas.microsoft.com/office/drawing/2014/main" id="{3CE0609A-48A6-4A65-B508-CFAF9D3B3D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941701" y="4473575"/>
                  <a:ext cx="92227" cy="90748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892" name="直接连接符 891">
                  <a:extLst>
                    <a:ext uri="{FF2B5EF4-FFF2-40B4-BE49-F238E27FC236}">
                      <a16:creationId xmlns:a16="http://schemas.microsoft.com/office/drawing/2014/main" id="{C4C96F29-5E5E-47EF-8EAC-D04CE707119F}"/>
                    </a:ext>
                  </a:extLst>
                </p:cNvPr>
                <p:cNvCxnSpPr>
                  <a:cxnSpLocks noChangeAspect="1"/>
                  <a:stCxn id="894" idx="4"/>
                  <a:endCxn id="891" idx="0"/>
                </p:cNvCxnSpPr>
                <p:nvPr/>
              </p:nvCxnSpPr>
              <p:spPr>
                <a:xfrm>
                  <a:off x="1945660" y="4372883"/>
                  <a:ext cx="42153" cy="100693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3" name="直接连接符 892">
                  <a:extLst>
                    <a:ext uri="{FF2B5EF4-FFF2-40B4-BE49-F238E27FC236}">
                      <a16:creationId xmlns:a16="http://schemas.microsoft.com/office/drawing/2014/main" id="{BA0AF1FE-5285-4784-A0A2-4D0C15B7A18D}"/>
                    </a:ext>
                  </a:extLst>
                </p:cNvPr>
                <p:cNvCxnSpPr>
                  <a:cxnSpLocks noChangeAspect="1"/>
                  <a:stCxn id="884" idx="1"/>
                  <a:endCxn id="891" idx="5"/>
                </p:cNvCxnSpPr>
                <p:nvPr/>
              </p:nvCxnSpPr>
              <p:spPr>
                <a:xfrm flipH="1" flipV="1">
                  <a:off x="2020420" y="4551033"/>
                  <a:ext cx="146408" cy="137557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4" name="流程图: 接点 893">
                  <a:extLst>
                    <a:ext uri="{FF2B5EF4-FFF2-40B4-BE49-F238E27FC236}">
                      <a16:creationId xmlns:a16="http://schemas.microsoft.com/office/drawing/2014/main" id="{023C10FB-9391-4602-B3DA-DEA3D2AEEC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99548" y="4282135"/>
                  <a:ext cx="92227" cy="90748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895" name="直接连接符 894">
                  <a:extLst>
                    <a:ext uri="{FF2B5EF4-FFF2-40B4-BE49-F238E27FC236}">
                      <a16:creationId xmlns:a16="http://schemas.microsoft.com/office/drawing/2014/main" id="{46BF3B2D-FF73-4C52-8562-8479E8026BB9}"/>
                    </a:ext>
                  </a:extLst>
                </p:cNvPr>
                <p:cNvCxnSpPr>
                  <a:cxnSpLocks noChangeAspect="1"/>
                  <a:stCxn id="894" idx="0"/>
                  <a:endCxn id="861" idx="4"/>
                </p:cNvCxnSpPr>
                <p:nvPr/>
              </p:nvCxnSpPr>
              <p:spPr>
                <a:xfrm flipV="1">
                  <a:off x="1945660" y="4186084"/>
                  <a:ext cx="42170" cy="96050"/>
                </a:xfrm>
                <a:prstGeom prst="line">
                  <a:avLst/>
                </a:prstGeom>
                <a:ln w="25400">
                  <a:solidFill>
                    <a:srgbClr val="9CBB5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直接连接符 895">
                  <a:extLst>
                    <a:ext uri="{FF2B5EF4-FFF2-40B4-BE49-F238E27FC236}">
                      <a16:creationId xmlns:a16="http://schemas.microsoft.com/office/drawing/2014/main" id="{3931D1F0-79F6-443C-AFE0-A15B020DBECE}"/>
                    </a:ext>
                  </a:extLst>
                </p:cNvPr>
                <p:cNvCxnSpPr>
                  <a:cxnSpLocks noChangeAspect="1"/>
                  <a:stCxn id="854" idx="5"/>
                  <a:endCxn id="855" idx="2"/>
                </p:cNvCxnSpPr>
                <p:nvPr/>
              </p:nvCxnSpPr>
              <p:spPr>
                <a:xfrm>
                  <a:off x="1645855" y="4498045"/>
                  <a:ext cx="129965" cy="118923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7" name="流程图: 接点 896">
                  <a:extLst>
                    <a:ext uri="{FF2B5EF4-FFF2-40B4-BE49-F238E27FC236}">
                      <a16:creationId xmlns:a16="http://schemas.microsoft.com/office/drawing/2014/main" id="{4A0EE44C-A091-49B4-9834-EC27C8868A7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06518" y="4563558"/>
                  <a:ext cx="92227" cy="90748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898" name="直接连接符 897">
                  <a:extLst>
                    <a:ext uri="{FF2B5EF4-FFF2-40B4-BE49-F238E27FC236}">
                      <a16:creationId xmlns:a16="http://schemas.microsoft.com/office/drawing/2014/main" id="{2D0EC41A-9AEA-4B23-AE3A-AD3258DB031F}"/>
                    </a:ext>
                  </a:extLst>
                </p:cNvPr>
                <p:cNvCxnSpPr>
                  <a:cxnSpLocks noChangeAspect="1"/>
                  <a:stCxn id="871" idx="5"/>
                  <a:endCxn id="897" idx="2"/>
                </p:cNvCxnSpPr>
                <p:nvPr/>
              </p:nvCxnSpPr>
              <p:spPr>
                <a:xfrm>
                  <a:off x="2389316" y="4509965"/>
                  <a:ext cx="117202" cy="98968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3" name="组合 822">
              <a:extLst>
                <a:ext uri="{FF2B5EF4-FFF2-40B4-BE49-F238E27FC236}">
                  <a16:creationId xmlns:a16="http://schemas.microsoft.com/office/drawing/2014/main" id="{4ECD4A33-4319-4426-A069-B253F393ED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90985" y="4660150"/>
              <a:ext cx="310573" cy="284137"/>
              <a:chOff x="3848508" y="4841754"/>
              <a:chExt cx="492956" cy="450995"/>
            </a:xfrm>
          </p:grpSpPr>
          <p:sp>
            <p:nvSpPr>
              <p:cNvPr id="838" name="流程图: 接点 837">
                <a:extLst>
                  <a:ext uri="{FF2B5EF4-FFF2-40B4-BE49-F238E27FC236}">
                    <a16:creationId xmlns:a16="http://schemas.microsoft.com/office/drawing/2014/main" id="{2ED2A651-5741-45AB-B42B-D780B2BB26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86999" y="4841754"/>
                <a:ext cx="97396" cy="100899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39" name="流程图: 接点 838">
                <a:extLst>
                  <a:ext uri="{FF2B5EF4-FFF2-40B4-BE49-F238E27FC236}">
                    <a16:creationId xmlns:a16="http://schemas.microsoft.com/office/drawing/2014/main" id="{9D01DA69-0D01-417F-8D54-9240C2E2DB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48508" y="5023950"/>
                <a:ext cx="97396" cy="100899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40" name="流程图: 接点 839">
                <a:extLst>
                  <a:ext uri="{FF2B5EF4-FFF2-40B4-BE49-F238E27FC236}">
                    <a16:creationId xmlns:a16="http://schemas.microsoft.com/office/drawing/2014/main" id="{0C8863D3-3AEE-46C5-BDFD-722BA01449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68892" y="5191850"/>
                <a:ext cx="97396" cy="100899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841" name="直接连接符 840">
                <a:extLst>
                  <a:ext uri="{FF2B5EF4-FFF2-40B4-BE49-F238E27FC236}">
                    <a16:creationId xmlns:a16="http://schemas.microsoft.com/office/drawing/2014/main" id="{20E5702F-10A6-480D-9EA3-79F882C723D0}"/>
                  </a:ext>
                </a:extLst>
              </p:cNvPr>
              <p:cNvCxnSpPr>
                <a:cxnSpLocks noChangeAspect="1"/>
                <a:stCxn id="839" idx="7"/>
                <a:endCxn id="838" idx="3"/>
              </p:cNvCxnSpPr>
              <p:nvPr/>
            </p:nvCxnSpPr>
            <p:spPr>
              <a:xfrm flipV="1">
                <a:off x="3931641" y="4927876"/>
                <a:ext cx="69622" cy="110850"/>
              </a:xfrm>
              <a:prstGeom prst="line">
                <a:avLst/>
              </a:prstGeom>
              <a:ln w="3175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直接连接符 841">
                <a:extLst>
                  <a:ext uri="{FF2B5EF4-FFF2-40B4-BE49-F238E27FC236}">
                    <a16:creationId xmlns:a16="http://schemas.microsoft.com/office/drawing/2014/main" id="{52206ED2-0D15-4AB4-AB57-EADCC1DB22DD}"/>
                  </a:ext>
                </a:extLst>
              </p:cNvPr>
              <p:cNvCxnSpPr>
                <a:cxnSpLocks noChangeAspect="1"/>
                <a:stCxn id="838" idx="5"/>
                <a:endCxn id="840" idx="0"/>
              </p:cNvCxnSpPr>
              <p:nvPr/>
            </p:nvCxnSpPr>
            <p:spPr>
              <a:xfrm>
                <a:off x="4070132" y="4927876"/>
                <a:ext cx="47457" cy="263973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直接连接符 842">
                <a:extLst>
                  <a:ext uri="{FF2B5EF4-FFF2-40B4-BE49-F238E27FC236}">
                    <a16:creationId xmlns:a16="http://schemas.microsoft.com/office/drawing/2014/main" id="{AABB2B98-2F47-4AEF-8DD1-97A7101B0E63}"/>
                  </a:ext>
                </a:extLst>
              </p:cNvPr>
              <p:cNvCxnSpPr>
                <a:cxnSpLocks noChangeAspect="1"/>
                <a:stCxn id="838" idx="6"/>
                <a:endCxn id="849" idx="2"/>
              </p:cNvCxnSpPr>
              <p:nvPr/>
            </p:nvCxnSpPr>
            <p:spPr>
              <a:xfrm>
                <a:off x="4084396" y="4892204"/>
                <a:ext cx="115157" cy="28258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直接连接符 843">
                <a:extLst>
                  <a:ext uri="{FF2B5EF4-FFF2-40B4-BE49-F238E27FC236}">
                    <a16:creationId xmlns:a16="http://schemas.microsoft.com/office/drawing/2014/main" id="{05E783BB-C800-4736-9DDA-27F221857328}"/>
                  </a:ext>
                </a:extLst>
              </p:cNvPr>
              <p:cNvCxnSpPr>
                <a:cxnSpLocks noChangeAspect="1"/>
                <a:stCxn id="840" idx="6"/>
                <a:endCxn id="847" idx="3"/>
              </p:cNvCxnSpPr>
              <p:nvPr/>
            </p:nvCxnSpPr>
            <p:spPr>
              <a:xfrm flipV="1">
                <a:off x="4166287" y="5168989"/>
                <a:ext cx="92044" cy="7330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直接连接符 844">
                <a:extLst>
                  <a:ext uri="{FF2B5EF4-FFF2-40B4-BE49-F238E27FC236}">
                    <a16:creationId xmlns:a16="http://schemas.microsoft.com/office/drawing/2014/main" id="{60FBA1D4-16DD-4F61-AFCB-E38B7D8C493D}"/>
                  </a:ext>
                </a:extLst>
              </p:cNvPr>
              <p:cNvCxnSpPr>
                <a:cxnSpLocks noChangeAspect="1"/>
                <a:stCxn id="839" idx="6"/>
                <a:endCxn id="849" idx="3"/>
              </p:cNvCxnSpPr>
              <p:nvPr/>
            </p:nvCxnSpPr>
            <p:spPr>
              <a:xfrm flipV="1">
                <a:off x="3945904" y="4956134"/>
                <a:ext cx="267911" cy="11826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直接连接符 845">
                <a:extLst>
                  <a:ext uri="{FF2B5EF4-FFF2-40B4-BE49-F238E27FC236}">
                    <a16:creationId xmlns:a16="http://schemas.microsoft.com/office/drawing/2014/main" id="{A9B58AFF-010E-4173-AF5B-27E4CEA2C774}"/>
                  </a:ext>
                </a:extLst>
              </p:cNvPr>
              <p:cNvCxnSpPr>
                <a:cxnSpLocks noChangeAspect="1"/>
                <a:stCxn id="839" idx="6"/>
                <a:endCxn id="847" idx="2"/>
              </p:cNvCxnSpPr>
              <p:nvPr/>
            </p:nvCxnSpPr>
            <p:spPr>
              <a:xfrm>
                <a:off x="3945904" y="5074400"/>
                <a:ext cx="298164" cy="5891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流程图: 接点 846">
                <a:extLst>
                  <a:ext uri="{FF2B5EF4-FFF2-40B4-BE49-F238E27FC236}">
                    <a16:creationId xmlns:a16="http://schemas.microsoft.com/office/drawing/2014/main" id="{38EEED49-EDD3-407F-AB23-C00B0C32F7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44068" y="5082867"/>
                <a:ext cx="97396" cy="100899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848" name="直接连接符 847">
                <a:extLst>
                  <a:ext uri="{FF2B5EF4-FFF2-40B4-BE49-F238E27FC236}">
                    <a16:creationId xmlns:a16="http://schemas.microsoft.com/office/drawing/2014/main" id="{D73516C4-CA1B-4507-9F9E-73CDA00EA6F1}"/>
                  </a:ext>
                </a:extLst>
              </p:cNvPr>
              <p:cNvCxnSpPr>
                <a:cxnSpLocks noChangeAspect="1"/>
                <a:stCxn id="849" idx="4"/>
                <a:endCxn id="847" idx="0"/>
              </p:cNvCxnSpPr>
              <p:nvPr/>
            </p:nvCxnSpPr>
            <p:spPr>
              <a:xfrm>
                <a:off x="4248250" y="4970911"/>
                <a:ext cx="44515" cy="11195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流程图: 接点 848">
                <a:extLst>
                  <a:ext uri="{FF2B5EF4-FFF2-40B4-BE49-F238E27FC236}">
                    <a16:creationId xmlns:a16="http://schemas.microsoft.com/office/drawing/2014/main" id="{8B43CD3A-A8DC-42F3-B380-29BAB9FDD6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99553" y="4870012"/>
                <a:ext cx="97396" cy="100899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850" name="直接连接符 849">
                <a:extLst>
                  <a:ext uri="{FF2B5EF4-FFF2-40B4-BE49-F238E27FC236}">
                    <a16:creationId xmlns:a16="http://schemas.microsoft.com/office/drawing/2014/main" id="{2F947642-A41F-4229-A015-4299CF4A2A84}"/>
                  </a:ext>
                </a:extLst>
              </p:cNvPr>
              <p:cNvCxnSpPr>
                <a:cxnSpLocks noChangeAspect="1"/>
                <a:stCxn id="839" idx="5"/>
                <a:endCxn id="840" idx="2"/>
              </p:cNvCxnSpPr>
              <p:nvPr/>
            </p:nvCxnSpPr>
            <p:spPr>
              <a:xfrm>
                <a:off x="3931641" y="5110073"/>
                <a:ext cx="137250" cy="13222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4" name="组合 823">
              <a:extLst>
                <a:ext uri="{FF2B5EF4-FFF2-40B4-BE49-F238E27FC236}">
                  <a16:creationId xmlns:a16="http://schemas.microsoft.com/office/drawing/2014/main" id="{3102D374-B2EC-44AA-B158-8677C3EFB6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74738" y="4682160"/>
              <a:ext cx="306150" cy="246665"/>
              <a:chOff x="6685529" y="4949460"/>
              <a:chExt cx="345446" cy="272662"/>
            </a:xfrm>
          </p:grpSpPr>
          <p:sp>
            <p:nvSpPr>
              <p:cNvPr id="828" name="流程图: 接点 827">
                <a:extLst>
                  <a:ext uri="{FF2B5EF4-FFF2-40B4-BE49-F238E27FC236}">
                    <a16:creationId xmlns:a16="http://schemas.microsoft.com/office/drawing/2014/main" id="{D106A462-E7F7-4334-9401-7C4A76C6EF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5529" y="505019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29" name="流程图: 接点 828">
                <a:extLst>
                  <a:ext uri="{FF2B5EF4-FFF2-40B4-BE49-F238E27FC236}">
                    <a16:creationId xmlns:a16="http://schemas.microsoft.com/office/drawing/2014/main" id="{FE94B413-F433-4A93-BD5F-8614BD2841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11127" y="494946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30" name="流程图: 接点 829">
                <a:extLst>
                  <a:ext uri="{FF2B5EF4-FFF2-40B4-BE49-F238E27FC236}">
                    <a16:creationId xmlns:a16="http://schemas.microsoft.com/office/drawing/2014/main" id="{8D5A5795-9E67-4B36-A8C8-F038325371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0609" y="5042998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831" name="直接连接符 830">
                <a:extLst>
                  <a:ext uri="{FF2B5EF4-FFF2-40B4-BE49-F238E27FC236}">
                    <a16:creationId xmlns:a16="http://schemas.microsoft.com/office/drawing/2014/main" id="{A80DCB18-4CAA-4150-9882-D70947D4B359}"/>
                  </a:ext>
                </a:extLst>
              </p:cNvPr>
              <p:cNvCxnSpPr>
                <a:cxnSpLocks noChangeAspect="1"/>
                <a:stCxn id="829" idx="2"/>
                <a:endCxn id="828" idx="7"/>
              </p:cNvCxnSpPr>
              <p:nvPr/>
            </p:nvCxnSpPr>
            <p:spPr>
              <a:xfrm flipH="1">
                <a:off x="6745589" y="4984633"/>
                <a:ext cx="65538" cy="7585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直接连接符 831">
                <a:extLst>
                  <a:ext uri="{FF2B5EF4-FFF2-40B4-BE49-F238E27FC236}">
                    <a16:creationId xmlns:a16="http://schemas.microsoft.com/office/drawing/2014/main" id="{E58F57BA-E2D2-445A-BE14-B15526E1F7D3}"/>
                  </a:ext>
                </a:extLst>
              </p:cNvPr>
              <p:cNvCxnSpPr>
                <a:cxnSpLocks noChangeAspect="1"/>
                <a:stCxn id="829" idx="4"/>
                <a:endCxn id="836" idx="0"/>
              </p:cNvCxnSpPr>
              <p:nvPr/>
            </p:nvCxnSpPr>
            <p:spPr>
              <a:xfrm>
                <a:off x="6846310" y="5019805"/>
                <a:ext cx="23883" cy="13197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直接连接符 832">
                <a:extLst>
                  <a:ext uri="{FF2B5EF4-FFF2-40B4-BE49-F238E27FC236}">
                    <a16:creationId xmlns:a16="http://schemas.microsoft.com/office/drawing/2014/main" id="{7BD2564D-44C8-45B1-B414-E7594C238C28}"/>
                  </a:ext>
                </a:extLst>
              </p:cNvPr>
              <p:cNvCxnSpPr>
                <a:cxnSpLocks noChangeAspect="1"/>
                <a:stCxn id="829" idx="6"/>
                <a:endCxn id="830" idx="1"/>
              </p:cNvCxnSpPr>
              <p:nvPr/>
            </p:nvCxnSpPr>
            <p:spPr>
              <a:xfrm>
                <a:off x="6881493" y="4984633"/>
                <a:ext cx="89421" cy="6866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直接连接符 833">
                <a:extLst>
                  <a:ext uri="{FF2B5EF4-FFF2-40B4-BE49-F238E27FC236}">
                    <a16:creationId xmlns:a16="http://schemas.microsoft.com/office/drawing/2014/main" id="{94658708-0D16-4F7B-ACAD-40B5455846B3}"/>
                  </a:ext>
                </a:extLst>
              </p:cNvPr>
              <p:cNvCxnSpPr>
                <a:cxnSpLocks noChangeAspect="1"/>
                <a:stCxn id="830" idx="3"/>
                <a:endCxn id="836" idx="6"/>
              </p:cNvCxnSpPr>
              <p:nvPr/>
            </p:nvCxnSpPr>
            <p:spPr>
              <a:xfrm flipH="1">
                <a:off x="6905376" y="5103041"/>
                <a:ext cx="65538" cy="8390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直接连接符 834">
                <a:extLst>
                  <a:ext uri="{FF2B5EF4-FFF2-40B4-BE49-F238E27FC236}">
                    <a16:creationId xmlns:a16="http://schemas.microsoft.com/office/drawing/2014/main" id="{9676B37D-3F45-4010-B989-1DDECA9FD40D}"/>
                  </a:ext>
                </a:extLst>
              </p:cNvPr>
              <p:cNvCxnSpPr>
                <a:cxnSpLocks noChangeAspect="1"/>
                <a:stCxn id="828" idx="6"/>
                <a:endCxn id="830" idx="2"/>
              </p:cNvCxnSpPr>
              <p:nvPr/>
            </p:nvCxnSpPr>
            <p:spPr>
              <a:xfrm flipV="1">
                <a:off x="6755894" y="5078170"/>
                <a:ext cx="204715" cy="719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6" name="流程图: 接点 835">
                <a:extLst>
                  <a:ext uri="{FF2B5EF4-FFF2-40B4-BE49-F238E27FC236}">
                    <a16:creationId xmlns:a16="http://schemas.microsoft.com/office/drawing/2014/main" id="{8CEE1D0C-D7BC-4CAE-AC96-AAC6E74EF9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35010" y="5151777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837" name="直接连接符 836">
                <a:extLst>
                  <a:ext uri="{FF2B5EF4-FFF2-40B4-BE49-F238E27FC236}">
                    <a16:creationId xmlns:a16="http://schemas.microsoft.com/office/drawing/2014/main" id="{1B5D958A-67FF-48AD-A74C-5DC91022F062}"/>
                  </a:ext>
                </a:extLst>
              </p:cNvPr>
              <p:cNvCxnSpPr>
                <a:cxnSpLocks noChangeAspect="1"/>
                <a:stCxn id="828" idx="5"/>
                <a:endCxn id="836" idx="2"/>
              </p:cNvCxnSpPr>
              <p:nvPr/>
            </p:nvCxnSpPr>
            <p:spPr>
              <a:xfrm>
                <a:off x="6745589" y="5110233"/>
                <a:ext cx="89421" cy="7671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5" name="等号 824">
              <a:extLst>
                <a:ext uri="{FF2B5EF4-FFF2-40B4-BE49-F238E27FC236}">
                  <a16:creationId xmlns:a16="http://schemas.microsoft.com/office/drawing/2014/main" id="{FCF8E446-319B-4ABB-BCFE-F9DD8A6DBA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3072" y="4605976"/>
              <a:ext cx="391048" cy="391048"/>
            </a:xfrm>
            <a:prstGeom prst="mathEqual">
              <a:avLst>
                <a:gd name="adj1" fmla="val 8516"/>
                <a:gd name="adj2" fmla="val 2462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6" name="加号 825">
              <a:extLst>
                <a:ext uri="{FF2B5EF4-FFF2-40B4-BE49-F238E27FC236}">
                  <a16:creationId xmlns:a16="http://schemas.microsoft.com/office/drawing/2014/main" id="{1BD38BA1-5824-4834-A6BE-58F999664D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1793" y="4609335"/>
              <a:ext cx="391048" cy="391048"/>
            </a:xfrm>
            <a:prstGeom prst="mathPlus">
              <a:avLst>
                <a:gd name="adj1" fmla="val 637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7" name="加号 826">
              <a:extLst>
                <a:ext uri="{FF2B5EF4-FFF2-40B4-BE49-F238E27FC236}">
                  <a16:creationId xmlns:a16="http://schemas.microsoft.com/office/drawing/2014/main" id="{ED698AC0-B756-459A-8E2B-4DD99E9183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2898" y="4597985"/>
              <a:ext cx="391048" cy="391048"/>
            </a:xfrm>
            <a:prstGeom prst="mathPlus">
              <a:avLst>
                <a:gd name="adj1" fmla="val 637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9" name="文本框 948">
                <a:extLst>
                  <a:ext uri="{FF2B5EF4-FFF2-40B4-BE49-F238E27FC236}">
                    <a16:creationId xmlns:a16="http://schemas.microsoft.com/office/drawing/2014/main" id="{227BDC9A-74B0-42FC-8A23-98D1C9636947}"/>
                  </a:ext>
                </a:extLst>
              </p:cNvPr>
              <p:cNvSpPr txBox="1"/>
              <p:nvPr/>
            </p:nvSpPr>
            <p:spPr>
              <a:xfrm>
                <a:off x="1144783" y="2621641"/>
                <a:ext cx="56742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-core = </a:t>
                </a:r>
                <a:r>
                  <a:rPr lang="en-US" altLang="zh-CN" sz="2000" dirty="0" err="1"/>
                  <a:t>offsprings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-core tree node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/>
                  <a:t>-core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CN" sz="2000" dirty="0"/>
                  <a:t>each son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9" name="文本框 948">
                <a:extLst>
                  <a:ext uri="{FF2B5EF4-FFF2-40B4-BE49-F238E27FC236}">
                    <a16:creationId xmlns:a16="http://schemas.microsoft.com/office/drawing/2014/main" id="{227BDC9A-74B0-42FC-8A23-98D1C9636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83" y="2621641"/>
                <a:ext cx="5674216" cy="707886"/>
              </a:xfrm>
              <a:prstGeom prst="rect">
                <a:avLst/>
              </a:prstGeom>
              <a:blipFill>
                <a:blip r:embed="rId5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7C8AAB5-6874-4AD0-9BFC-D77DAA4A246F}"/>
                  </a:ext>
                </a:extLst>
              </p:cNvPr>
              <p:cNvSpPr txBox="1"/>
              <p:nvPr/>
            </p:nvSpPr>
            <p:spPr>
              <a:xfrm>
                <a:off x="7042958" y="2338682"/>
                <a:ext cx="33856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 primary value, e.g., #edges, #vertices, #triangles…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7C8AAB5-6874-4AD0-9BFC-D77DAA4A2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958" y="2338682"/>
                <a:ext cx="3385677" cy="646331"/>
              </a:xfrm>
              <a:prstGeom prst="rect">
                <a:avLst/>
              </a:prstGeom>
              <a:blipFill>
                <a:blip r:embed="rId6"/>
                <a:stretch>
                  <a:fillRect l="-1439" t="-4717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11466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C00B67E2-CE1E-428E-8C85-7B7AB433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Type-A Score Computation on HCD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AC388FA-EDCA-464A-B472-E2414033B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E.g. Average Degree, #vertices, #edges</a:t>
            </a:r>
            <a:endParaRPr lang="zh-CN" altLang="en-US" dirty="0"/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2A93B523-4689-4402-B575-02BE02AEA24B}"/>
              </a:ext>
            </a:extLst>
          </p:cNvPr>
          <p:cNvGrpSpPr>
            <a:grpSpLocks noChangeAspect="1"/>
          </p:cNvGrpSpPr>
          <p:nvPr/>
        </p:nvGrpSpPr>
        <p:grpSpPr>
          <a:xfrm>
            <a:off x="4636320" y="3248410"/>
            <a:ext cx="836560" cy="1404169"/>
            <a:chOff x="9583247" y="1970434"/>
            <a:chExt cx="1853080" cy="3110136"/>
          </a:xfrm>
        </p:grpSpPr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89518A23-1A36-45D6-B8FC-A81CEB228E8F}"/>
                </a:ext>
              </a:extLst>
            </p:cNvPr>
            <p:cNvGrpSpPr/>
            <p:nvPr/>
          </p:nvGrpSpPr>
          <p:grpSpPr>
            <a:xfrm>
              <a:off x="9583247" y="4463773"/>
              <a:ext cx="600872" cy="616797"/>
              <a:chOff x="5168539" y="4845481"/>
              <a:chExt cx="434113" cy="430021"/>
            </a:xfrm>
          </p:grpSpPr>
          <p:sp>
            <p:nvSpPr>
              <p:cNvPr id="230" name="流程图: 接点 229">
                <a:extLst>
                  <a:ext uri="{FF2B5EF4-FFF2-40B4-BE49-F238E27FC236}">
                    <a16:creationId xmlns:a16="http://schemas.microsoft.com/office/drawing/2014/main" id="{988389B7-F232-477B-B424-18EAD13BB4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1249" y="4913925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1" name="流程图: 接点 230">
                <a:extLst>
                  <a:ext uri="{FF2B5EF4-FFF2-40B4-BE49-F238E27FC236}">
                    <a16:creationId xmlns:a16="http://schemas.microsoft.com/office/drawing/2014/main" id="{952C169B-4D1A-4228-B495-E8DB716C7AD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91193" y="5040949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32" name="流程图: 接点 231">
                <a:extLst>
                  <a:ext uri="{FF2B5EF4-FFF2-40B4-BE49-F238E27FC236}">
                    <a16:creationId xmlns:a16="http://schemas.microsoft.com/office/drawing/2014/main" id="{F718BB10-1535-45BF-9E6E-DA5983C07E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50414" y="515800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E4BF2FB7-AC97-4B80-B175-CDA712233C14}"/>
                  </a:ext>
                </a:extLst>
              </p:cNvPr>
              <p:cNvCxnSpPr>
                <a:cxnSpLocks noChangeAspect="1"/>
                <a:stCxn id="231" idx="7"/>
                <a:endCxn id="230" idx="3"/>
              </p:cNvCxnSpPr>
              <p:nvPr/>
            </p:nvCxnSpPr>
            <p:spPr>
              <a:xfrm flipV="1">
                <a:off x="5251254" y="4973968"/>
                <a:ext cx="50300" cy="77283"/>
              </a:xfrm>
              <a:prstGeom prst="line">
                <a:avLst/>
              </a:prstGeom>
              <a:ln w="3175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直接连接符 233">
                <a:extLst>
                  <a:ext uri="{FF2B5EF4-FFF2-40B4-BE49-F238E27FC236}">
                    <a16:creationId xmlns:a16="http://schemas.microsoft.com/office/drawing/2014/main" id="{14FE1814-98A0-47ED-AE8F-2329BC40E729}"/>
                  </a:ext>
                </a:extLst>
              </p:cNvPr>
              <p:cNvCxnSpPr>
                <a:cxnSpLocks noChangeAspect="1"/>
                <a:stCxn id="230" idx="5"/>
                <a:endCxn id="232" idx="0"/>
              </p:cNvCxnSpPr>
              <p:nvPr/>
            </p:nvCxnSpPr>
            <p:spPr>
              <a:xfrm>
                <a:off x="5351310" y="4973968"/>
                <a:ext cx="34286" cy="184038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B2D79840-22D3-47EF-97AB-A3D7B2A75246}"/>
                  </a:ext>
                </a:extLst>
              </p:cNvPr>
              <p:cNvCxnSpPr>
                <a:cxnSpLocks noChangeAspect="1"/>
                <a:stCxn id="230" idx="6"/>
                <a:endCxn id="241" idx="2"/>
              </p:cNvCxnSpPr>
              <p:nvPr/>
            </p:nvCxnSpPr>
            <p:spPr>
              <a:xfrm>
                <a:off x="5361615" y="4949098"/>
                <a:ext cx="83198" cy="19701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直接连接符 235">
                <a:extLst>
                  <a:ext uri="{FF2B5EF4-FFF2-40B4-BE49-F238E27FC236}">
                    <a16:creationId xmlns:a16="http://schemas.microsoft.com/office/drawing/2014/main" id="{D6FEC9CC-F350-4388-8C60-9383AE538CF4}"/>
                  </a:ext>
                </a:extLst>
              </p:cNvPr>
              <p:cNvCxnSpPr>
                <a:cxnSpLocks noChangeAspect="1"/>
                <a:stCxn id="232" idx="6"/>
                <a:endCxn id="239" idx="3"/>
              </p:cNvCxnSpPr>
              <p:nvPr/>
            </p:nvCxnSpPr>
            <p:spPr>
              <a:xfrm flipV="1">
                <a:off x="5420779" y="5142068"/>
                <a:ext cx="66499" cy="51110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>
                <a:extLst>
                  <a:ext uri="{FF2B5EF4-FFF2-40B4-BE49-F238E27FC236}">
                    <a16:creationId xmlns:a16="http://schemas.microsoft.com/office/drawing/2014/main" id="{D75AE268-5B5B-44C6-9372-DC7EECEA1DF9}"/>
                  </a:ext>
                </a:extLst>
              </p:cNvPr>
              <p:cNvCxnSpPr>
                <a:cxnSpLocks noChangeAspect="1"/>
                <a:stCxn id="231" idx="6"/>
                <a:endCxn id="241" idx="3"/>
              </p:cNvCxnSpPr>
              <p:nvPr/>
            </p:nvCxnSpPr>
            <p:spPr>
              <a:xfrm flipV="1">
                <a:off x="5261559" y="4993669"/>
                <a:ext cx="193558" cy="82453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>
                <a:extLst>
                  <a:ext uri="{FF2B5EF4-FFF2-40B4-BE49-F238E27FC236}">
                    <a16:creationId xmlns:a16="http://schemas.microsoft.com/office/drawing/2014/main" id="{61B11832-C4D5-4B1C-8A37-6E86FF7BB508}"/>
                  </a:ext>
                </a:extLst>
              </p:cNvPr>
              <p:cNvCxnSpPr>
                <a:cxnSpLocks noChangeAspect="1"/>
                <a:stCxn id="231" idx="6"/>
                <a:endCxn id="239" idx="2"/>
              </p:cNvCxnSpPr>
              <p:nvPr/>
            </p:nvCxnSpPr>
            <p:spPr>
              <a:xfrm>
                <a:off x="5261559" y="5076122"/>
                <a:ext cx="215415" cy="4107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流程图: 接点 238">
                <a:extLst>
                  <a:ext uri="{FF2B5EF4-FFF2-40B4-BE49-F238E27FC236}">
                    <a16:creationId xmlns:a16="http://schemas.microsoft.com/office/drawing/2014/main" id="{DB27CCBD-F9E9-49D5-8890-0A5775B419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6974" y="5082025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40" name="直接连接符 239">
                <a:extLst>
                  <a:ext uri="{FF2B5EF4-FFF2-40B4-BE49-F238E27FC236}">
                    <a16:creationId xmlns:a16="http://schemas.microsoft.com/office/drawing/2014/main" id="{160FFB25-CDBC-4A8E-B1C9-F559880494D6}"/>
                  </a:ext>
                </a:extLst>
              </p:cNvPr>
              <p:cNvCxnSpPr>
                <a:cxnSpLocks noChangeAspect="1"/>
                <a:stCxn id="241" idx="4"/>
                <a:endCxn id="239" idx="0"/>
              </p:cNvCxnSpPr>
              <p:nvPr/>
            </p:nvCxnSpPr>
            <p:spPr>
              <a:xfrm>
                <a:off x="5479995" y="5003971"/>
                <a:ext cx="32161" cy="78054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1" name="流程图: 接点 240">
                <a:extLst>
                  <a:ext uri="{FF2B5EF4-FFF2-40B4-BE49-F238E27FC236}">
                    <a16:creationId xmlns:a16="http://schemas.microsoft.com/office/drawing/2014/main" id="{49866AF7-8797-4E91-B770-6290FD3710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44813" y="493362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42" name="直接连接符 241">
                <a:extLst>
                  <a:ext uri="{FF2B5EF4-FFF2-40B4-BE49-F238E27FC236}">
                    <a16:creationId xmlns:a16="http://schemas.microsoft.com/office/drawing/2014/main" id="{61C639D3-8CBA-4330-BE6D-53879109F3E8}"/>
                  </a:ext>
                </a:extLst>
              </p:cNvPr>
              <p:cNvCxnSpPr>
                <a:cxnSpLocks noChangeAspect="1"/>
                <a:stCxn id="231" idx="5"/>
                <a:endCxn id="232" idx="2"/>
              </p:cNvCxnSpPr>
              <p:nvPr/>
            </p:nvCxnSpPr>
            <p:spPr>
              <a:xfrm>
                <a:off x="5251254" y="5100993"/>
                <a:ext cx="99159" cy="9218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矩形: 圆角 242">
                <a:extLst>
                  <a:ext uri="{FF2B5EF4-FFF2-40B4-BE49-F238E27FC236}">
                    <a16:creationId xmlns:a16="http://schemas.microsoft.com/office/drawing/2014/main" id="{BD68B27E-A2B7-45A0-A8B7-16C84AEFBDD1}"/>
                  </a:ext>
                </a:extLst>
              </p:cNvPr>
              <p:cNvSpPr/>
              <p:nvPr/>
            </p:nvSpPr>
            <p:spPr>
              <a:xfrm>
                <a:off x="5168539" y="4845481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D600E771-4ED1-4407-83A0-070B391C0B16}"/>
                </a:ext>
              </a:extLst>
            </p:cNvPr>
            <p:cNvGrpSpPr/>
            <p:nvPr/>
          </p:nvGrpSpPr>
          <p:grpSpPr>
            <a:xfrm>
              <a:off x="10821322" y="4455099"/>
              <a:ext cx="610663" cy="617471"/>
              <a:chOff x="6641302" y="4863945"/>
              <a:chExt cx="434113" cy="430021"/>
            </a:xfrm>
          </p:grpSpPr>
          <p:sp>
            <p:nvSpPr>
              <p:cNvPr id="219" name="流程图: 接点 218">
                <a:extLst>
                  <a:ext uri="{FF2B5EF4-FFF2-40B4-BE49-F238E27FC236}">
                    <a16:creationId xmlns:a16="http://schemas.microsoft.com/office/drawing/2014/main" id="{ED6900E5-311F-4C8F-B1B5-8D22524229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5529" y="505019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0" name="流程图: 接点 219">
                <a:extLst>
                  <a:ext uri="{FF2B5EF4-FFF2-40B4-BE49-F238E27FC236}">
                    <a16:creationId xmlns:a16="http://schemas.microsoft.com/office/drawing/2014/main" id="{B9B58254-D329-48F8-AA34-7195B8CE1FA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11127" y="494946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21" name="流程图: 接点 220">
                <a:extLst>
                  <a:ext uri="{FF2B5EF4-FFF2-40B4-BE49-F238E27FC236}">
                    <a16:creationId xmlns:a16="http://schemas.microsoft.com/office/drawing/2014/main" id="{F3E6B1BB-1F7A-45D8-B7DB-AFE45BCBBD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0609" y="5042998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22" name="直接连接符 221">
                <a:extLst>
                  <a:ext uri="{FF2B5EF4-FFF2-40B4-BE49-F238E27FC236}">
                    <a16:creationId xmlns:a16="http://schemas.microsoft.com/office/drawing/2014/main" id="{47830DA2-01A5-4D36-93E3-41E6D1DA0A26}"/>
                  </a:ext>
                </a:extLst>
              </p:cNvPr>
              <p:cNvCxnSpPr>
                <a:cxnSpLocks noChangeAspect="1"/>
                <a:stCxn id="220" idx="2"/>
                <a:endCxn id="219" idx="7"/>
              </p:cNvCxnSpPr>
              <p:nvPr/>
            </p:nvCxnSpPr>
            <p:spPr>
              <a:xfrm flipH="1">
                <a:off x="6745589" y="4984633"/>
                <a:ext cx="65538" cy="7585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直接连接符 222">
                <a:extLst>
                  <a:ext uri="{FF2B5EF4-FFF2-40B4-BE49-F238E27FC236}">
                    <a16:creationId xmlns:a16="http://schemas.microsoft.com/office/drawing/2014/main" id="{C9A36F79-071A-4576-96C1-54975D5301B1}"/>
                  </a:ext>
                </a:extLst>
              </p:cNvPr>
              <p:cNvCxnSpPr>
                <a:cxnSpLocks noChangeAspect="1"/>
                <a:stCxn id="220" idx="4"/>
                <a:endCxn id="227" idx="0"/>
              </p:cNvCxnSpPr>
              <p:nvPr/>
            </p:nvCxnSpPr>
            <p:spPr>
              <a:xfrm>
                <a:off x="6846310" y="5019805"/>
                <a:ext cx="23883" cy="13197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>
                <a:extLst>
                  <a:ext uri="{FF2B5EF4-FFF2-40B4-BE49-F238E27FC236}">
                    <a16:creationId xmlns:a16="http://schemas.microsoft.com/office/drawing/2014/main" id="{22AE7783-D0B5-4CA1-A39B-19EBB14B638C}"/>
                  </a:ext>
                </a:extLst>
              </p:cNvPr>
              <p:cNvCxnSpPr>
                <a:cxnSpLocks noChangeAspect="1"/>
                <a:stCxn id="220" idx="6"/>
                <a:endCxn id="221" idx="1"/>
              </p:cNvCxnSpPr>
              <p:nvPr/>
            </p:nvCxnSpPr>
            <p:spPr>
              <a:xfrm>
                <a:off x="6881493" y="4984633"/>
                <a:ext cx="89421" cy="6866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直接连接符 224">
                <a:extLst>
                  <a:ext uri="{FF2B5EF4-FFF2-40B4-BE49-F238E27FC236}">
                    <a16:creationId xmlns:a16="http://schemas.microsoft.com/office/drawing/2014/main" id="{3B76A7E7-E689-4D63-9B79-91C80C76712E}"/>
                  </a:ext>
                </a:extLst>
              </p:cNvPr>
              <p:cNvCxnSpPr>
                <a:cxnSpLocks noChangeAspect="1"/>
                <a:stCxn id="221" idx="3"/>
                <a:endCxn id="227" idx="6"/>
              </p:cNvCxnSpPr>
              <p:nvPr/>
            </p:nvCxnSpPr>
            <p:spPr>
              <a:xfrm flipH="1">
                <a:off x="6905376" y="5103041"/>
                <a:ext cx="65538" cy="8390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直接连接符 225">
                <a:extLst>
                  <a:ext uri="{FF2B5EF4-FFF2-40B4-BE49-F238E27FC236}">
                    <a16:creationId xmlns:a16="http://schemas.microsoft.com/office/drawing/2014/main" id="{98FE45E2-4019-4AEB-AF59-5191C1654348}"/>
                  </a:ext>
                </a:extLst>
              </p:cNvPr>
              <p:cNvCxnSpPr>
                <a:cxnSpLocks noChangeAspect="1"/>
                <a:stCxn id="219" idx="6"/>
                <a:endCxn id="221" idx="2"/>
              </p:cNvCxnSpPr>
              <p:nvPr/>
            </p:nvCxnSpPr>
            <p:spPr>
              <a:xfrm flipV="1">
                <a:off x="6755894" y="5078170"/>
                <a:ext cx="204715" cy="719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流程图: 接点 226">
                <a:extLst>
                  <a:ext uri="{FF2B5EF4-FFF2-40B4-BE49-F238E27FC236}">
                    <a16:creationId xmlns:a16="http://schemas.microsoft.com/office/drawing/2014/main" id="{391DE961-2A2B-47D3-B8BF-F27F897EE8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35010" y="5151777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28" name="直接连接符 227">
                <a:extLst>
                  <a:ext uri="{FF2B5EF4-FFF2-40B4-BE49-F238E27FC236}">
                    <a16:creationId xmlns:a16="http://schemas.microsoft.com/office/drawing/2014/main" id="{EF5A4BA3-6CF1-4E45-A3D2-AE360CD6C273}"/>
                  </a:ext>
                </a:extLst>
              </p:cNvPr>
              <p:cNvCxnSpPr>
                <a:cxnSpLocks noChangeAspect="1"/>
                <a:stCxn id="219" idx="5"/>
                <a:endCxn id="227" idx="2"/>
              </p:cNvCxnSpPr>
              <p:nvPr/>
            </p:nvCxnSpPr>
            <p:spPr>
              <a:xfrm>
                <a:off x="6745589" y="5110233"/>
                <a:ext cx="89421" cy="7671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9" name="矩形: 圆角 228">
                <a:extLst>
                  <a:ext uri="{FF2B5EF4-FFF2-40B4-BE49-F238E27FC236}">
                    <a16:creationId xmlns:a16="http://schemas.microsoft.com/office/drawing/2014/main" id="{08F5A68B-6AA2-4C83-BCEB-68F1C6F77F45}"/>
                  </a:ext>
                </a:extLst>
              </p:cNvPr>
              <p:cNvSpPr/>
              <p:nvPr/>
            </p:nvSpPr>
            <p:spPr>
              <a:xfrm>
                <a:off x="6641302" y="4863945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03" name="流程图: 接点 102">
              <a:extLst>
                <a:ext uri="{FF2B5EF4-FFF2-40B4-BE49-F238E27FC236}">
                  <a16:creationId xmlns:a16="http://schemas.microsoft.com/office/drawing/2014/main" id="{E39316DA-BC12-4584-A6CB-41F40DA3BC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891" y="3529888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4" name="流程图: 接点 103">
              <a:extLst>
                <a:ext uri="{FF2B5EF4-FFF2-40B4-BE49-F238E27FC236}">
                  <a16:creationId xmlns:a16="http://schemas.microsoft.com/office/drawing/2014/main" id="{D1584013-7BE2-4CB8-B5A5-0EAE09D74D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4750" y="3693754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5" name="流程图: 接点 104">
              <a:extLst>
                <a:ext uri="{FF2B5EF4-FFF2-40B4-BE49-F238E27FC236}">
                  <a16:creationId xmlns:a16="http://schemas.microsoft.com/office/drawing/2014/main" id="{3CD7911D-6A44-4CEA-B1B3-24E3155E77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3437" y="3844762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D7253616-8EA8-47E8-8CAD-BECE3973E3E8}"/>
                </a:ext>
              </a:extLst>
            </p:cNvPr>
            <p:cNvCxnSpPr>
              <a:cxnSpLocks noChangeAspect="1"/>
              <a:stCxn id="104" idx="7"/>
              <a:endCxn id="103" idx="3"/>
            </p:cNvCxnSpPr>
            <p:nvPr/>
          </p:nvCxnSpPr>
          <p:spPr>
            <a:xfrm flipV="1">
              <a:off x="10003470" y="3607346"/>
              <a:ext cx="65927" cy="9969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E4F265E6-9221-4480-8E6B-908FC2F8F593}"/>
                </a:ext>
              </a:extLst>
            </p:cNvPr>
            <p:cNvCxnSpPr>
              <a:cxnSpLocks noChangeAspect="1"/>
              <a:stCxn id="103" idx="5"/>
              <a:endCxn id="105" idx="0"/>
            </p:cNvCxnSpPr>
            <p:nvPr/>
          </p:nvCxnSpPr>
          <p:spPr>
            <a:xfrm>
              <a:off x="10134611" y="3607346"/>
              <a:ext cx="44938" cy="23741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>
              <a:extLst>
                <a:ext uri="{FF2B5EF4-FFF2-40B4-BE49-F238E27FC236}">
                  <a16:creationId xmlns:a16="http://schemas.microsoft.com/office/drawing/2014/main" id="{C1029D16-3345-42A2-86FA-24D5FCA43312}"/>
                </a:ext>
              </a:extLst>
            </p:cNvPr>
            <p:cNvCxnSpPr>
              <a:cxnSpLocks noChangeAspect="1"/>
              <a:stCxn id="103" idx="6"/>
              <a:endCxn id="144" idx="2"/>
            </p:cNvCxnSpPr>
            <p:nvPr/>
          </p:nvCxnSpPr>
          <p:spPr>
            <a:xfrm>
              <a:off x="10148118" y="3575262"/>
              <a:ext cx="109046" cy="25415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F91989C3-B1BF-486A-AE89-90370F0823BE}"/>
                </a:ext>
              </a:extLst>
            </p:cNvPr>
            <p:cNvCxnSpPr>
              <a:cxnSpLocks noChangeAspect="1"/>
              <a:stCxn id="105" idx="6"/>
              <a:endCxn id="141" idx="3"/>
            </p:cNvCxnSpPr>
            <p:nvPr/>
          </p:nvCxnSpPr>
          <p:spPr>
            <a:xfrm flipV="1">
              <a:off x="10225662" y="3824201"/>
              <a:ext cx="87159" cy="65934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>
              <a:extLst>
                <a:ext uri="{FF2B5EF4-FFF2-40B4-BE49-F238E27FC236}">
                  <a16:creationId xmlns:a16="http://schemas.microsoft.com/office/drawing/2014/main" id="{5F243667-D47A-4EBC-BC47-26FD6D114A5C}"/>
                </a:ext>
              </a:extLst>
            </p:cNvPr>
            <p:cNvCxnSpPr>
              <a:cxnSpLocks noChangeAspect="1"/>
              <a:stCxn id="104" idx="6"/>
              <a:endCxn id="144" idx="3"/>
            </p:cNvCxnSpPr>
            <p:nvPr/>
          </p:nvCxnSpPr>
          <p:spPr>
            <a:xfrm flipV="1">
              <a:off x="10016977" y="3632761"/>
              <a:ext cx="253692" cy="10636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流程图: 接点 110">
              <a:extLst>
                <a:ext uri="{FF2B5EF4-FFF2-40B4-BE49-F238E27FC236}">
                  <a16:creationId xmlns:a16="http://schemas.microsoft.com/office/drawing/2014/main" id="{B38B21F7-BF87-4E9D-A385-2A86FE7239A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289924" y="3369459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2" name="流程图: 接点 111">
              <a:extLst>
                <a:ext uri="{FF2B5EF4-FFF2-40B4-BE49-F238E27FC236}">
                  <a16:creationId xmlns:a16="http://schemas.microsoft.com/office/drawing/2014/main" id="{69015060-1A45-4609-B638-391BF8869B2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660604" y="3414036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3" name="流程图: 接点 112">
              <a:extLst>
                <a:ext uri="{FF2B5EF4-FFF2-40B4-BE49-F238E27FC236}">
                  <a16:creationId xmlns:a16="http://schemas.microsoft.com/office/drawing/2014/main" id="{35092D69-E5BE-46DB-8397-E4A1AD0E4A1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486982" y="3317164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4" name="流程图: 接点 113">
              <a:extLst>
                <a:ext uri="{FF2B5EF4-FFF2-40B4-BE49-F238E27FC236}">
                  <a16:creationId xmlns:a16="http://schemas.microsoft.com/office/drawing/2014/main" id="{6BDD5D4C-96F1-4E1D-89FC-407BC5910D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2294" y="4042513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1CA93C4C-89B7-478F-8307-EF25771712E6}"/>
                </a:ext>
              </a:extLst>
            </p:cNvPr>
            <p:cNvCxnSpPr>
              <a:cxnSpLocks noChangeAspect="1"/>
              <a:stCxn id="111" idx="5"/>
              <a:endCxn id="112" idx="2"/>
            </p:cNvCxnSpPr>
            <p:nvPr/>
          </p:nvCxnSpPr>
          <p:spPr>
            <a:xfrm>
              <a:off x="10374610" y="3439696"/>
              <a:ext cx="286963" cy="2897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26994B95-1BF1-42FC-B564-A9DEC56B8B83}"/>
                </a:ext>
              </a:extLst>
            </p:cNvPr>
            <p:cNvCxnSpPr>
              <a:cxnSpLocks noChangeAspect="1"/>
              <a:stCxn id="111" idx="6"/>
              <a:endCxn id="113" idx="2"/>
            </p:cNvCxnSpPr>
            <p:nvPr/>
          </p:nvCxnSpPr>
          <p:spPr>
            <a:xfrm flipV="1">
              <a:off x="10381179" y="3371796"/>
              <a:ext cx="106773" cy="3377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C5AC5EA3-2CFD-4BF1-955D-C2DE0FA708E3}"/>
                </a:ext>
              </a:extLst>
            </p:cNvPr>
            <p:cNvCxnSpPr>
              <a:cxnSpLocks noChangeAspect="1"/>
              <a:stCxn id="113" idx="5"/>
              <a:endCxn id="112" idx="1"/>
            </p:cNvCxnSpPr>
            <p:nvPr/>
          </p:nvCxnSpPr>
          <p:spPr>
            <a:xfrm>
              <a:off x="10571669" y="3387402"/>
              <a:ext cx="96472" cy="471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9B987726-750C-4890-BEC3-6AA1914CEE35}"/>
                </a:ext>
              </a:extLst>
            </p:cNvPr>
            <p:cNvCxnSpPr>
              <a:cxnSpLocks noChangeAspect="1"/>
              <a:stCxn id="114" idx="1"/>
              <a:endCxn id="141" idx="4"/>
            </p:cNvCxnSpPr>
            <p:nvPr/>
          </p:nvCxnSpPr>
          <p:spPr>
            <a:xfrm flipV="1">
              <a:off x="10325801" y="3837491"/>
              <a:ext cx="19629" cy="21831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86674090-302E-4DE8-9F95-A48118335BB8}"/>
                </a:ext>
              </a:extLst>
            </p:cNvPr>
            <p:cNvCxnSpPr>
              <a:cxnSpLocks noChangeAspect="1"/>
              <a:stCxn id="114" idx="6"/>
              <a:endCxn id="134" idx="3"/>
            </p:cNvCxnSpPr>
            <p:nvPr/>
          </p:nvCxnSpPr>
          <p:spPr>
            <a:xfrm flipV="1">
              <a:off x="10404521" y="4025927"/>
              <a:ext cx="119923" cy="6195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C4EA879D-DDF6-45FE-A76D-F15D26E53242}"/>
                </a:ext>
              </a:extLst>
            </p:cNvPr>
            <p:cNvCxnSpPr>
              <a:cxnSpLocks noChangeAspect="1"/>
              <a:stCxn id="112" idx="5"/>
              <a:endCxn id="122" idx="1"/>
            </p:cNvCxnSpPr>
            <p:nvPr/>
          </p:nvCxnSpPr>
          <p:spPr>
            <a:xfrm>
              <a:off x="10745290" y="3484272"/>
              <a:ext cx="101047" cy="10474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流程图: 接点 120">
              <a:extLst>
                <a:ext uri="{FF2B5EF4-FFF2-40B4-BE49-F238E27FC236}">
                  <a16:creationId xmlns:a16="http://schemas.microsoft.com/office/drawing/2014/main" id="{2E533DEB-426E-4348-AFDE-A99C8EC532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68212" y="3705675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2" name="流程图: 接点 121">
              <a:extLst>
                <a:ext uri="{FF2B5EF4-FFF2-40B4-BE49-F238E27FC236}">
                  <a16:creationId xmlns:a16="http://schemas.microsoft.com/office/drawing/2014/main" id="{ABBD6D87-A259-4FE2-A59E-F85F708902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32830" y="3575729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3" name="流程图: 接点 122">
              <a:extLst>
                <a:ext uri="{FF2B5EF4-FFF2-40B4-BE49-F238E27FC236}">
                  <a16:creationId xmlns:a16="http://schemas.microsoft.com/office/drawing/2014/main" id="{A3E47148-AB80-4987-92ED-384F5FBF5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753" y="3696397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4" name="直接连接符 123">
              <a:extLst>
                <a:ext uri="{FF2B5EF4-FFF2-40B4-BE49-F238E27FC236}">
                  <a16:creationId xmlns:a16="http://schemas.microsoft.com/office/drawing/2014/main" id="{49763D92-78C8-4D38-AE1C-2D3898563D63}"/>
                </a:ext>
              </a:extLst>
            </p:cNvPr>
            <p:cNvCxnSpPr>
              <a:cxnSpLocks noChangeAspect="1"/>
              <a:stCxn id="122" idx="2"/>
              <a:endCxn id="121" idx="7"/>
            </p:cNvCxnSpPr>
            <p:nvPr/>
          </p:nvCxnSpPr>
          <p:spPr>
            <a:xfrm flipH="1">
              <a:off x="10746931" y="3621104"/>
              <a:ext cx="85899" cy="97861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FFFF6428-D8FC-4E26-899E-6A021552A030}"/>
                </a:ext>
              </a:extLst>
            </p:cNvPr>
            <p:cNvCxnSpPr>
              <a:cxnSpLocks noChangeAspect="1"/>
              <a:stCxn id="122" idx="4"/>
              <a:endCxn id="147" idx="0"/>
            </p:cNvCxnSpPr>
            <p:nvPr/>
          </p:nvCxnSpPr>
          <p:spPr>
            <a:xfrm>
              <a:off x="10878944" y="3666477"/>
              <a:ext cx="31303" cy="170249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>
              <a:extLst>
                <a:ext uri="{FF2B5EF4-FFF2-40B4-BE49-F238E27FC236}">
                  <a16:creationId xmlns:a16="http://schemas.microsoft.com/office/drawing/2014/main" id="{A5DB8EE1-BD69-46D8-8A0E-5B3531EB50A7}"/>
                </a:ext>
              </a:extLst>
            </p:cNvPr>
            <p:cNvCxnSpPr>
              <a:cxnSpLocks noChangeAspect="1"/>
              <a:stCxn id="122" idx="6"/>
              <a:endCxn id="123" idx="1"/>
            </p:cNvCxnSpPr>
            <p:nvPr/>
          </p:nvCxnSpPr>
          <p:spPr>
            <a:xfrm>
              <a:off x="10925057" y="3621104"/>
              <a:ext cx="117202" cy="8858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FFA1AB36-A340-4D47-A466-3882DAFA44B5}"/>
                </a:ext>
              </a:extLst>
            </p:cNvPr>
            <p:cNvCxnSpPr>
              <a:cxnSpLocks noChangeAspect="1"/>
              <a:stCxn id="123" idx="3"/>
              <a:endCxn id="147" idx="6"/>
            </p:cNvCxnSpPr>
            <p:nvPr/>
          </p:nvCxnSpPr>
          <p:spPr>
            <a:xfrm flipH="1">
              <a:off x="10956360" y="3773855"/>
              <a:ext cx="85899" cy="10824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BB15CC78-D6A0-4ED2-B09A-8FDFA5F9EA61}"/>
                </a:ext>
              </a:extLst>
            </p:cNvPr>
            <p:cNvCxnSpPr>
              <a:cxnSpLocks noChangeAspect="1"/>
              <a:stCxn id="121" idx="6"/>
              <a:endCxn id="123" idx="2"/>
            </p:cNvCxnSpPr>
            <p:nvPr/>
          </p:nvCxnSpPr>
          <p:spPr>
            <a:xfrm flipV="1">
              <a:off x="10760438" y="3741770"/>
              <a:ext cx="268315" cy="927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流程图: 接点 128">
              <a:extLst>
                <a:ext uri="{FF2B5EF4-FFF2-40B4-BE49-F238E27FC236}">
                  <a16:creationId xmlns:a16="http://schemas.microsoft.com/office/drawing/2014/main" id="{756ECF86-9AEB-4BB1-B763-ABB443D479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1779" y="3606467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0" name="流程图: 接点 129">
              <a:extLst>
                <a:ext uri="{FF2B5EF4-FFF2-40B4-BE49-F238E27FC236}">
                  <a16:creationId xmlns:a16="http://schemas.microsoft.com/office/drawing/2014/main" id="{5F3A43F3-6A7C-4E04-A105-9AB593122C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19194" y="3836726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73EC079D-60E5-469F-B74C-E1AD0099EA42}"/>
                </a:ext>
              </a:extLst>
            </p:cNvPr>
            <p:cNvCxnSpPr>
              <a:cxnSpLocks noChangeAspect="1"/>
              <a:stCxn id="129" idx="2"/>
              <a:endCxn id="123" idx="7"/>
            </p:cNvCxnSpPr>
            <p:nvPr/>
          </p:nvCxnSpPr>
          <p:spPr>
            <a:xfrm flipH="1">
              <a:off x="11107473" y="3651842"/>
              <a:ext cx="144305" cy="5784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446D1364-6019-4731-A8DC-2410E3519DB8}"/>
                </a:ext>
              </a:extLst>
            </p:cNvPr>
            <p:cNvCxnSpPr>
              <a:cxnSpLocks noChangeAspect="1"/>
              <a:stCxn id="130" idx="1"/>
              <a:endCxn id="123" idx="5"/>
            </p:cNvCxnSpPr>
            <p:nvPr/>
          </p:nvCxnSpPr>
          <p:spPr>
            <a:xfrm flipH="1" flipV="1">
              <a:off x="11107473" y="3773855"/>
              <a:ext cx="125227" cy="7616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9F15629E-813E-4C42-8972-1739EA04FBFD}"/>
                </a:ext>
              </a:extLst>
            </p:cNvPr>
            <p:cNvCxnSpPr>
              <a:cxnSpLocks noChangeAspect="1"/>
              <a:stCxn id="129" idx="4"/>
              <a:endCxn id="130" idx="0"/>
            </p:cNvCxnSpPr>
            <p:nvPr/>
          </p:nvCxnSpPr>
          <p:spPr>
            <a:xfrm flipH="1">
              <a:off x="11265308" y="3697215"/>
              <a:ext cx="32585" cy="13951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流程图: 接点 133">
              <a:extLst>
                <a:ext uri="{FF2B5EF4-FFF2-40B4-BE49-F238E27FC236}">
                  <a16:creationId xmlns:a16="http://schemas.microsoft.com/office/drawing/2014/main" id="{45495F33-A58E-4390-A9A7-8D5B53EF6F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10938" y="3948469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5" name="流程图: 接点 134">
              <a:extLst>
                <a:ext uri="{FF2B5EF4-FFF2-40B4-BE49-F238E27FC236}">
                  <a16:creationId xmlns:a16="http://schemas.microsoft.com/office/drawing/2014/main" id="{6627FB08-82BF-443C-9179-6CD684DC79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4145" y="3666477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1FB3B059-0EF8-4101-8BA4-0504D7CB16E7}"/>
                </a:ext>
              </a:extLst>
            </p:cNvPr>
            <p:cNvCxnSpPr>
              <a:cxnSpLocks noChangeAspect="1"/>
              <a:stCxn id="135" idx="4"/>
              <a:endCxn id="137" idx="1"/>
            </p:cNvCxnSpPr>
            <p:nvPr/>
          </p:nvCxnSpPr>
          <p:spPr>
            <a:xfrm>
              <a:off x="9730258" y="3757225"/>
              <a:ext cx="37799" cy="9760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流程图: 接点 136">
              <a:extLst>
                <a:ext uri="{FF2B5EF4-FFF2-40B4-BE49-F238E27FC236}">
                  <a16:creationId xmlns:a16="http://schemas.microsoft.com/office/drawing/2014/main" id="{29186D6D-75A4-404D-9DDF-6E69BA0817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54550" y="3841538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23DBBCBC-3190-46AA-B2D2-5B2A215D8AC5}"/>
                </a:ext>
              </a:extLst>
            </p:cNvPr>
            <p:cNvCxnSpPr>
              <a:cxnSpLocks noChangeAspect="1"/>
              <a:stCxn id="135" idx="6"/>
              <a:endCxn id="104" idx="2"/>
            </p:cNvCxnSpPr>
            <p:nvPr/>
          </p:nvCxnSpPr>
          <p:spPr>
            <a:xfrm>
              <a:off x="9776372" y="3711852"/>
              <a:ext cx="148379" cy="2727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9944A673-68A0-4235-837E-E5FA3B49D201}"/>
                </a:ext>
              </a:extLst>
            </p:cNvPr>
            <p:cNvCxnSpPr>
              <a:cxnSpLocks noChangeAspect="1"/>
              <a:stCxn id="137" idx="7"/>
              <a:endCxn id="104" idx="3"/>
            </p:cNvCxnSpPr>
            <p:nvPr/>
          </p:nvCxnSpPr>
          <p:spPr>
            <a:xfrm flipV="1">
              <a:off x="9833271" y="3771213"/>
              <a:ext cx="104986" cy="8361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C363E381-F8E1-422C-9291-4F5D124E5E54}"/>
                </a:ext>
              </a:extLst>
            </p:cNvPr>
            <p:cNvCxnSpPr>
              <a:cxnSpLocks noChangeAspect="1"/>
              <a:stCxn id="104" idx="6"/>
              <a:endCxn id="141" idx="2"/>
            </p:cNvCxnSpPr>
            <p:nvPr/>
          </p:nvCxnSpPr>
          <p:spPr>
            <a:xfrm>
              <a:off x="10016977" y="3739128"/>
              <a:ext cx="282339" cy="52990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流程图: 接点 140">
              <a:extLst>
                <a:ext uri="{FF2B5EF4-FFF2-40B4-BE49-F238E27FC236}">
                  <a16:creationId xmlns:a16="http://schemas.microsoft.com/office/drawing/2014/main" id="{694C7293-C1E9-4465-88F9-154E3BE33C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9316" y="3746743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C3D19B7E-9FCB-4A31-A2BD-D33C6C5B097D}"/>
                </a:ext>
              </a:extLst>
            </p:cNvPr>
            <p:cNvCxnSpPr>
              <a:cxnSpLocks noChangeAspect="1"/>
              <a:stCxn id="144" idx="4"/>
              <a:endCxn id="141" idx="0"/>
            </p:cNvCxnSpPr>
            <p:nvPr/>
          </p:nvCxnSpPr>
          <p:spPr>
            <a:xfrm>
              <a:off x="10303275" y="3646051"/>
              <a:ext cx="42153" cy="10069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39E17370-3095-4918-B9EA-9487DF1F8DD9}"/>
                </a:ext>
              </a:extLst>
            </p:cNvPr>
            <p:cNvCxnSpPr>
              <a:cxnSpLocks noChangeAspect="1"/>
              <a:stCxn id="134" idx="1"/>
              <a:endCxn id="141" idx="5"/>
            </p:cNvCxnSpPr>
            <p:nvPr/>
          </p:nvCxnSpPr>
          <p:spPr>
            <a:xfrm flipH="1" flipV="1">
              <a:off x="10378035" y="3824201"/>
              <a:ext cx="146408" cy="137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流程图: 接点 143">
              <a:extLst>
                <a:ext uri="{FF2B5EF4-FFF2-40B4-BE49-F238E27FC236}">
                  <a16:creationId xmlns:a16="http://schemas.microsoft.com/office/drawing/2014/main" id="{36054AE6-496D-48B4-B849-E8232B3D4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7163" y="3555303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087DDAB1-7266-4A90-A694-3A7454420A27}"/>
                </a:ext>
              </a:extLst>
            </p:cNvPr>
            <p:cNvCxnSpPr>
              <a:cxnSpLocks noChangeAspect="1"/>
              <a:stCxn id="144" idx="0"/>
              <a:endCxn id="111" idx="4"/>
            </p:cNvCxnSpPr>
            <p:nvPr/>
          </p:nvCxnSpPr>
          <p:spPr>
            <a:xfrm flipV="1">
              <a:off x="10303275" y="3459252"/>
              <a:ext cx="42170" cy="9605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66E99DCC-2DCB-4D54-87DA-73324DE312D2}"/>
                </a:ext>
              </a:extLst>
            </p:cNvPr>
            <p:cNvCxnSpPr>
              <a:cxnSpLocks noChangeAspect="1"/>
              <a:stCxn id="104" idx="5"/>
              <a:endCxn id="105" idx="2"/>
            </p:cNvCxnSpPr>
            <p:nvPr/>
          </p:nvCxnSpPr>
          <p:spPr>
            <a:xfrm>
              <a:off x="10003470" y="3771213"/>
              <a:ext cx="129965" cy="11892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流程图: 接点 146">
              <a:extLst>
                <a:ext uri="{FF2B5EF4-FFF2-40B4-BE49-F238E27FC236}">
                  <a16:creationId xmlns:a16="http://schemas.microsoft.com/office/drawing/2014/main" id="{7D03005B-241D-4BF4-8CE6-287E7F335C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4133" y="3836726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23B4E87A-240E-4459-80DA-DCD27BB483C4}"/>
                </a:ext>
              </a:extLst>
            </p:cNvPr>
            <p:cNvCxnSpPr>
              <a:cxnSpLocks noChangeAspect="1"/>
              <a:stCxn id="121" idx="5"/>
              <a:endCxn id="147" idx="2"/>
            </p:cNvCxnSpPr>
            <p:nvPr/>
          </p:nvCxnSpPr>
          <p:spPr>
            <a:xfrm>
              <a:off x="10746931" y="3783133"/>
              <a:ext cx="117202" cy="9896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矩形: 圆角 148">
              <a:extLst>
                <a:ext uri="{FF2B5EF4-FFF2-40B4-BE49-F238E27FC236}">
                  <a16:creationId xmlns:a16="http://schemas.microsoft.com/office/drawing/2014/main" id="{6EA58113-B699-43CA-AF73-7C21E433F81E}"/>
                </a:ext>
              </a:extLst>
            </p:cNvPr>
            <p:cNvSpPr/>
            <p:nvPr/>
          </p:nvSpPr>
          <p:spPr>
            <a:xfrm>
              <a:off x="9608216" y="3259408"/>
              <a:ext cx="1823769" cy="9405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3C161E37-2B2D-469E-80A1-72040833EC44}"/>
                </a:ext>
              </a:extLst>
            </p:cNvPr>
            <p:cNvGrpSpPr/>
            <p:nvPr/>
          </p:nvGrpSpPr>
          <p:grpSpPr>
            <a:xfrm>
              <a:off x="9612558" y="1970434"/>
              <a:ext cx="1823769" cy="986482"/>
              <a:chOff x="6126432" y="2235915"/>
              <a:chExt cx="1823769" cy="986482"/>
            </a:xfrm>
          </p:grpSpPr>
          <p:sp>
            <p:nvSpPr>
              <p:cNvPr id="154" name="流程图: 接点 153">
                <a:extLst>
                  <a:ext uri="{FF2B5EF4-FFF2-40B4-BE49-F238E27FC236}">
                    <a16:creationId xmlns:a16="http://schemas.microsoft.com/office/drawing/2014/main" id="{C55F8504-12EF-400B-A8FE-046609B198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0992" y="256368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5" name="流程图: 接点 154">
                <a:extLst>
                  <a:ext uri="{FF2B5EF4-FFF2-40B4-BE49-F238E27FC236}">
                    <a16:creationId xmlns:a16="http://schemas.microsoft.com/office/drawing/2014/main" id="{111BFC52-C260-44E4-BEB1-273FD603AE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70936" y="2690711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6" name="流程图: 接点 155">
                <a:extLst>
                  <a:ext uri="{FF2B5EF4-FFF2-40B4-BE49-F238E27FC236}">
                    <a16:creationId xmlns:a16="http://schemas.microsoft.com/office/drawing/2014/main" id="{6475D3CB-9365-4C82-BC58-8D23CCFCAC8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0157" y="2807768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11AF2177-F233-4A45-A07D-7FAAFCF6F10E}"/>
                  </a:ext>
                </a:extLst>
              </p:cNvPr>
              <p:cNvCxnSpPr>
                <a:cxnSpLocks noChangeAspect="1"/>
                <a:stCxn id="155" idx="7"/>
                <a:endCxn id="154" idx="3"/>
              </p:cNvCxnSpPr>
              <p:nvPr/>
            </p:nvCxnSpPr>
            <p:spPr>
              <a:xfrm flipV="1">
                <a:off x="6630997" y="2623730"/>
                <a:ext cx="50300" cy="7728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E7BB721B-E443-4047-B979-DFC0F0FB9C43}"/>
                  </a:ext>
                </a:extLst>
              </p:cNvPr>
              <p:cNvCxnSpPr>
                <a:cxnSpLocks noChangeAspect="1"/>
                <a:stCxn id="154" idx="5"/>
                <a:endCxn id="156" idx="0"/>
              </p:cNvCxnSpPr>
              <p:nvPr/>
            </p:nvCxnSpPr>
            <p:spPr>
              <a:xfrm>
                <a:off x="6731053" y="2623730"/>
                <a:ext cx="34286" cy="184038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4CB8EC69-23D0-43AD-BCF5-D4ECB5F37BFA}"/>
                  </a:ext>
                </a:extLst>
              </p:cNvPr>
              <p:cNvCxnSpPr>
                <a:cxnSpLocks noChangeAspect="1"/>
                <a:stCxn id="154" idx="6"/>
                <a:endCxn id="213" idx="2"/>
              </p:cNvCxnSpPr>
              <p:nvPr/>
            </p:nvCxnSpPr>
            <p:spPr>
              <a:xfrm>
                <a:off x="6741358" y="2598860"/>
                <a:ext cx="83198" cy="19701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>
                <a:extLst>
                  <a:ext uri="{FF2B5EF4-FFF2-40B4-BE49-F238E27FC236}">
                    <a16:creationId xmlns:a16="http://schemas.microsoft.com/office/drawing/2014/main" id="{5A25669D-E287-4844-A73B-63606031ECCE}"/>
                  </a:ext>
                </a:extLst>
              </p:cNvPr>
              <p:cNvCxnSpPr>
                <a:cxnSpLocks noChangeAspect="1"/>
                <a:stCxn id="156" idx="6"/>
                <a:endCxn id="210" idx="3"/>
              </p:cNvCxnSpPr>
              <p:nvPr/>
            </p:nvCxnSpPr>
            <p:spPr>
              <a:xfrm flipV="1">
                <a:off x="6800522" y="2791830"/>
                <a:ext cx="66499" cy="51110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>
                <a:extLst>
                  <a:ext uri="{FF2B5EF4-FFF2-40B4-BE49-F238E27FC236}">
                    <a16:creationId xmlns:a16="http://schemas.microsoft.com/office/drawing/2014/main" id="{FD22983B-2E1F-4CDF-9A52-92628AF256DF}"/>
                  </a:ext>
                </a:extLst>
              </p:cNvPr>
              <p:cNvCxnSpPr>
                <a:cxnSpLocks noChangeAspect="1"/>
                <a:stCxn id="155" idx="6"/>
                <a:endCxn id="213" idx="3"/>
              </p:cNvCxnSpPr>
              <p:nvPr/>
            </p:nvCxnSpPr>
            <p:spPr>
              <a:xfrm flipV="1">
                <a:off x="6641302" y="2643431"/>
                <a:ext cx="193558" cy="8245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流程图: 接点 161">
                <a:extLst>
                  <a:ext uri="{FF2B5EF4-FFF2-40B4-BE49-F238E27FC236}">
                    <a16:creationId xmlns:a16="http://schemas.microsoft.com/office/drawing/2014/main" id="{F66736CB-09AD-4D71-BDC1-D62480D4276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49551" y="243932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3" name="流程图: 接点 162">
                <a:extLst>
                  <a:ext uri="{FF2B5EF4-FFF2-40B4-BE49-F238E27FC236}">
                    <a16:creationId xmlns:a16="http://schemas.microsoft.com/office/drawing/2014/main" id="{53268565-9EB4-4BDB-9B0A-8F55025B87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132367" y="247388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4" name="流程图: 接点 163">
                <a:extLst>
                  <a:ext uri="{FF2B5EF4-FFF2-40B4-BE49-F238E27FC236}">
                    <a16:creationId xmlns:a16="http://schemas.microsoft.com/office/drawing/2014/main" id="{386EBCDB-0603-4C9C-AB6E-19A2B883D26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999900" y="2398790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65" name="流程图: 接点 164">
                <a:extLst>
                  <a:ext uri="{FF2B5EF4-FFF2-40B4-BE49-F238E27FC236}">
                    <a16:creationId xmlns:a16="http://schemas.microsoft.com/office/drawing/2014/main" id="{B37CA662-B386-4C10-9C8B-D38777E22C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66619" y="296105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66" name="直接连接符 165">
                <a:extLst>
                  <a:ext uri="{FF2B5EF4-FFF2-40B4-BE49-F238E27FC236}">
                    <a16:creationId xmlns:a16="http://schemas.microsoft.com/office/drawing/2014/main" id="{45BF6FB5-59B0-49FC-AB8E-0F31E6BF4A7A}"/>
                  </a:ext>
                </a:extLst>
              </p:cNvPr>
              <p:cNvCxnSpPr>
                <a:cxnSpLocks noChangeAspect="1"/>
                <a:stCxn id="162" idx="5"/>
                <a:endCxn id="163" idx="2"/>
              </p:cNvCxnSpPr>
              <p:nvPr/>
            </p:nvCxnSpPr>
            <p:spPr>
              <a:xfrm>
                <a:off x="6914164" y="2493773"/>
                <a:ext cx="218943" cy="2245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>
                <a:extLst>
                  <a:ext uri="{FF2B5EF4-FFF2-40B4-BE49-F238E27FC236}">
                    <a16:creationId xmlns:a16="http://schemas.microsoft.com/office/drawing/2014/main" id="{CDFC491C-D560-499F-987A-AC82043251F4}"/>
                  </a:ext>
                </a:extLst>
              </p:cNvPr>
              <p:cNvCxnSpPr>
                <a:cxnSpLocks noChangeAspect="1"/>
                <a:stCxn id="162" idx="6"/>
                <a:endCxn id="164" idx="2"/>
              </p:cNvCxnSpPr>
              <p:nvPr/>
            </p:nvCxnSpPr>
            <p:spPr>
              <a:xfrm flipV="1">
                <a:off x="6919176" y="2441139"/>
                <a:ext cx="81464" cy="26184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>
                <a:extLst>
                  <a:ext uri="{FF2B5EF4-FFF2-40B4-BE49-F238E27FC236}">
                    <a16:creationId xmlns:a16="http://schemas.microsoft.com/office/drawing/2014/main" id="{DBD84585-5364-460C-971B-88C8A1310D93}"/>
                  </a:ext>
                </a:extLst>
              </p:cNvPr>
              <p:cNvCxnSpPr>
                <a:cxnSpLocks noChangeAspect="1"/>
                <a:stCxn id="164" idx="5"/>
                <a:endCxn id="163" idx="1"/>
              </p:cNvCxnSpPr>
              <p:nvPr/>
            </p:nvCxnSpPr>
            <p:spPr>
              <a:xfrm>
                <a:off x="7064513" y="2453236"/>
                <a:ext cx="73605" cy="3654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>
                <a:extLst>
                  <a:ext uri="{FF2B5EF4-FFF2-40B4-BE49-F238E27FC236}">
                    <a16:creationId xmlns:a16="http://schemas.microsoft.com/office/drawing/2014/main" id="{C2FCAEED-85DD-4967-827C-7985D55D857D}"/>
                  </a:ext>
                </a:extLst>
              </p:cNvPr>
              <p:cNvCxnSpPr>
                <a:cxnSpLocks noChangeAspect="1"/>
                <a:stCxn id="165" idx="1"/>
                <a:endCxn id="210" idx="4"/>
              </p:cNvCxnSpPr>
              <p:nvPr/>
            </p:nvCxnSpPr>
            <p:spPr>
              <a:xfrm flipV="1">
                <a:off x="6876924" y="2802132"/>
                <a:ext cx="14976" cy="16922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>
                <a:extLst>
                  <a:ext uri="{FF2B5EF4-FFF2-40B4-BE49-F238E27FC236}">
                    <a16:creationId xmlns:a16="http://schemas.microsoft.com/office/drawing/2014/main" id="{67765F68-F81A-454F-9E91-B7676D5ECD58}"/>
                  </a:ext>
                </a:extLst>
              </p:cNvPr>
              <p:cNvCxnSpPr>
                <a:cxnSpLocks noChangeAspect="1"/>
                <a:stCxn id="165" idx="6"/>
                <a:endCxn id="185" idx="3"/>
              </p:cNvCxnSpPr>
              <p:nvPr/>
            </p:nvCxnSpPr>
            <p:spPr>
              <a:xfrm flipV="1">
                <a:off x="6936985" y="2948202"/>
                <a:ext cx="91497" cy="48029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>
                <a:extLst>
                  <a:ext uri="{FF2B5EF4-FFF2-40B4-BE49-F238E27FC236}">
                    <a16:creationId xmlns:a16="http://schemas.microsoft.com/office/drawing/2014/main" id="{BEE58EEB-F852-4C82-AE7D-196942D97C37}"/>
                  </a:ext>
                </a:extLst>
              </p:cNvPr>
              <p:cNvCxnSpPr>
                <a:cxnSpLocks noChangeAspect="1"/>
                <a:stCxn id="163" idx="5"/>
                <a:endCxn id="173" idx="1"/>
              </p:cNvCxnSpPr>
              <p:nvPr/>
            </p:nvCxnSpPr>
            <p:spPr>
              <a:xfrm>
                <a:off x="7196980" y="2528327"/>
                <a:ext cx="77095" cy="81197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流程图: 接点 171">
                <a:extLst>
                  <a:ext uri="{FF2B5EF4-FFF2-40B4-BE49-F238E27FC236}">
                    <a16:creationId xmlns:a16="http://schemas.microsoft.com/office/drawing/2014/main" id="{721A782A-384A-4316-868C-1E2F02CB4A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38172" y="269995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3" name="流程图: 接点 172">
                <a:extLst>
                  <a:ext uri="{FF2B5EF4-FFF2-40B4-BE49-F238E27FC236}">
                    <a16:creationId xmlns:a16="http://schemas.microsoft.com/office/drawing/2014/main" id="{B9D9C78A-3E7E-4098-9F8F-5DA7964E87B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3770" y="259922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74" name="流程图: 接点 173">
                <a:extLst>
                  <a:ext uri="{FF2B5EF4-FFF2-40B4-BE49-F238E27FC236}">
                    <a16:creationId xmlns:a16="http://schemas.microsoft.com/office/drawing/2014/main" id="{87587BC5-C511-477C-9108-3D5211D5A4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13252" y="2692760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75" name="直接连接符 174">
                <a:extLst>
                  <a:ext uri="{FF2B5EF4-FFF2-40B4-BE49-F238E27FC236}">
                    <a16:creationId xmlns:a16="http://schemas.microsoft.com/office/drawing/2014/main" id="{80B67743-A7C8-4636-90BB-29AC526FBDF8}"/>
                  </a:ext>
                </a:extLst>
              </p:cNvPr>
              <p:cNvCxnSpPr>
                <a:cxnSpLocks noChangeAspect="1"/>
                <a:stCxn id="173" idx="2"/>
                <a:endCxn id="172" idx="7"/>
              </p:cNvCxnSpPr>
              <p:nvPr/>
            </p:nvCxnSpPr>
            <p:spPr>
              <a:xfrm flipH="1">
                <a:off x="7198232" y="2634395"/>
                <a:ext cx="65538" cy="75859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4CA231DE-6F55-46BF-999A-06DC5AAC625E}"/>
                  </a:ext>
                </a:extLst>
              </p:cNvPr>
              <p:cNvCxnSpPr>
                <a:cxnSpLocks noChangeAspect="1"/>
                <a:stCxn id="173" idx="4"/>
                <a:endCxn id="216" idx="0"/>
              </p:cNvCxnSpPr>
              <p:nvPr/>
            </p:nvCxnSpPr>
            <p:spPr>
              <a:xfrm>
                <a:off x="7298953" y="2669567"/>
                <a:ext cx="23883" cy="131972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接连接符 176">
                <a:extLst>
                  <a:ext uri="{FF2B5EF4-FFF2-40B4-BE49-F238E27FC236}">
                    <a16:creationId xmlns:a16="http://schemas.microsoft.com/office/drawing/2014/main" id="{414CDB91-55CF-42D8-A380-5E41FE478CA7}"/>
                  </a:ext>
                </a:extLst>
              </p:cNvPr>
              <p:cNvCxnSpPr>
                <a:cxnSpLocks noChangeAspect="1"/>
                <a:stCxn id="173" idx="6"/>
                <a:endCxn id="174" idx="1"/>
              </p:cNvCxnSpPr>
              <p:nvPr/>
            </p:nvCxnSpPr>
            <p:spPr>
              <a:xfrm>
                <a:off x="7334136" y="2634395"/>
                <a:ext cx="89421" cy="68667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接连接符 177">
                <a:extLst>
                  <a:ext uri="{FF2B5EF4-FFF2-40B4-BE49-F238E27FC236}">
                    <a16:creationId xmlns:a16="http://schemas.microsoft.com/office/drawing/2014/main" id="{28AA8729-F8F8-4D27-B541-936F56DB6001}"/>
                  </a:ext>
                </a:extLst>
              </p:cNvPr>
              <p:cNvCxnSpPr>
                <a:cxnSpLocks noChangeAspect="1"/>
                <a:stCxn id="174" idx="3"/>
                <a:endCxn id="216" idx="6"/>
              </p:cNvCxnSpPr>
              <p:nvPr/>
            </p:nvCxnSpPr>
            <p:spPr>
              <a:xfrm flipH="1">
                <a:off x="7358019" y="2752803"/>
                <a:ext cx="65538" cy="83909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接连接符 178">
                <a:extLst>
                  <a:ext uri="{FF2B5EF4-FFF2-40B4-BE49-F238E27FC236}">
                    <a16:creationId xmlns:a16="http://schemas.microsoft.com/office/drawing/2014/main" id="{2F4FDE24-2D7C-498C-AF29-9FE2BB82B549}"/>
                  </a:ext>
                </a:extLst>
              </p:cNvPr>
              <p:cNvCxnSpPr>
                <a:cxnSpLocks noChangeAspect="1"/>
                <a:stCxn id="172" idx="6"/>
                <a:endCxn id="174" idx="2"/>
              </p:cNvCxnSpPr>
              <p:nvPr/>
            </p:nvCxnSpPr>
            <p:spPr>
              <a:xfrm flipV="1">
                <a:off x="7208537" y="2727932"/>
                <a:ext cx="204715" cy="7192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流程图: 接点 179">
                <a:extLst>
                  <a:ext uri="{FF2B5EF4-FFF2-40B4-BE49-F238E27FC236}">
                    <a16:creationId xmlns:a16="http://schemas.microsoft.com/office/drawing/2014/main" id="{EFEA8083-6C39-4C8D-A8C1-1040518DFC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83413" y="262304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1" name="流程图: 接点 180">
                <a:extLst>
                  <a:ext uri="{FF2B5EF4-FFF2-40B4-BE49-F238E27FC236}">
                    <a16:creationId xmlns:a16="http://schemas.microsoft.com/office/drawing/2014/main" id="{5941367F-E3DF-4D64-A189-5CFE0DE989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58552" y="280153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82" name="直接连接符 181">
                <a:extLst>
                  <a:ext uri="{FF2B5EF4-FFF2-40B4-BE49-F238E27FC236}">
                    <a16:creationId xmlns:a16="http://schemas.microsoft.com/office/drawing/2014/main" id="{B7EA646C-285E-4004-BC9B-08B36A7B7959}"/>
                  </a:ext>
                </a:extLst>
              </p:cNvPr>
              <p:cNvCxnSpPr>
                <a:cxnSpLocks noChangeAspect="1"/>
                <a:stCxn id="180" idx="2"/>
                <a:endCxn id="174" idx="7"/>
              </p:cNvCxnSpPr>
              <p:nvPr/>
            </p:nvCxnSpPr>
            <p:spPr>
              <a:xfrm flipH="1">
                <a:off x="7473313" y="2658222"/>
                <a:ext cx="110100" cy="44840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>
                <a:extLst>
                  <a:ext uri="{FF2B5EF4-FFF2-40B4-BE49-F238E27FC236}">
                    <a16:creationId xmlns:a16="http://schemas.microsoft.com/office/drawing/2014/main" id="{A6077D9C-E24D-4646-A8AD-DAF78699B525}"/>
                  </a:ext>
                </a:extLst>
              </p:cNvPr>
              <p:cNvCxnSpPr>
                <a:cxnSpLocks noChangeAspect="1"/>
                <a:stCxn id="181" idx="1"/>
                <a:endCxn id="174" idx="5"/>
              </p:cNvCxnSpPr>
              <p:nvPr/>
            </p:nvCxnSpPr>
            <p:spPr>
              <a:xfrm flipH="1" flipV="1">
                <a:off x="7473313" y="2752803"/>
                <a:ext cx="95544" cy="5903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>
                <a:extLst>
                  <a:ext uri="{FF2B5EF4-FFF2-40B4-BE49-F238E27FC236}">
                    <a16:creationId xmlns:a16="http://schemas.microsoft.com/office/drawing/2014/main" id="{18D82F29-7EAA-4F7D-9ADA-CF22313ED38A}"/>
                  </a:ext>
                </a:extLst>
              </p:cNvPr>
              <p:cNvCxnSpPr>
                <a:cxnSpLocks noChangeAspect="1"/>
                <a:stCxn id="180" idx="4"/>
                <a:endCxn id="181" idx="0"/>
              </p:cNvCxnSpPr>
              <p:nvPr/>
            </p:nvCxnSpPr>
            <p:spPr>
              <a:xfrm flipH="1">
                <a:off x="7593735" y="2693394"/>
                <a:ext cx="24861" cy="10814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流程图: 接点 184">
                <a:extLst>
                  <a:ext uri="{FF2B5EF4-FFF2-40B4-BE49-F238E27FC236}">
                    <a16:creationId xmlns:a16="http://schemas.microsoft.com/office/drawing/2014/main" id="{CC58088E-C3D7-45BE-9D8F-81866E8A2F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18177" y="288815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86" name="流程图: 接点 185">
                <a:extLst>
                  <a:ext uri="{FF2B5EF4-FFF2-40B4-BE49-F238E27FC236}">
                    <a16:creationId xmlns:a16="http://schemas.microsoft.com/office/drawing/2014/main" id="{5B63A237-DBE3-45CC-B254-10D4C134AF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7363" y="266956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87" name="直接连接符 186">
                <a:extLst>
                  <a:ext uri="{FF2B5EF4-FFF2-40B4-BE49-F238E27FC236}">
                    <a16:creationId xmlns:a16="http://schemas.microsoft.com/office/drawing/2014/main" id="{26CDEBBF-6410-4726-8CFF-FE1113B282BD}"/>
                  </a:ext>
                </a:extLst>
              </p:cNvPr>
              <p:cNvCxnSpPr>
                <a:cxnSpLocks noChangeAspect="1"/>
                <a:stCxn id="186" idx="4"/>
                <a:endCxn id="188" idx="1"/>
              </p:cNvCxnSpPr>
              <p:nvPr/>
            </p:nvCxnSpPr>
            <p:spPr>
              <a:xfrm>
                <a:off x="6422546" y="2739912"/>
                <a:ext cx="28839" cy="7565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流程图: 接点 187">
                <a:extLst>
                  <a:ext uri="{FF2B5EF4-FFF2-40B4-BE49-F238E27FC236}">
                    <a16:creationId xmlns:a16="http://schemas.microsoft.com/office/drawing/2014/main" id="{A7440156-F748-4C2D-B8BA-1B390C5241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41080" y="280526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89" name="直接连接符 188">
                <a:extLst>
                  <a:ext uri="{FF2B5EF4-FFF2-40B4-BE49-F238E27FC236}">
                    <a16:creationId xmlns:a16="http://schemas.microsoft.com/office/drawing/2014/main" id="{5277E212-E8CD-4EE9-BB94-8B63154BEC02}"/>
                  </a:ext>
                </a:extLst>
              </p:cNvPr>
              <p:cNvCxnSpPr>
                <a:cxnSpLocks noChangeAspect="1"/>
                <a:stCxn id="186" idx="6"/>
                <a:endCxn id="155" idx="2"/>
              </p:cNvCxnSpPr>
              <p:nvPr/>
            </p:nvCxnSpPr>
            <p:spPr>
              <a:xfrm>
                <a:off x="6457729" y="2704740"/>
                <a:ext cx="113208" cy="21144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>
                <a:extLst>
                  <a:ext uri="{FF2B5EF4-FFF2-40B4-BE49-F238E27FC236}">
                    <a16:creationId xmlns:a16="http://schemas.microsoft.com/office/drawing/2014/main" id="{BC034DD4-7A69-4CA6-93B3-A908A0C321E5}"/>
                  </a:ext>
                </a:extLst>
              </p:cNvPr>
              <p:cNvCxnSpPr>
                <a:cxnSpLocks noChangeAspect="1"/>
                <a:stCxn id="188" idx="7"/>
                <a:endCxn id="155" idx="3"/>
              </p:cNvCxnSpPr>
              <p:nvPr/>
            </p:nvCxnSpPr>
            <p:spPr>
              <a:xfrm flipV="1">
                <a:off x="6501141" y="2750755"/>
                <a:ext cx="80101" cy="64816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流程图: 接点 190">
                <a:extLst>
                  <a:ext uri="{FF2B5EF4-FFF2-40B4-BE49-F238E27FC236}">
                    <a16:creationId xmlns:a16="http://schemas.microsoft.com/office/drawing/2014/main" id="{3E4DA035-F995-4036-ABCC-BB2592AE278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00455" y="2283182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2" name="流程图: 接点 191">
                <a:extLst>
                  <a:ext uri="{FF2B5EF4-FFF2-40B4-BE49-F238E27FC236}">
                    <a16:creationId xmlns:a16="http://schemas.microsoft.com/office/drawing/2014/main" id="{50FDC963-ADBB-42F9-A122-D8155811D64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273001" y="2551734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3" name="流程图: 接点 192">
                <a:extLst>
                  <a:ext uri="{FF2B5EF4-FFF2-40B4-BE49-F238E27FC236}">
                    <a16:creationId xmlns:a16="http://schemas.microsoft.com/office/drawing/2014/main" id="{3738D829-C3F8-416E-8020-BFA46D3DB1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223226" y="2785793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4" name="流程图: 接点 193">
                <a:extLst>
                  <a:ext uri="{FF2B5EF4-FFF2-40B4-BE49-F238E27FC236}">
                    <a16:creationId xmlns:a16="http://schemas.microsoft.com/office/drawing/2014/main" id="{46677F8E-320B-4F87-A58D-CBDF1F7E7F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399459" y="2982168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5" name="流程图: 接点 194">
                <a:extLst>
                  <a:ext uri="{FF2B5EF4-FFF2-40B4-BE49-F238E27FC236}">
                    <a16:creationId xmlns:a16="http://schemas.microsoft.com/office/drawing/2014/main" id="{F3E1DCAF-BB5E-416B-AB1E-5327C29462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02587" y="3091832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6" name="流程图: 接点 195">
                <a:extLst>
                  <a:ext uri="{FF2B5EF4-FFF2-40B4-BE49-F238E27FC236}">
                    <a16:creationId xmlns:a16="http://schemas.microsoft.com/office/drawing/2014/main" id="{6D07B8BF-00D9-4380-BF2A-A8FEA33E35C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041045" y="3099901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7" name="流程图: 接点 196">
                <a:extLst>
                  <a:ext uri="{FF2B5EF4-FFF2-40B4-BE49-F238E27FC236}">
                    <a16:creationId xmlns:a16="http://schemas.microsoft.com/office/drawing/2014/main" id="{B1F4F750-B4CB-4ACB-BA07-E7A4CC2DA4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776717" y="2718265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8" name="流程图: 接点 197">
                <a:extLst>
                  <a:ext uri="{FF2B5EF4-FFF2-40B4-BE49-F238E27FC236}">
                    <a16:creationId xmlns:a16="http://schemas.microsoft.com/office/drawing/2014/main" id="{436F0451-CF15-4B35-BCF2-CCAA1754B6D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703854" y="2495849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99" name="流程图: 接点 198">
                <a:extLst>
                  <a:ext uri="{FF2B5EF4-FFF2-40B4-BE49-F238E27FC236}">
                    <a16:creationId xmlns:a16="http://schemas.microsoft.com/office/drawing/2014/main" id="{771C8B1E-2712-4361-8BC1-35708F7CDAD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671653" y="2919450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00" name="直接连接符 199">
                <a:extLst>
                  <a:ext uri="{FF2B5EF4-FFF2-40B4-BE49-F238E27FC236}">
                    <a16:creationId xmlns:a16="http://schemas.microsoft.com/office/drawing/2014/main" id="{FAB03D63-12E6-4247-BEBF-EAAA4300A519}"/>
                  </a:ext>
                </a:extLst>
              </p:cNvPr>
              <p:cNvCxnSpPr>
                <a:cxnSpLocks noChangeAspect="1"/>
                <a:stCxn id="162" idx="0"/>
                <a:endCxn id="191" idx="4"/>
              </p:cNvCxnSpPr>
              <p:nvPr/>
            </p:nvCxnSpPr>
            <p:spPr>
              <a:xfrm flipH="1" flipV="1">
                <a:off x="6842816" y="2352788"/>
                <a:ext cx="34739" cy="872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接连接符 200">
                <a:extLst>
                  <a:ext uri="{FF2B5EF4-FFF2-40B4-BE49-F238E27FC236}">
                    <a16:creationId xmlns:a16="http://schemas.microsoft.com/office/drawing/2014/main" id="{A615BF6C-B2FF-4E6E-BD74-18F5E7CBFF5D}"/>
                  </a:ext>
                </a:extLst>
              </p:cNvPr>
              <p:cNvCxnSpPr>
                <a:cxnSpLocks noChangeAspect="1"/>
                <a:stCxn id="197" idx="0"/>
                <a:endCxn id="198" idx="4"/>
              </p:cNvCxnSpPr>
              <p:nvPr/>
            </p:nvCxnSpPr>
            <p:spPr>
              <a:xfrm flipH="1" flipV="1">
                <a:off x="7746215" y="2565454"/>
                <a:ext cx="58506" cy="153550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>
                <a:extLst>
                  <a:ext uri="{FF2B5EF4-FFF2-40B4-BE49-F238E27FC236}">
                    <a16:creationId xmlns:a16="http://schemas.microsoft.com/office/drawing/2014/main" id="{EE686548-18B1-49AE-8DB3-969985A9632E}"/>
                  </a:ext>
                </a:extLst>
              </p:cNvPr>
              <p:cNvCxnSpPr>
                <a:cxnSpLocks noChangeAspect="1"/>
                <a:stCxn id="197" idx="1"/>
                <a:endCxn id="180" idx="5"/>
              </p:cNvCxnSpPr>
              <p:nvPr/>
            </p:nvCxnSpPr>
            <p:spPr>
              <a:xfrm flipH="1" flipV="1">
                <a:off x="7643474" y="2683092"/>
                <a:ext cx="138995" cy="51072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>
                <a:extLst>
                  <a:ext uri="{FF2B5EF4-FFF2-40B4-BE49-F238E27FC236}">
                    <a16:creationId xmlns:a16="http://schemas.microsoft.com/office/drawing/2014/main" id="{AF87CB73-7CB3-4DB6-9D44-13967982B0B6}"/>
                  </a:ext>
                </a:extLst>
              </p:cNvPr>
              <p:cNvCxnSpPr>
                <a:cxnSpLocks noChangeAspect="1"/>
                <a:stCxn id="197" idx="3"/>
                <a:endCxn id="199" idx="7"/>
              </p:cNvCxnSpPr>
              <p:nvPr/>
            </p:nvCxnSpPr>
            <p:spPr>
              <a:xfrm flipH="1">
                <a:off x="7726115" y="2782859"/>
                <a:ext cx="66506" cy="142341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>
                <a:extLst>
                  <a:ext uri="{FF2B5EF4-FFF2-40B4-BE49-F238E27FC236}">
                    <a16:creationId xmlns:a16="http://schemas.microsoft.com/office/drawing/2014/main" id="{CD5AEEAA-B013-44BE-9D13-A2EEBDBADD3A}"/>
                  </a:ext>
                </a:extLst>
              </p:cNvPr>
              <p:cNvCxnSpPr>
                <a:cxnSpLocks noChangeAspect="1"/>
                <a:stCxn id="195" idx="7"/>
                <a:endCxn id="165" idx="4"/>
              </p:cNvCxnSpPr>
              <p:nvPr/>
            </p:nvCxnSpPr>
            <p:spPr>
              <a:xfrm flipV="1">
                <a:off x="6857048" y="3031404"/>
                <a:ext cx="44754" cy="661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>
                <a:extLst>
                  <a:ext uri="{FF2B5EF4-FFF2-40B4-BE49-F238E27FC236}">
                    <a16:creationId xmlns:a16="http://schemas.microsoft.com/office/drawing/2014/main" id="{8F53208E-268D-468A-A442-64B1A147A76F}"/>
                  </a:ext>
                </a:extLst>
              </p:cNvPr>
              <p:cNvCxnSpPr>
                <a:cxnSpLocks noChangeAspect="1"/>
                <a:stCxn id="196" idx="2"/>
                <a:endCxn id="195" idx="6"/>
              </p:cNvCxnSpPr>
              <p:nvPr/>
            </p:nvCxnSpPr>
            <p:spPr>
              <a:xfrm flipH="1" flipV="1">
                <a:off x="6872212" y="3119829"/>
                <a:ext cx="169573" cy="22422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>
                <a:extLst>
                  <a:ext uri="{FF2B5EF4-FFF2-40B4-BE49-F238E27FC236}">
                    <a16:creationId xmlns:a16="http://schemas.microsoft.com/office/drawing/2014/main" id="{00CA1633-D952-40E1-A159-2364745DA219}"/>
                  </a:ext>
                </a:extLst>
              </p:cNvPr>
              <p:cNvCxnSpPr>
                <a:cxnSpLocks noChangeAspect="1"/>
                <a:stCxn id="194" idx="7"/>
                <a:endCxn id="188" idx="4"/>
              </p:cNvCxnSpPr>
              <p:nvPr/>
            </p:nvCxnSpPr>
            <p:spPr>
              <a:xfrm flipV="1">
                <a:off x="6453920" y="2875614"/>
                <a:ext cx="22342" cy="112304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>
                <a:extLst>
                  <a:ext uri="{FF2B5EF4-FFF2-40B4-BE49-F238E27FC236}">
                    <a16:creationId xmlns:a16="http://schemas.microsoft.com/office/drawing/2014/main" id="{FF8C69A5-4834-43B1-A63F-72075240DEC9}"/>
                  </a:ext>
                </a:extLst>
              </p:cNvPr>
              <p:cNvCxnSpPr>
                <a:cxnSpLocks noChangeAspect="1"/>
                <a:stCxn id="193" idx="6"/>
                <a:endCxn id="186" idx="3"/>
              </p:cNvCxnSpPr>
              <p:nvPr/>
            </p:nvCxnSpPr>
            <p:spPr>
              <a:xfrm flipV="1">
                <a:off x="6292851" y="2729611"/>
                <a:ext cx="104817" cy="841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>
                <a:extLst>
                  <a:ext uri="{FF2B5EF4-FFF2-40B4-BE49-F238E27FC236}">
                    <a16:creationId xmlns:a16="http://schemas.microsoft.com/office/drawing/2014/main" id="{1A5CFFDC-8474-45AE-A3C4-E7C97D27D0AF}"/>
                  </a:ext>
                </a:extLst>
              </p:cNvPr>
              <p:cNvCxnSpPr>
                <a:cxnSpLocks noChangeAspect="1"/>
                <a:endCxn id="192" idx="3"/>
              </p:cNvCxnSpPr>
              <p:nvPr/>
            </p:nvCxnSpPr>
            <p:spPr>
              <a:xfrm flipV="1">
                <a:off x="6258408" y="2616328"/>
                <a:ext cx="30496" cy="196975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直接连接符 208">
                <a:extLst>
                  <a:ext uri="{FF2B5EF4-FFF2-40B4-BE49-F238E27FC236}">
                    <a16:creationId xmlns:a16="http://schemas.microsoft.com/office/drawing/2014/main" id="{46736780-0E26-4EDA-8F41-EC72997529D7}"/>
                  </a:ext>
                </a:extLst>
              </p:cNvPr>
              <p:cNvCxnSpPr>
                <a:cxnSpLocks noChangeAspect="1"/>
                <a:stCxn id="155" idx="6"/>
                <a:endCxn id="210" idx="2"/>
              </p:cNvCxnSpPr>
              <p:nvPr/>
            </p:nvCxnSpPr>
            <p:spPr>
              <a:xfrm>
                <a:off x="6641302" y="2725884"/>
                <a:ext cx="215415" cy="4107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流程图: 接点 209">
                <a:extLst>
                  <a:ext uri="{FF2B5EF4-FFF2-40B4-BE49-F238E27FC236}">
                    <a16:creationId xmlns:a16="http://schemas.microsoft.com/office/drawing/2014/main" id="{7CE76FD4-3922-49CE-B2B8-95E1C97790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56717" y="273178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11" name="直接连接符 210">
                <a:extLst>
                  <a:ext uri="{FF2B5EF4-FFF2-40B4-BE49-F238E27FC236}">
                    <a16:creationId xmlns:a16="http://schemas.microsoft.com/office/drawing/2014/main" id="{D2A8E6B8-550B-4C63-9B9B-A5ED3A1CBE86}"/>
                  </a:ext>
                </a:extLst>
              </p:cNvPr>
              <p:cNvCxnSpPr>
                <a:cxnSpLocks noChangeAspect="1"/>
                <a:stCxn id="213" idx="4"/>
                <a:endCxn id="210" idx="0"/>
              </p:cNvCxnSpPr>
              <p:nvPr/>
            </p:nvCxnSpPr>
            <p:spPr>
              <a:xfrm>
                <a:off x="6859738" y="2653733"/>
                <a:ext cx="32161" cy="78054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>
                <a:extLst>
                  <a:ext uri="{FF2B5EF4-FFF2-40B4-BE49-F238E27FC236}">
                    <a16:creationId xmlns:a16="http://schemas.microsoft.com/office/drawing/2014/main" id="{DD5C360A-1A5F-47A0-A534-3BB40446797B}"/>
                  </a:ext>
                </a:extLst>
              </p:cNvPr>
              <p:cNvCxnSpPr>
                <a:cxnSpLocks noChangeAspect="1"/>
                <a:stCxn id="185" idx="1"/>
                <a:endCxn id="210" idx="5"/>
              </p:cNvCxnSpPr>
              <p:nvPr/>
            </p:nvCxnSpPr>
            <p:spPr>
              <a:xfrm flipH="1" flipV="1">
                <a:off x="6916777" y="2791830"/>
                <a:ext cx="111704" cy="106630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流程图: 接点 212">
                <a:extLst>
                  <a:ext uri="{FF2B5EF4-FFF2-40B4-BE49-F238E27FC236}">
                    <a16:creationId xmlns:a16="http://schemas.microsoft.com/office/drawing/2014/main" id="{E6AA96A7-5628-419F-B4FC-5CAA3F5F1C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4556" y="2583388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14" name="直接连接符 213">
                <a:extLst>
                  <a:ext uri="{FF2B5EF4-FFF2-40B4-BE49-F238E27FC236}">
                    <a16:creationId xmlns:a16="http://schemas.microsoft.com/office/drawing/2014/main" id="{A20194D9-B773-4597-97E0-B1D19763D038}"/>
                  </a:ext>
                </a:extLst>
              </p:cNvPr>
              <p:cNvCxnSpPr>
                <a:cxnSpLocks noChangeAspect="1"/>
                <a:stCxn id="213" idx="0"/>
                <a:endCxn id="162" idx="4"/>
              </p:cNvCxnSpPr>
              <p:nvPr/>
            </p:nvCxnSpPr>
            <p:spPr>
              <a:xfrm flipV="1">
                <a:off x="6859738" y="2508932"/>
                <a:ext cx="32174" cy="7445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接连接符 214">
                <a:extLst>
                  <a:ext uri="{FF2B5EF4-FFF2-40B4-BE49-F238E27FC236}">
                    <a16:creationId xmlns:a16="http://schemas.microsoft.com/office/drawing/2014/main" id="{48562AAA-FE59-4CE1-A4B6-63B04CFBFA94}"/>
                  </a:ext>
                </a:extLst>
              </p:cNvPr>
              <p:cNvCxnSpPr>
                <a:cxnSpLocks noChangeAspect="1"/>
                <a:stCxn id="155" idx="5"/>
                <a:endCxn id="156" idx="2"/>
              </p:cNvCxnSpPr>
              <p:nvPr/>
            </p:nvCxnSpPr>
            <p:spPr>
              <a:xfrm>
                <a:off x="6630997" y="2750755"/>
                <a:ext cx="99159" cy="9218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流程图: 接点 215">
                <a:extLst>
                  <a:ext uri="{FF2B5EF4-FFF2-40B4-BE49-F238E27FC236}">
                    <a16:creationId xmlns:a16="http://schemas.microsoft.com/office/drawing/2014/main" id="{8038B242-A2B7-4E3D-8979-EF2ED0CBE7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7653" y="280153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17" name="直接连接符 216">
                <a:extLst>
                  <a:ext uri="{FF2B5EF4-FFF2-40B4-BE49-F238E27FC236}">
                    <a16:creationId xmlns:a16="http://schemas.microsoft.com/office/drawing/2014/main" id="{4558629B-A138-4E3C-986D-615B1FD87189}"/>
                  </a:ext>
                </a:extLst>
              </p:cNvPr>
              <p:cNvCxnSpPr>
                <a:cxnSpLocks noChangeAspect="1"/>
                <a:stCxn id="172" idx="5"/>
                <a:endCxn id="216" idx="2"/>
              </p:cNvCxnSpPr>
              <p:nvPr/>
            </p:nvCxnSpPr>
            <p:spPr>
              <a:xfrm>
                <a:off x="7198232" y="2759995"/>
                <a:ext cx="89421" cy="76717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矩形: 圆角 217">
                <a:extLst>
                  <a:ext uri="{FF2B5EF4-FFF2-40B4-BE49-F238E27FC236}">
                    <a16:creationId xmlns:a16="http://schemas.microsoft.com/office/drawing/2014/main" id="{BE1F2E4F-A363-4446-AECF-2FED69687BEF}"/>
                  </a:ext>
                </a:extLst>
              </p:cNvPr>
              <p:cNvSpPr/>
              <p:nvPr/>
            </p:nvSpPr>
            <p:spPr>
              <a:xfrm>
                <a:off x="6126432" y="2235915"/>
                <a:ext cx="1823769" cy="98648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0AF1B081-83E3-4495-BC3E-1CA6EA98ED04}"/>
                </a:ext>
              </a:extLst>
            </p:cNvPr>
            <p:cNvCxnSpPr>
              <a:cxnSpLocks/>
              <a:stCxn id="149" idx="2"/>
              <a:endCxn id="243" idx="0"/>
            </p:cNvCxnSpPr>
            <p:nvPr/>
          </p:nvCxnSpPr>
          <p:spPr>
            <a:xfrm flipH="1">
              <a:off x="9883683" y="4199935"/>
              <a:ext cx="636418" cy="263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4EFBE042-662E-4EF3-B26B-0546F04FF46A}"/>
                </a:ext>
              </a:extLst>
            </p:cNvPr>
            <p:cNvCxnSpPr>
              <a:cxnSpLocks/>
              <a:stCxn id="149" idx="2"/>
              <a:endCxn id="229" idx="0"/>
            </p:cNvCxnSpPr>
            <p:nvPr/>
          </p:nvCxnSpPr>
          <p:spPr>
            <a:xfrm>
              <a:off x="10520101" y="4199935"/>
              <a:ext cx="606553" cy="255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329F2809-A13F-4558-96E4-4431B7B0C1F9}"/>
                </a:ext>
              </a:extLst>
            </p:cNvPr>
            <p:cNvCxnSpPr>
              <a:cxnSpLocks/>
              <a:stCxn id="218" idx="2"/>
              <a:endCxn id="149" idx="0"/>
            </p:cNvCxnSpPr>
            <p:nvPr/>
          </p:nvCxnSpPr>
          <p:spPr>
            <a:xfrm flipH="1">
              <a:off x="10520101" y="2956916"/>
              <a:ext cx="4342" cy="302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文本框 249">
            <a:extLst>
              <a:ext uri="{FF2B5EF4-FFF2-40B4-BE49-F238E27FC236}">
                <a16:creationId xmlns:a16="http://schemas.microsoft.com/office/drawing/2014/main" id="{8ED8156E-4C38-47E5-91B1-C644C3331C66}"/>
              </a:ext>
            </a:extLst>
          </p:cNvPr>
          <p:cNvSpPr txBox="1"/>
          <p:nvPr/>
        </p:nvSpPr>
        <p:spPr>
          <a:xfrm>
            <a:off x="3929031" y="436157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5v, 8e</a:t>
            </a:r>
            <a:endParaRPr lang="zh-CN" altLang="en-US" dirty="0"/>
          </a:p>
        </p:txBody>
      </p:sp>
      <p:sp>
        <p:nvSpPr>
          <p:cNvPr id="251" name="文本框 250">
            <a:extLst>
              <a:ext uri="{FF2B5EF4-FFF2-40B4-BE49-F238E27FC236}">
                <a16:creationId xmlns:a16="http://schemas.microsoft.com/office/drawing/2014/main" id="{A8724F3D-2C42-489A-99BB-B9D01BFD1243}"/>
              </a:ext>
            </a:extLst>
          </p:cNvPr>
          <p:cNvSpPr txBox="1"/>
          <p:nvPr/>
        </p:nvSpPr>
        <p:spPr>
          <a:xfrm>
            <a:off x="5388124" y="432269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4v, 6e</a:t>
            </a:r>
            <a:endParaRPr lang="zh-CN" altLang="en-US" dirty="0"/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506BB5FF-AB1E-43C4-B2D0-59B57B60ACAB}"/>
              </a:ext>
            </a:extLst>
          </p:cNvPr>
          <p:cNvSpPr txBox="1"/>
          <p:nvPr/>
        </p:nvSpPr>
        <p:spPr>
          <a:xfrm>
            <a:off x="5397037" y="3837086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9v, 14e</a:t>
            </a:r>
            <a:endParaRPr lang="zh-CN" altLang="en-US" dirty="0"/>
          </a:p>
        </p:txBody>
      </p:sp>
      <p:sp>
        <p:nvSpPr>
          <p:cNvPr id="253" name="文本框 252">
            <a:extLst>
              <a:ext uri="{FF2B5EF4-FFF2-40B4-BE49-F238E27FC236}">
                <a16:creationId xmlns:a16="http://schemas.microsoft.com/office/drawing/2014/main" id="{2C69B117-4321-414D-ADA4-DE3BE0A183DF}"/>
              </a:ext>
            </a:extLst>
          </p:cNvPr>
          <p:cNvSpPr txBox="1"/>
          <p:nvPr/>
        </p:nvSpPr>
        <p:spPr>
          <a:xfrm>
            <a:off x="5398396" y="328384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9v, 9e</a:t>
            </a:r>
            <a:endParaRPr lang="zh-CN" altLang="en-US" dirty="0"/>
          </a:p>
        </p:txBody>
      </p:sp>
      <p:grpSp>
        <p:nvGrpSpPr>
          <p:cNvPr id="255" name="组合 254">
            <a:extLst>
              <a:ext uri="{FF2B5EF4-FFF2-40B4-BE49-F238E27FC236}">
                <a16:creationId xmlns:a16="http://schemas.microsoft.com/office/drawing/2014/main" id="{0BEFBE72-BB1B-4C23-A665-DE06421F93EE}"/>
              </a:ext>
            </a:extLst>
          </p:cNvPr>
          <p:cNvGrpSpPr>
            <a:grpSpLocks noChangeAspect="1"/>
          </p:cNvGrpSpPr>
          <p:nvPr/>
        </p:nvGrpSpPr>
        <p:grpSpPr>
          <a:xfrm>
            <a:off x="7150226" y="3232638"/>
            <a:ext cx="836560" cy="1404169"/>
            <a:chOff x="9583247" y="1970434"/>
            <a:chExt cx="1853080" cy="3110136"/>
          </a:xfrm>
        </p:grpSpPr>
        <p:grpSp>
          <p:nvGrpSpPr>
            <p:cNvPr id="261" name="组合 260">
              <a:extLst>
                <a:ext uri="{FF2B5EF4-FFF2-40B4-BE49-F238E27FC236}">
                  <a16:creationId xmlns:a16="http://schemas.microsoft.com/office/drawing/2014/main" id="{A7E8E812-66BC-48B3-B737-9E1661B7A597}"/>
                </a:ext>
              </a:extLst>
            </p:cNvPr>
            <p:cNvGrpSpPr/>
            <p:nvPr/>
          </p:nvGrpSpPr>
          <p:grpSpPr>
            <a:xfrm>
              <a:off x="9583247" y="4463773"/>
              <a:ext cx="600872" cy="616797"/>
              <a:chOff x="5168539" y="4845481"/>
              <a:chExt cx="434113" cy="430021"/>
            </a:xfrm>
          </p:grpSpPr>
          <p:sp>
            <p:nvSpPr>
              <p:cNvPr id="390" name="流程图: 接点 389">
                <a:extLst>
                  <a:ext uri="{FF2B5EF4-FFF2-40B4-BE49-F238E27FC236}">
                    <a16:creationId xmlns:a16="http://schemas.microsoft.com/office/drawing/2014/main" id="{A86BA9A8-B7E3-4CCD-870F-771FC92301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1249" y="4913925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91" name="流程图: 接点 390">
                <a:extLst>
                  <a:ext uri="{FF2B5EF4-FFF2-40B4-BE49-F238E27FC236}">
                    <a16:creationId xmlns:a16="http://schemas.microsoft.com/office/drawing/2014/main" id="{7028E2DD-8B6A-47C5-866B-82FD524A31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91193" y="5040949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92" name="流程图: 接点 391">
                <a:extLst>
                  <a:ext uri="{FF2B5EF4-FFF2-40B4-BE49-F238E27FC236}">
                    <a16:creationId xmlns:a16="http://schemas.microsoft.com/office/drawing/2014/main" id="{BF602542-B0CE-4BF9-A703-B5C3DE68DC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50414" y="515800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93" name="直接连接符 392">
                <a:extLst>
                  <a:ext uri="{FF2B5EF4-FFF2-40B4-BE49-F238E27FC236}">
                    <a16:creationId xmlns:a16="http://schemas.microsoft.com/office/drawing/2014/main" id="{F70A0351-A968-47E1-9CEB-8ED4C737A1E8}"/>
                  </a:ext>
                </a:extLst>
              </p:cNvPr>
              <p:cNvCxnSpPr>
                <a:cxnSpLocks noChangeAspect="1"/>
                <a:stCxn id="391" idx="7"/>
                <a:endCxn id="390" idx="3"/>
              </p:cNvCxnSpPr>
              <p:nvPr/>
            </p:nvCxnSpPr>
            <p:spPr>
              <a:xfrm flipV="1">
                <a:off x="5251254" y="4973968"/>
                <a:ext cx="50300" cy="77283"/>
              </a:xfrm>
              <a:prstGeom prst="line">
                <a:avLst/>
              </a:prstGeom>
              <a:ln w="3175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直接连接符 393">
                <a:extLst>
                  <a:ext uri="{FF2B5EF4-FFF2-40B4-BE49-F238E27FC236}">
                    <a16:creationId xmlns:a16="http://schemas.microsoft.com/office/drawing/2014/main" id="{309613D0-CE03-4649-BCED-AB525C806BF9}"/>
                  </a:ext>
                </a:extLst>
              </p:cNvPr>
              <p:cNvCxnSpPr>
                <a:cxnSpLocks noChangeAspect="1"/>
                <a:stCxn id="390" idx="5"/>
                <a:endCxn id="392" idx="0"/>
              </p:cNvCxnSpPr>
              <p:nvPr/>
            </p:nvCxnSpPr>
            <p:spPr>
              <a:xfrm>
                <a:off x="5351310" y="4973968"/>
                <a:ext cx="34286" cy="184038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直接连接符 394">
                <a:extLst>
                  <a:ext uri="{FF2B5EF4-FFF2-40B4-BE49-F238E27FC236}">
                    <a16:creationId xmlns:a16="http://schemas.microsoft.com/office/drawing/2014/main" id="{108D7775-3597-4D2C-B112-3C418840D17C}"/>
                  </a:ext>
                </a:extLst>
              </p:cNvPr>
              <p:cNvCxnSpPr>
                <a:cxnSpLocks noChangeAspect="1"/>
                <a:stCxn id="390" idx="6"/>
                <a:endCxn id="401" idx="2"/>
              </p:cNvCxnSpPr>
              <p:nvPr/>
            </p:nvCxnSpPr>
            <p:spPr>
              <a:xfrm>
                <a:off x="5361615" y="4949098"/>
                <a:ext cx="83198" cy="19701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直接连接符 395">
                <a:extLst>
                  <a:ext uri="{FF2B5EF4-FFF2-40B4-BE49-F238E27FC236}">
                    <a16:creationId xmlns:a16="http://schemas.microsoft.com/office/drawing/2014/main" id="{11205F4E-6971-4DB0-94BE-4064200B8958}"/>
                  </a:ext>
                </a:extLst>
              </p:cNvPr>
              <p:cNvCxnSpPr>
                <a:cxnSpLocks noChangeAspect="1"/>
                <a:stCxn id="392" idx="6"/>
                <a:endCxn id="399" idx="3"/>
              </p:cNvCxnSpPr>
              <p:nvPr/>
            </p:nvCxnSpPr>
            <p:spPr>
              <a:xfrm flipV="1">
                <a:off x="5420779" y="5142068"/>
                <a:ext cx="66499" cy="51110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直接连接符 396">
                <a:extLst>
                  <a:ext uri="{FF2B5EF4-FFF2-40B4-BE49-F238E27FC236}">
                    <a16:creationId xmlns:a16="http://schemas.microsoft.com/office/drawing/2014/main" id="{0A4715CD-2476-4007-8FFC-6DB2FE4FFC2D}"/>
                  </a:ext>
                </a:extLst>
              </p:cNvPr>
              <p:cNvCxnSpPr>
                <a:cxnSpLocks noChangeAspect="1"/>
                <a:stCxn id="391" idx="6"/>
                <a:endCxn id="401" idx="3"/>
              </p:cNvCxnSpPr>
              <p:nvPr/>
            </p:nvCxnSpPr>
            <p:spPr>
              <a:xfrm flipV="1">
                <a:off x="5261559" y="4993669"/>
                <a:ext cx="193558" cy="82453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直接连接符 397">
                <a:extLst>
                  <a:ext uri="{FF2B5EF4-FFF2-40B4-BE49-F238E27FC236}">
                    <a16:creationId xmlns:a16="http://schemas.microsoft.com/office/drawing/2014/main" id="{900B84D0-B647-40D0-8CE9-D96B7460B791}"/>
                  </a:ext>
                </a:extLst>
              </p:cNvPr>
              <p:cNvCxnSpPr>
                <a:cxnSpLocks noChangeAspect="1"/>
                <a:stCxn id="391" idx="6"/>
                <a:endCxn id="399" idx="2"/>
              </p:cNvCxnSpPr>
              <p:nvPr/>
            </p:nvCxnSpPr>
            <p:spPr>
              <a:xfrm>
                <a:off x="5261559" y="5076122"/>
                <a:ext cx="215415" cy="4107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" name="流程图: 接点 398">
                <a:extLst>
                  <a:ext uri="{FF2B5EF4-FFF2-40B4-BE49-F238E27FC236}">
                    <a16:creationId xmlns:a16="http://schemas.microsoft.com/office/drawing/2014/main" id="{2541CE04-87D9-4C90-92A8-72136ABCE0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6974" y="5082025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400" name="直接连接符 399">
                <a:extLst>
                  <a:ext uri="{FF2B5EF4-FFF2-40B4-BE49-F238E27FC236}">
                    <a16:creationId xmlns:a16="http://schemas.microsoft.com/office/drawing/2014/main" id="{BDD78B9B-789D-4204-991F-86D281D247B6}"/>
                  </a:ext>
                </a:extLst>
              </p:cNvPr>
              <p:cNvCxnSpPr>
                <a:cxnSpLocks noChangeAspect="1"/>
                <a:stCxn id="401" idx="4"/>
                <a:endCxn id="399" idx="0"/>
              </p:cNvCxnSpPr>
              <p:nvPr/>
            </p:nvCxnSpPr>
            <p:spPr>
              <a:xfrm>
                <a:off x="5479995" y="5003971"/>
                <a:ext cx="32161" cy="78054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1" name="流程图: 接点 400">
                <a:extLst>
                  <a:ext uri="{FF2B5EF4-FFF2-40B4-BE49-F238E27FC236}">
                    <a16:creationId xmlns:a16="http://schemas.microsoft.com/office/drawing/2014/main" id="{9DE77B7E-6F8D-4EDD-90A9-A861066A95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44813" y="493362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402" name="直接连接符 401">
                <a:extLst>
                  <a:ext uri="{FF2B5EF4-FFF2-40B4-BE49-F238E27FC236}">
                    <a16:creationId xmlns:a16="http://schemas.microsoft.com/office/drawing/2014/main" id="{B074AC7E-0634-4E35-ACA4-755B19A7468C}"/>
                  </a:ext>
                </a:extLst>
              </p:cNvPr>
              <p:cNvCxnSpPr>
                <a:cxnSpLocks noChangeAspect="1"/>
                <a:stCxn id="391" idx="5"/>
                <a:endCxn id="392" idx="2"/>
              </p:cNvCxnSpPr>
              <p:nvPr/>
            </p:nvCxnSpPr>
            <p:spPr>
              <a:xfrm>
                <a:off x="5251254" y="5100993"/>
                <a:ext cx="99159" cy="9218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3" name="矩形: 圆角 402">
                <a:extLst>
                  <a:ext uri="{FF2B5EF4-FFF2-40B4-BE49-F238E27FC236}">
                    <a16:creationId xmlns:a16="http://schemas.microsoft.com/office/drawing/2014/main" id="{50799C9D-C051-46B2-9BBE-7DF65782E54A}"/>
                  </a:ext>
                </a:extLst>
              </p:cNvPr>
              <p:cNvSpPr/>
              <p:nvPr/>
            </p:nvSpPr>
            <p:spPr>
              <a:xfrm>
                <a:off x="5168539" y="4845481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2" name="组合 261">
              <a:extLst>
                <a:ext uri="{FF2B5EF4-FFF2-40B4-BE49-F238E27FC236}">
                  <a16:creationId xmlns:a16="http://schemas.microsoft.com/office/drawing/2014/main" id="{5E6FEF94-DA27-4CB7-A29F-0879F3CB068D}"/>
                </a:ext>
              </a:extLst>
            </p:cNvPr>
            <p:cNvGrpSpPr/>
            <p:nvPr/>
          </p:nvGrpSpPr>
          <p:grpSpPr>
            <a:xfrm>
              <a:off x="10821322" y="4455099"/>
              <a:ext cx="610663" cy="617471"/>
              <a:chOff x="6641302" y="4863945"/>
              <a:chExt cx="434113" cy="430021"/>
            </a:xfrm>
          </p:grpSpPr>
          <p:sp>
            <p:nvSpPr>
              <p:cNvPr id="379" name="流程图: 接点 378">
                <a:extLst>
                  <a:ext uri="{FF2B5EF4-FFF2-40B4-BE49-F238E27FC236}">
                    <a16:creationId xmlns:a16="http://schemas.microsoft.com/office/drawing/2014/main" id="{855011F6-AB30-42D7-9E1D-BB2077FB543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5529" y="505019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80" name="流程图: 接点 379">
                <a:extLst>
                  <a:ext uri="{FF2B5EF4-FFF2-40B4-BE49-F238E27FC236}">
                    <a16:creationId xmlns:a16="http://schemas.microsoft.com/office/drawing/2014/main" id="{6C301A4A-6527-4B16-8709-24AF600FCD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11127" y="494946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81" name="流程图: 接点 380">
                <a:extLst>
                  <a:ext uri="{FF2B5EF4-FFF2-40B4-BE49-F238E27FC236}">
                    <a16:creationId xmlns:a16="http://schemas.microsoft.com/office/drawing/2014/main" id="{80925A90-D9A9-419F-8923-E7AA7A3706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0609" y="5042998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82" name="直接连接符 381">
                <a:extLst>
                  <a:ext uri="{FF2B5EF4-FFF2-40B4-BE49-F238E27FC236}">
                    <a16:creationId xmlns:a16="http://schemas.microsoft.com/office/drawing/2014/main" id="{B260B9E1-376F-4229-A3E9-4C7098C32C99}"/>
                  </a:ext>
                </a:extLst>
              </p:cNvPr>
              <p:cNvCxnSpPr>
                <a:cxnSpLocks noChangeAspect="1"/>
                <a:stCxn id="380" idx="2"/>
                <a:endCxn id="379" idx="7"/>
              </p:cNvCxnSpPr>
              <p:nvPr/>
            </p:nvCxnSpPr>
            <p:spPr>
              <a:xfrm flipH="1">
                <a:off x="6745589" y="4984633"/>
                <a:ext cx="65538" cy="7585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直接连接符 382">
                <a:extLst>
                  <a:ext uri="{FF2B5EF4-FFF2-40B4-BE49-F238E27FC236}">
                    <a16:creationId xmlns:a16="http://schemas.microsoft.com/office/drawing/2014/main" id="{B33F9F26-910B-4849-B0E4-360B1951A796}"/>
                  </a:ext>
                </a:extLst>
              </p:cNvPr>
              <p:cNvCxnSpPr>
                <a:cxnSpLocks noChangeAspect="1"/>
                <a:stCxn id="380" idx="4"/>
                <a:endCxn id="387" idx="0"/>
              </p:cNvCxnSpPr>
              <p:nvPr/>
            </p:nvCxnSpPr>
            <p:spPr>
              <a:xfrm>
                <a:off x="6846310" y="5019805"/>
                <a:ext cx="23883" cy="13197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直接连接符 383">
                <a:extLst>
                  <a:ext uri="{FF2B5EF4-FFF2-40B4-BE49-F238E27FC236}">
                    <a16:creationId xmlns:a16="http://schemas.microsoft.com/office/drawing/2014/main" id="{BEAC2277-CC08-4ECD-860E-777AC970067B}"/>
                  </a:ext>
                </a:extLst>
              </p:cNvPr>
              <p:cNvCxnSpPr>
                <a:cxnSpLocks noChangeAspect="1"/>
                <a:stCxn id="380" idx="6"/>
                <a:endCxn id="381" idx="1"/>
              </p:cNvCxnSpPr>
              <p:nvPr/>
            </p:nvCxnSpPr>
            <p:spPr>
              <a:xfrm>
                <a:off x="6881493" y="4984633"/>
                <a:ext cx="89421" cy="6866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直接连接符 384">
                <a:extLst>
                  <a:ext uri="{FF2B5EF4-FFF2-40B4-BE49-F238E27FC236}">
                    <a16:creationId xmlns:a16="http://schemas.microsoft.com/office/drawing/2014/main" id="{53499B7C-D46A-48B6-B6B1-2C7D4D469E72}"/>
                  </a:ext>
                </a:extLst>
              </p:cNvPr>
              <p:cNvCxnSpPr>
                <a:cxnSpLocks noChangeAspect="1"/>
                <a:stCxn id="381" idx="3"/>
                <a:endCxn id="387" idx="6"/>
              </p:cNvCxnSpPr>
              <p:nvPr/>
            </p:nvCxnSpPr>
            <p:spPr>
              <a:xfrm flipH="1">
                <a:off x="6905376" y="5103041"/>
                <a:ext cx="65538" cy="8390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直接连接符 385">
                <a:extLst>
                  <a:ext uri="{FF2B5EF4-FFF2-40B4-BE49-F238E27FC236}">
                    <a16:creationId xmlns:a16="http://schemas.microsoft.com/office/drawing/2014/main" id="{6E97E8C8-31B0-4776-B04B-0AB1FED3A19B}"/>
                  </a:ext>
                </a:extLst>
              </p:cNvPr>
              <p:cNvCxnSpPr>
                <a:cxnSpLocks noChangeAspect="1"/>
                <a:stCxn id="379" idx="6"/>
                <a:endCxn id="381" idx="2"/>
              </p:cNvCxnSpPr>
              <p:nvPr/>
            </p:nvCxnSpPr>
            <p:spPr>
              <a:xfrm flipV="1">
                <a:off x="6755894" y="5078170"/>
                <a:ext cx="204715" cy="719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7" name="流程图: 接点 386">
                <a:extLst>
                  <a:ext uri="{FF2B5EF4-FFF2-40B4-BE49-F238E27FC236}">
                    <a16:creationId xmlns:a16="http://schemas.microsoft.com/office/drawing/2014/main" id="{2F0F1275-1A4D-45BB-B122-D05886789E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35010" y="5151777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88" name="直接连接符 387">
                <a:extLst>
                  <a:ext uri="{FF2B5EF4-FFF2-40B4-BE49-F238E27FC236}">
                    <a16:creationId xmlns:a16="http://schemas.microsoft.com/office/drawing/2014/main" id="{9D9BBFF4-DC9D-44E3-B9F3-B8B463DC3D97}"/>
                  </a:ext>
                </a:extLst>
              </p:cNvPr>
              <p:cNvCxnSpPr>
                <a:cxnSpLocks noChangeAspect="1"/>
                <a:stCxn id="379" idx="5"/>
                <a:endCxn id="387" idx="2"/>
              </p:cNvCxnSpPr>
              <p:nvPr/>
            </p:nvCxnSpPr>
            <p:spPr>
              <a:xfrm>
                <a:off x="6745589" y="5110233"/>
                <a:ext cx="89421" cy="7671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" name="矩形: 圆角 388">
                <a:extLst>
                  <a:ext uri="{FF2B5EF4-FFF2-40B4-BE49-F238E27FC236}">
                    <a16:creationId xmlns:a16="http://schemas.microsoft.com/office/drawing/2014/main" id="{DFE4EA72-E42D-4862-BE61-B5512D6B6647}"/>
                  </a:ext>
                </a:extLst>
              </p:cNvPr>
              <p:cNvSpPr/>
              <p:nvPr/>
            </p:nvSpPr>
            <p:spPr>
              <a:xfrm>
                <a:off x="6641302" y="4863945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63" name="流程图: 接点 262">
              <a:extLst>
                <a:ext uri="{FF2B5EF4-FFF2-40B4-BE49-F238E27FC236}">
                  <a16:creationId xmlns:a16="http://schemas.microsoft.com/office/drawing/2014/main" id="{DCD436CA-11C7-4AF3-BB31-C0E6B52F57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891" y="3529888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4" name="流程图: 接点 263">
              <a:extLst>
                <a:ext uri="{FF2B5EF4-FFF2-40B4-BE49-F238E27FC236}">
                  <a16:creationId xmlns:a16="http://schemas.microsoft.com/office/drawing/2014/main" id="{251FD2E3-BD2D-45DC-BFFC-C5DB0D139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4750" y="3693754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5" name="流程图: 接点 264">
              <a:extLst>
                <a:ext uri="{FF2B5EF4-FFF2-40B4-BE49-F238E27FC236}">
                  <a16:creationId xmlns:a16="http://schemas.microsoft.com/office/drawing/2014/main" id="{E69384B0-E5EE-461E-93AB-F8C326ABAC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3437" y="3844762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66" name="直接连接符 265">
              <a:extLst>
                <a:ext uri="{FF2B5EF4-FFF2-40B4-BE49-F238E27FC236}">
                  <a16:creationId xmlns:a16="http://schemas.microsoft.com/office/drawing/2014/main" id="{328147E1-1C01-43EC-851A-362FCC64DCAB}"/>
                </a:ext>
              </a:extLst>
            </p:cNvPr>
            <p:cNvCxnSpPr>
              <a:cxnSpLocks noChangeAspect="1"/>
              <a:stCxn id="264" idx="7"/>
              <a:endCxn id="263" idx="3"/>
            </p:cNvCxnSpPr>
            <p:nvPr/>
          </p:nvCxnSpPr>
          <p:spPr>
            <a:xfrm flipV="1">
              <a:off x="10003470" y="3607346"/>
              <a:ext cx="65927" cy="9969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9FEC7F50-FE7B-45C5-90AC-3D5EF86D2BAB}"/>
                </a:ext>
              </a:extLst>
            </p:cNvPr>
            <p:cNvCxnSpPr>
              <a:cxnSpLocks noChangeAspect="1"/>
              <a:stCxn id="263" idx="5"/>
              <a:endCxn id="265" idx="0"/>
            </p:cNvCxnSpPr>
            <p:nvPr/>
          </p:nvCxnSpPr>
          <p:spPr>
            <a:xfrm>
              <a:off x="10134611" y="3607346"/>
              <a:ext cx="44938" cy="23741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>
              <a:extLst>
                <a:ext uri="{FF2B5EF4-FFF2-40B4-BE49-F238E27FC236}">
                  <a16:creationId xmlns:a16="http://schemas.microsoft.com/office/drawing/2014/main" id="{1461A42E-426E-4EEF-B04E-E6FC279D6BE3}"/>
                </a:ext>
              </a:extLst>
            </p:cNvPr>
            <p:cNvCxnSpPr>
              <a:cxnSpLocks noChangeAspect="1"/>
              <a:stCxn id="263" idx="6"/>
              <a:endCxn id="304" idx="2"/>
            </p:cNvCxnSpPr>
            <p:nvPr/>
          </p:nvCxnSpPr>
          <p:spPr>
            <a:xfrm>
              <a:off x="10148118" y="3575262"/>
              <a:ext cx="109046" cy="25415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>
              <a:extLst>
                <a:ext uri="{FF2B5EF4-FFF2-40B4-BE49-F238E27FC236}">
                  <a16:creationId xmlns:a16="http://schemas.microsoft.com/office/drawing/2014/main" id="{55E696F4-732F-4DB0-BFA7-DE17EA46E11C}"/>
                </a:ext>
              </a:extLst>
            </p:cNvPr>
            <p:cNvCxnSpPr>
              <a:cxnSpLocks noChangeAspect="1"/>
              <a:stCxn id="265" idx="6"/>
              <a:endCxn id="301" idx="3"/>
            </p:cNvCxnSpPr>
            <p:nvPr/>
          </p:nvCxnSpPr>
          <p:spPr>
            <a:xfrm flipV="1">
              <a:off x="10225662" y="3824201"/>
              <a:ext cx="87159" cy="65934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>
              <a:extLst>
                <a:ext uri="{FF2B5EF4-FFF2-40B4-BE49-F238E27FC236}">
                  <a16:creationId xmlns:a16="http://schemas.microsoft.com/office/drawing/2014/main" id="{F988B9B0-126A-40C5-B857-B1BED829D1AB}"/>
                </a:ext>
              </a:extLst>
            </p:cNvPr>
            <p:cNvCxnSpPr>
              <a:cxnSpLocks noChangeAspect="1"/>
              <a:stCxn id="264" idx="6"/>
              <a:endCxn id="304" idx="3"/>
            </p:cNvCxnSpPr>
            <p:nvPr/>
          </p:nvCxnSpPr>
          <p:spPr>
            <a:xfrm flipV="1">
              <a:off x="10016977" y="3632761"/>
              <a:ext cx="253692" cy="10636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流程图: 接点 270">
              <a:extLst>
                <a:ext uri="{FF2B5EF4-FFF2-40B4-BE49-F238E27FC236}">
                  <a16:creationId xmlns:a16="http://schemas.microsoft.com/office/drawing/2014/main" id="{B5ACE18A-3EF5-47B7-A91E-9ACDE52A9C6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289924" y="3369459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2" name="流程图: 接点 271">
              <a:extLst>
                <a:ext uri="{FF2B5EF4-FFF2-40B4-BE49-F238E27FC236}">
                  <a16:creationId xmlns:a16="http://schemas.microsoft.com/office/drawing/2014/main" id="{B6891112-EEF8-40AD-A627-54F91623688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660604" y="3414036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3" name="流程图: 接点 272">
              <a:extLst>
                <a:ext uri="{FF2B5EF4-FFF2-40B4-BE49-F238E27FC236}">
                  <a16:creationId xmlns:a16="http://schemas.microsoft.com/office/drawing/2014/main" id="{F58EC88E-1119-4DEF-97D5-69EDF785759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486982" y="3317164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4" name="流程图: 接点 273">
              <a:extLst>
                <a:ext uri="{FF2B5EF4-FFF2-40B4-BE49-F238E27FC236}">
                  <a16:creationId xmlns:a16="http://schemas.microsoft.com/office/drawing/2014/main" id="{B12BAC34-5F97-4B0D-8223-F62CB9784F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2294" y="4042513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75" name="直接连接符 274">
              <a:extLst>
                <a:ext uri="{FF2B5EF4-FFF2-40B4-BE49-F238E27FC236}">
                  <a16:creationId xmlns:a16="http://schemas.microsoft.com/office/drawing/2014/main" id="{7627F37D-0029-4CAE-820E-BAC51B5EF288}"/>
                </a:ext>
              </a:extLst>
            </p:cNvPr>
            <p:cNvCxnSpPr>
              <a:cxnSpLocks noChangeAspect="1"/>
              <a:stCxn id="271" idx="5"/>
              <a:endCxn id="272" idx="2"/>
            </p:cNvCxnSpPr>
            <p:nvPr/>
          </p:nvCxnSpPr>
          <p:spPr>
            <a:xfrm>
              <a:off x="10374610" y="3439696"/>
              <a:ext cx="286963" cy="2897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5C17335C-2CEE-4D58-9770-D3825F40C3ED}"/>
                </a:ext>
              </a:extLst>
            </p:cNvPr>
            <p:cNvCxnSpPr>
              <a:cxnSpLocks noChangeAspect="1"/>
              <a:stCxn id="271" idx="6"/>
              <a:endCxn id="273" idx="2"/>
            </p:cNvCxnSpPr>
            <p:nvPr/>
          </p:nvCxnSpPr>
          <p:spPr>
            <a:xfrm flipV="1">
              <a:off x="10381179" y="3371796"/>
              <a:ext cx="106773" cy="3377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>
              <a:extLst>
                <a:ext uri="{FF2B5EF4-FFF2-40B4-BE49-F238E27FC236}">
                  <a16:creationId xmlns:a16="http://schemas.microsoft.com/office/drawing/2014/main" id="{14D3604D-A6EC-42E2-84DC-A76A0BADE4B1}"/>
                </a:ext>
              </a:extLst>
            </p:cNvPr>
            <p:cNvCxnSpPr>
              <a:cxnSpLocks noChangeAspect="1"/>
              <a:stCxn id="273" idx="5"/>
              <a:endCxn id="272" idx="1"/>
            </p:cNvCxnSpPr>
            <p:nvPr/>
          </p:nvCxnSpPr>
          <p:spPr>
            <a:xfrm>
              <a:off x="10571669" y="3387402"/>
              <a:ext cx="96472" cy="471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E15C6D33-2E96-4DAF-A297-9B85FFEA15F7}"/>
                </a:ext>
              </a:extLst>
            </p:cNvPr>
            <p:cNvCxnSpPr>
              <a:cxnSpLocks noChangeAspect="1"/>
              <a:stCxn id="274" idx="1"/>
              <a:endCxn id="301" idx="4"/>
            </p:cNvCxnSpPr>
            <p:nvPr/>
          </p:nvCxnSpPr>
          <p:spPr>
            <a:xfrm flipV="1">
              <a:off x="10325801" y="3837491"/>
              <a:ext cx="19629" cy="21831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A4BB35C9-33BD-44A4-91F7-D6A326BE408A}"/>
                </a:ext>
              </a:extLst>
            </p:cNvPr>
            <p:cNvCxnSpPr>
              <a:cxnSpLocks noChangeAspect="1"/>
              <a:stCxn id="274" idx="6"/>
              <a:endCxn id="294" idx="3"/>
            </p:cNvCxnSpPr>
            <p:nvPr/>
          </p:nvCxnSpPr>
          <p:spPr>
            <a:xfrm flipV="1">
              <a:off x="10404521" y="4025927"/>
              <a:ext cx="119923" cy="6195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C91DACBA-9554-4B0E-859E-63083B02F64C}"/>
                </a:ext>
              </a:extLst>
            </p:cNvPr>
            <p:cNvCxnSpPr>
              <a:cxnSpLocks noChangeAspect="1"/>
              <a:stCxn id="272" idx="5"/>
              <a:endCxn id="282" idx="1"/>
            </p:cNvCxnSpPr>
            <p:nvPr/>
          </p:nvCxnSpPr>
          <p:spPr>
            <a:xfrm>
              <a:off x="10745290" y="3484272"/>
              <a:ext cx="101047" cy="10474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流程图: 接点 280">
              <a:extLst>
                <a:ext uri="{FF2B5EF4-FFF2-40B4-BE49-F238E27FC236}">
                  <a16:creationId xmlns:a16="http://schemas.microsoft.com/office/drawing/2014/main" id="{C012F9BE-364E-40A7-A516-FB369DA381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68212" y="3705675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2" name="流程图: 接点 281">
              <a:extLst>
                <a:ext uri="{FF2B5EF4-FFF2-40B4-BE49-F238E27FC236}">
                  <a16:creationId xmlns:a16="http://schemas.microsoft.com/office/drawing/2014/main" id="{F14108FE-D2CA-4125-B483-2A59CA6F1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32830" y="3575729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3" name="流程图: 接点 282">
              <a:extLst>
                <a:ext uri="{FF2B5EF4-FFF2-40B4-BE49-F238E27FC236}">
                  <a16:creationId xmlns:a16="http://schemas.microsoft.com/office/drawing/2014/main" id="{4F30D8D4-E5A5-466F-A50C-0D21958DD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753" y="3696397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84" name="直接连接符 283">
              <a:extLst>
                <a:ext uri="{FF2B5EF4-FFF2-40B4-BE49-F238E27FC236}">
                  <a16:creationId xmlns:a16="http://schemas.microsoft.com/office/drawing/2014/main" id="{696095D0-AF71-4D07-BB4A-2E36FB83D57C}"/>
                </a:ext>
              </a:extLst>
            </p:cNvPr>
            <p:cNvCxnSpPr>
              <a:cxnSpLocks noChangeAspect="1"/>
              <a:stCxn id="282" idx="2"/>
              <a:endCxn id="281" idx="7"/>
            </p:cNvCxnSpPr>
            <p:nvPr/>
          </p:nvCxnSpPr>
          <p:spPr>
            <a:xfrm flipH="1">
              <a:off x="10746931" y="3621104"/>
              <a:ext cx="85899" cy="97861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接连接符 284">
              <a:extLst>
                <a:ext uri="{FF2B5EF4-FFF2-40B4-BE49-F238E27FC236}">
                  <a16:creationId xmlns:a16="http://schemas.microsoft.com/office/drawing/2014/main" id="{B59D60BE-5AAB-4C56-8BAB-39D51537DC03}"/>
                </a:ext>
              </a:extLst>
            </p:cNvPr>
            <p:cNvCxnSpPr>
              <a:cxnSpLocks noChangeAspect="1"/>
              <a:stCxn id="282" idx="4"/>
              <a:endCxn id="307" idx="0"/>
            </p:cNvCxnSpPr>
            <p:nvPr/>
          </p:nvCxnSpPr>
          <p:spPr>
            <a:xfrm>
              <a:off x="10878944" y="3666477"/>
              <a:ext cx="31303" cy="170249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>
              <a:extLst>
                <a:ext uri="{FF2B5EF4-FFF2-40B4-BE49-F238E27FC236}">
                  <a16:creationId xmlns:a16="http://schemas.microsoft.com/office/drawing/2014/main" id="{4CEBAA30-6F65-424C-8878-8CEE193C23A5}"/>
                </a:ext>
              </a:extLst>
            </p:cNvPr>
            <p:cNvCxnSpPr>
              <a:cxnSpLocks noChangeAspect="1"/>
              <a:stCxn id="282" idx="6"/>
              <a:endCxn id="283" idx="1"/>
            </p:cNvCxnSpPr>
            <p:nvPr/>
          </p:nvCxnSpPr>
          <p:spPr>
            <a:xfrm>
              <a:off x="10925057" y="3621104"/>
              <a:ext cx="117202" cy="8858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>
              <a:extLst>
                <a:ext uri="{FF2B5EF4-FFF2-40B4-BE49-F238E27FC236}">
                  <a16:creationId xmlns:a16="http://schemas.microsoft.com/office/drawing/2014/main" id="{FD2DD339-D1CD-4903-99F8-E12067DFCD19}"/>
                </a:ext>
              </a:extLst>
            </p:cNvPr>
            <p:cNvCxnSpPr>
              <a:cxnSpLocks noChangeAspect="1"/>
              <a:stCxn id="283" idx="3"/>
              <a:endCxn id="307" idx="6"/>
            </p:cNvCxnSpPr>
            <p:nvPr/>
          </p:nvCxnSpPr>
          <p:spPr>
            <a:xfrm flipH="1">
              <a:off x="10956360" y="3773855"/>
              <a:ext cx="85899" cy="10824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>
              <a:extLst>
                <a:ext uri="{FF2B5EF4-FFF2-40B4-BE49-F238E27FC236}">
                  <a16:creationId xmlns:a16="http://schemas.microsoft.com/office/drawing/2014/main" id="{630CEE21-66D6-44B8-A6CB-4492C216169A}"/>
                </a:ext>
              </a:extLst>
            </p:cNvPr>
            <p:cNvCxnSpPr>
              <a:cxnSpLocks noChangeAspect="1"/>
              <a:stCxn id="281" idx="6"/>
              <a:endCxn id="283" idx="2"/>
            </p:cNvCxnSpPr>
            <p:nvPr/>
          </p:nvCxnSpPr>
          <p:spPr>
            <a:xfrm flipV="1">
              <a:off x="10760438" y="3741770"/>
              <a:ext cx="268315" cy="927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流程图: 接点 288">
              <a:extLst>
                <a:ext uri="{FF2B5EF4-FFF2-40B4-BE49-F238E27FC236}">
                  <a16:creationId xmlns:a16="http://schemas.microsoft.com/office/drawing/2014/main" id="{07968375-98FA-4BF9-94F0-CBDC8D3D47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1779" y="3606467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0" name="流程图: 接点 289">
              <a:extLst>
                <a:ext uri="{FF2B5EF4-FFF2-40B4-BE49-F238E27FC236}">
                  <a16:creationId xmlns:a16="http://schemas.microsoft.com/office/drawing/2014/main" id="{E6E44FAE-99EA-436D-89BF-533AD4DB3C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19194" y="3836726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91" name="直接连接符 290">
              <a:extLst>
                <a:ext uri="{FF2B5EF4-FFF2-40B4-BE49-F238E27FC236}">
                  <a16:creationId xmlns:a16="http://schemas.microsoft.com/office/drawing/2014/main" id="{E8F6BB9C-B8FE-4FC7-9E26-87833F5AAF5A}"/>
                </a:ext>
              </a:extLst>
            </p:cNvPr>
            <p:cNvCxnSpPr>
              <a:cxnSpLocks noChangeAspect="1"/>
              <a:stCxn id="289" idx="2"/>
              <a:endCxn id="283" idx="7"/>
            </p:cNvCxnSpPr>
            <p:nvPr/>
          </p:nvCxnSpPr>
          <p:spPr>
            <a:xfrm flipH="1">
              <a:off x="11107473" y="3651842"/>
              <a:ext cx="144305" cy="5784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>
              <a:extLst>
                <a:ext uri="{FF2B5EF4-FFF2-40B4-BE49-F238E27FC236}">
                  <a16:creationId xmlns:a16="http://schemas.microsoft.com/office/drawing/2014/main" id="{37078801-009F-4E64-B750-C70BBF7EC272}"/>
                </a:ext>
              </a:extLst>
            </p:cNvPr>
            <p:cNvCxnSpPr>
              <a:cxnSpLocks noChangeAspect="1"/>
              <a:stCxn id="290" idx="1"/>
              <a:endCxn id="283" idx="5"/>
            </p:cNvCxnSpPr>
            <p:nvPr/>
          </p:nvCxnSpPr>
          <p:spPr>
            <a:xfrm flipH="1" flipV="1">
              <a:off x="11107473" y="3773855"/>
              <a:ext cx="125227" cy="7616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>
              <a:extLst>
                <a:ext uri="{FF2B5EF4-FFF2-40B4-BE49-F238E27FC236}">
                  <a16:creationId xmlns:a16="http://schemas.microsoft.com/office/drawing/2014/main" id="{58DCA577-990B-4C9E-81F0-24988329F56D}"/>
                </a:ext>
              </a:extLst>
            </p:cNvPr>
            <p:cNvCxnSpPr>
              <a:cxnSpLocks noChangeAspect="1"/>
              <a:stCxn id="289" idx="4"/>
              <a:endCxn id="290" idx="0"/>
            </p:cNvCxnSpPr>
            <p:nvPr/>
          </p:nvCxnSpPr>
          <p:spPr>
            <a:xfrm flipH="1">
              <a:off x="11265308" y="3697215"/>
              <a:ext cx="32585" cy="13951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流程图: 接点 293">
              <a:extLst>
                <a:ext uri="{FF2B5EF4-FFF2-40B4-BE49-F238E27FC236}">
                  <a16:creationId xmlns:a16="http://schemas.microsoft.com/office/drawing/2014/main" id="{5AC47C08-7FD7-4953-9349-0BC5C267F9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10938" y="3948469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5" name="流程图: 接点 294">
              <a:extLst>
                <a:ext uri="{FF2B5EF4-FFF2-40B4-BE49-F238E27FC236}">
                  <a16:creationId xmlns:a16="http://schemas.microsoft.com/office/drawing/2014/main" id="{0F654B8B-EB31-4CDA-A8A7-E84A136147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4145" y="3666477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96" name="直接连接符 295">
              <a:extLst>
                <a:ext uri="{FF2B5EF4-FFF2-40B4-BE49-F238E27FC236}">
                  <a16:creationId xmlns:a16="http://schemas.microsoft.com/office/drawing/2014/main" id="{70FEAB81-237E-47C1-BC02-7BA4B097C274}"/>
                </a:ext>
              </a:extLst>
            </p:cNvPr>
            <p:cNvCxnSpPr>
              <a:cxnSpLocks noChangeAspect="1"/>
              <a:stCxn id="295" idx="4"/>
              <a:endCxn id="297" idx="1"/>
            </p:cNvCxnSpPr>
            <p:nvPr/>
          </p:nvCxnSpPr>
          <p:spPr>
            <a:xfrm>
              <a:off x="9730258" y="3757225"/>
              <a:ext cx="37799" cy="9760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流程图: 接点 296">
              <a:extLst>
                <a:ext uri="{FF2B5EF4-FFF2-40B4-BE49-F238E27FC236}">
                  <a16:creationId xmlns:a16="http://schemas.microsoft.com/office/drawing/2014/main" id="{26BDE2FF-0631-4C7D-A0D3-B1952CD410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54550" y="3841538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98" name="直接连接符 297">
              <a:extLst>
                <a:ext uri="{FF2B5EF4-FFF2-40B4-BE49-F238E27FC236}">
                  <a16:creationId xmlns:a16="http://schemas.microsoft.com/office/drawing/2014/main" id="{4A0A6DBD-89E9-4596-ABEB-F2436757CC55}"/>
                </a:ext>
              </a:extLst>
            </p:cNvPr>
            <p:cNvCxnSpPr>
              <a:cxnSpLocks noChangeAspect="1"/>
              <a:stCxn id="295" idx="6"/>
              <a:endCxn id="264" idx="2"/>
            </p:cNvCxnSpPr>
            <p:nvPr/>
          </p:nvCxnSpPr>
          <p:spPr>
            <a:xfrm>
              <a:off x="9776372" y="3711852"/>
              <a:ext cx="148379" cy="2727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接连接符 298">
              <a:extLst>
                <a:ext uri="{FF2B5EF4-FFF2-40B4-BE49-F238E27FC236}">
                  <a16:creationId xmlns:a16="http://schemas.microsoft.com/office/drawing/2014/main" id="{990D24F0-0FD8-4F5C-AB74-2BCF43CB8A1F}"/>
                </a:ext>
              </a:extLst>
            </p:cNvPr>
            <p:cNvCxnSpPr>
              <a:cxnSpLocks noChangeAspect="1"/>
              <a:stCxn id="297" idx="7"/>
              <a:endCxn id="264" idx="3"/>
            </p:cNvCxnSpPr>
            <p:nvPr/>
          </p:nvCxnSpPr>
          <p:spPr>
            <a:xfrm flipV="1">
              <a:off x="9833271" y="3771213"/>
              <a:ext cx="104986" cy="8361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接连接符 299">
              <a:extLst>
                <a:ext uri="{FF2B5EF4-FFF2-40B4-BE49-F238E27FC236}">
                  <a16:creationId xmlns:a16="http://schemas.microsoft.com/office/drawing/2014/main" id="{BE06721C-5BFA-44E5-8E6A-27597EA31C63}"/>
                </a:ext>
              </a:extLst>
            </p:cNvPr>
            <p:cNvCxnSpPr>
              <a:cxnSpLocks noChangeAspect="1"/>
              <a:stCxn id="264" idx="6"/>
              <a:endCxn id="301" idx="2"/>
            </p:cNvCxnSpPr>
            <p:nvPr/>
          </p:nvCxnSpPr>
          <p:spPr>
            <a:xfrm>
              <a:off x="10016977" y="3739128"/>
              <a:ext cx="282339" cy="52990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流程图: 接点 300">
              <a:extLst>
                <a:ext uri="{FF2B5EF4-FFF2-40B4-BE49-F238E27FC236}">
                  <a16:creationId xmlns:a16="http://schemas.microsoft.com/office/drawing/2014/main" id="{6484AA4E-D0FB-4CA8-B2B4-49AA560C3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9316" y="3746743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2" name="直接连接符 301">
              <a:extLst>
                <a:ext uri="{FF2B5EF4-FFF2-40B4-BE49-F238E27FC236}">
                  <a16:creationId xmlns:a16="http://schemas.microsoft.com/office/drawing/2014/main" id="{E0D971F7-CD10-492F-BB62-B9E6F67FFAC4}"/>
                </a:ext>
              </a:extLst>
            </p:cNvPr>
            <p:cNvCxnSpPr>
              <a:cxnSpLocks noChangeAspect="1"/>
              <a:stCxn id="304" idx="4"/>
              <a:endCxn id="301" idx="0"/>
            </p:cNvCxnSpPr>
            <p:nvPr/>
          </p:nvCxnSpPr>
          <p:spPr>
            <a:xfrm>
              <a:off x="10303275" y="3646051"/>
              <a:ext cx="42153" cy="10069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0904AA64-113A-4848-9225-498BC056DD97}"/>
                </a:ext>
              </a:extLst>
            </p:cNvPr>
            <p:cNvCxnSpPr>
              <a:cxnSpLocks noChangeAspect="1"/>
              <a:stCxn id="294" idx="1"/>
              <a:endCxn id="301" idx="5"/>
            </p:cNvCxnSpPr>
            <p:nvPr/>
          </p:nvCxnSpPr>
          <p:spPr>
            <a:xfrm flipH="1" flipV="1">
              <a:off x="10378035" y="3824201"/>
              <a:ext cx="146408" cy="137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流程图: 接点 303">
              <a:extLst>
                <a:ext uri="{FF2B5EF4-FFF2-40B4-BE49-F238E27FC236}">
                  <a16:creationId xmlns:a16="http://schemas.microsoft.com/office/drawing/2014/main" id="{3500E05E-370C-46EE-8A80-7589CE853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7163" y="3555303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5" name="直接连接符 304">
              <a:extLst>
                <a:ext uri="{FF2B5EF4-FFF2-40B4-BE49-F238E27FC236}">
                  <a16:creationId xmlns:a16="http://schemas.microsoft.com/office/drawing/2014/main" id="{B3A483B9-5DE2-4048-B9DF-E12332BB3EA2}"/>
                </a:ext>
              </a:extLst>
            </p:cNvPr>
            <p:cNvCxnSpPr>
              <a:cxnSpLocks noChangeAspect="1"/>
              <a:stCxn id="304" idx="0"/>
              <a:endCxn id="271" idx="4"/>
            </p:cNvCxnSpPr>
            <p:nvPr/>
          </p:nvCxnSpPr>
          <p:spPr>
            <a:xfrm flipV="1">
              <a:off x="10303275" y="3459252"/>
              <a:ext cx="42170" cy="9605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>
              <a:extLst>
                <a:ext uri="{FF2B5EF4-FFF2-40B4-BE49-F238E27FC236}">
                  <a16:creationId xmlns:a16="http://schemas.microsoft.com/office/drawing/2014/main" id="{2AAAD7D2-5A30-47A7-99CE-DAC8EE180F4A}"/>
                </a:ext>
              </a:extLst>
            </p:cNvPr>
            <p:cNvCxnSpPr>
              <a:cxnSpLocks noChangeAspect="1"/>
              <a:stCxn id="264" idx="5"/>
              <a:endCxn id="265" idx="2"/>
            </p:cNvCxnSpPr>
            <p:nvPr/>
          </p:nvCxnSpPr>
          <p:spPr>
            <a:xfrm>
              <a:off x="10003470" y="3771213"/>
              <a:ext cx="129965" cy="11892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流程图: 接点 306">
              <a:extLst>
                <a:ext uri="{FF2B5EF4-FFF2-40B4-BE49-F238E27FC236}">
                  <a16:creationId xmlns:a16="http://schemas.microsoft.com/office/drawing/2014/main" id="{AAD72748-807A-4A15-84C8-8114616458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4133" y="3836726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8" name="直接连接符 307">
              <a:extLst>
                <a:ext uri="{FF2B5EF4-FFF2-40B4-BE49-F238E27FC236}">
                  <a16:creationId xmlns:a16="http://schemas.microsoft.com/office/drawing/2014/main" id="{EB3FE06F-B1A5-4728-AA0B-A1435B0B48F8}"/>
                </a:ext>
              </a:extLst>
            </p:cNvPr>
            <p:cNvCxnSpPr>
              <a:cxnSpLocks noChangeAspect="1"/>
              <a:stCxn id="281" idx="5"/>
              <a:endCxn id="307" idx="2"/>
            </p:cNvCxnSpPr>
            <p:nvPr/>
          </p:nvCxnSpPr>
          <p:spPr>
            <a:xfrm>
              <a:off x="10746931" y="3783133"/>
              <a:ext cx="117202" cy="9896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矩形: 圆角 308">
              <a:extLst>
                <a:ext uri="{FF2B5EF4-FFF2-40B4-BE49-F238E27FC236}">
                  <a16:creationId xmlns:a16="http://schemas.microsoft.com/office/drawing/2014/main" id="{ECA91546-75A4-49E8-9C37-9222F5618267}"/>
                </a:ext>
              </a:extLst>
            </p:cNvPr>
            <p:cNvSpPr/>
            <p:nvPr/>
          </p:nvSpPr>
          <p:spPr>
            <a:xfrm>
              <a:off x="9608216" y="3259408"/>
              <a:ext cx="1823769" cy="9405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0" name="组合 309">
              <a:extLst>
                <a:ext uri="{FF2B5EF4-FFF2-40B4-BE49-F238E27FC236}">
                  <a16:creationId xmlns:a16="http://schemas.microsoft.com/office/drawing/2014/main" id="{C25EE35A-CEE7-4BCD-9CC7-553B6983C97F}"/>
                </a:ext>
              </a:extLst>
            </p:cNvPr>
            <p:cNvGrpSpPr/>
            <p:nvPr/>
          </p:nvGrpSpPr>
          <p:grpSpPr>
            <a:xfrm>
              <a:off x="9612558" y="1970434"/>
              <a:ext cx="1823769" cy="986482"/>
              <a:chOff x="6126432" y="2235915"/>
              <a:chExt cx="1823769" cy="986482"/>
            </a:xfrm>
          </p:grpSpPr>
          <p:sp>
            <p:nvSpPr>
              <p:cNvPr id="314" name="流程图: 接点 313">
                <a:extLst>
                  <a:ext uri="{FF2B5EF4-FFF2-40B4-BE49-F238E27FC236}">
                    <a16:creationId xmlns:a16="http://schemas.microsoft.com/office/drawing/2014/main" id="{E83E884F-FAE8-4D2E-8444-3FDED348A0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0992" y="256368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5" name="流程图: 接点 314">
                <a:extLst>
                  <a:ext uri="{FF2B5EF4-FFF2-40B4-BE49-F238E27FC236}">
                    <a16:creationId xmlns:a16="http://schemas.microsoft.com/office/drawing/2014/main" id="{B52D27F4-C15D-4584-9725-0E93FE14CC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70936" y="2690711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16" name="流程图: 接点 315">
                <a:extLst>
                  <a:ext uri="{FF2B5EF4-FFF2-40B4-BE49-F238E27FC236}">
                    <a16:creationId xmlns:a16="http://schemas.microsoft.com/office/drawing/2014/main" id="{89DCDA98-B025-448D-9504-B6D925C526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0157" y="2807768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17" name="直接连接符 316">
                <a:extLst>
                  <a:ext uri="{FF2B5EF4-FFF2-40B4-BE49-F238E27FC236}">
                    <a16:creationId xmlns:a16="http://schemas.microsoft.com/office/drawing/2014/main" id="{E547C0A6-A303-4375-91F4-C1CF426DBD00}"/>
                  </a:ext>
                </a:extLst>
              </p:cNvPr>
              <p:cNvCxnSpPr>
                <a:cxnSpLocks noChangeAspect="1"/>
                <a:stCxn id="315" idx="7"/>
                <a:endCxn id="314" idx="3"/>
              </p:cNvCxnSpPr>
              <p:nvPr/>
            </p:nvCxnSpPr>
            <p:spPr>
              <a:xfrm flipV="1">
                <a:off x="6630997" y="2623730"/>
                <a:ext cx="50300" cy="7728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>
                <a:extLst>
                  <a:ext uri="{FF2B5EF4-FFF2-40B4-BE49-F238E27FC236}">
                    <a16:creationId xmlns:a16="http://schemas.microsoft.com/office/drawing/2014/main" id="{F93E75B7-B28B-45C9-9F2B-CA61BDE32102}"/>
                  </a:ext>
                </a:extLst>
              </p:cNvPr>
              <p:cNvCxnSpPr>
                <a:cxnSpLocks noChangeAspect="1"/>
                <a:stCxn id="314" idx="5"/>
                <a:endCxn id="316" idx="0"/>
              </p:cNvCxnSpPr>
              <p:nvPr/>
            </p:nvCxnSpPr>
            <p:spPr>
              <a:xfrm>
                <a:off x="6731053" y="2623730"/>
                <a:ext cx="34286" cy="184038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接连接符 318">
                <a:extLst>
                  <a:ext uri="{FF2B5EF4-FFF2-40B4-BE49-F238E27FC236}">
                    <a16:creationId xmlns:a16="http://schemas.microsoft.com/office/drawing/2014/main" id="{11F24686-7787-403B-B547-AE5FFAC75D92}"/>
                  </a:ext>
                </a:extLst>
              </p:cNvPr>
              <p:cNvCxnSpPr>
                <a:cxnSpLocks noChangeAspect="1"/>
                <a:stCxn id="314" idx="6"/>
                <a:endCxn id="373" idx="2"/>
              </p:cNvCxnSpPr>
              <p:nvPr/>
            </p:nvCxnSpPr>
            <p:spPr>
              <a:xfrm>
                <a:off x="6741358" y="2598860"/>
                <a:ext cx="83198" cy="19701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直接连接符 319">
                <a:extLst>
                  <a:ext uri="{FF2B5EF4-FFF2-40B4-BE49-F238E27FC236}">
                    <a16:creationId xmlns:a16="http://schemas.microsoft.com/office/drawing/2014/main" id="{0B5443A1-864F-4DFD-95B6-B37EE14925EB}"/>
                  </a:ext>
                </a:extLst>
              </p:cNvPr>
              <p:cNvCxnSpPr>
                <a:cxnSpLocks noChangeAspect="1"/>
                <a:stCxn id="316" idx="6"/>
                <a:endCxn id="370" idx="3"/>
              </p:cNvCxnSpPr>
              <p:nvPr/>
            </p:nvCxnSpPr>
            <p:spPr>
              <a:xfrm flipV="1">
                <a:off x="6800522" y="2791830"/>
                <a:ext cx="66499" cy="51110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直接连接符 320">
                <a:extLst>
                  <a:ext uri="{FF2B5EF4-FFF2-40B4-BE49-F238E27FC236}">
                    <a16:creationId xmlns:a16="http://schemas.microsoft.com/office/drawing/2014/main" id="{FF4E59E0-B840-4F7C-8659-409A29AF8518}"/>
                  </a:ext>
                </a:extLst>
              </p:cNvPr>
              <p:cNvCxnSpPr>
                <a:cxnSpLocks noChangeAspect="1"/>
                <a:stCxn id="315" idx="6"/>
                <a:endCxn id="373" idx="3"/>
              </p:cNvCxnSpPr>
              <p:nvPr/>
            </p:nvCxnSpPr>
            <p:spPr>
              <a:xfrm flipV="1">
                <a:off x="6641302" y="2643431"/>
                <a:ext cx="193558" cy="8245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流程图: 接点 321">
                <a:extLst>
                  <a:ext uri="{FF2B5EF4-FFF2-40B4-BE49-F238E27FC236}">
                    <a16:creationId xmlns:a16="http://schemas.microsoft.com/office/drawing/2014/main" id="{FF327AA6-E42D-4DDF-BAE0-E039D5F909F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49551" y="243932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23" name="流程图: 接点 322">
                <a:extLst>
                  <a:ext uri="{FF2B5EF4-FFF2-40B4-BE49-F238E27FC236}">
                    <a16:creationId xmlns:a16="http://schemas.microsoft.com/office/drawing/2014/main" id="{19C1089B-68AA-4457-90CD-73CFDCD7B8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132367" y="247388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24" name="流程图: 接点 323">
                <a:extLst>
                  <a:ext uri="{FF2B5EF4-FFF2-40B4-BE49-F238E27FC236}">
                    <a16:creationId xmlns:a16="http://schemas.microsoft.com/office/drawing/2014/main" id="{072C7B9A-AF7D-42B8-AB11-441F30C5974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999900" y="2398790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25" name="流程图: 接点 324">
                <a:extLst>
                  <a:ext uri="{FF2B5EF4-FFF2-40B4-BE49-F238E27FC236}">
                    <a16:creationId xmlns:a16="http://schemas.microsoft.com/office/drawing/2014/main" id="{9983F2ED-E490-41F1-900E-AA6C030386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66619" y="296105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26" name="直接连接符 325">
                <a:extLst>
                  <a:ext uri="{FF2B5EF4-FFF2-40B4-BE49-F238E27FC236}">
                    <a16:creationId xmlns:a16="http://schemas.microsoft.com/office/drawing/2014/main" id="{8B52678E-62F3-4474-8293-F329014BF4FE}"/>
                  </a:ext>
                </a:extLst>
              </p:cNvPr>
              <p:cNvCxnSpPr>
                <a:cxnSpLocks noChangeAspect="1"/>
                <a:stCxn id="322" idx="5"/>
                <a:endCxn id="323" idx="2"/>
              </p:cNvCxnSpPr>
              <p:nvPr/>
            </p:nvCxnSpPr>
            <p:spPr>
              <a:xfrm>
                <a:off x="6914164" y="2493773"/>
                <a:ext cx="218943" cy="2245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>
                <a:extLst>
                  <a:ext uri="{FF2B5EF4-FFF2-40B4-BE49-F238E27FC236}">
                    <a16:creationId xmlns:a16="http://schemas.microsoft.com/office/drawing/2014/main" id="{108F4A20-54F1-4EFA-A300-3D1A5663321D}"/>
                  </a:ext>
                </a:extLst>
              </p:cNvPr>
              <p:cNvCxnSpPr>
                <a:cxnSpLocks noChangeAspect="1"/>
                <a:stCxn id="322" idx="6"/>
                <a:endCxn id="324" idx="2"/>
              </p:cNvCxnSpPr>
              <p:nvPr/>
            </p:nvCxnSpPr>
            <p:spPr>
              <a:xfrm flipV="1">
                <a:off x="6919176" y="2441139"/>
                <a:ext cx="81464" cy="26184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>
                <a:extLst>
                  <a:ext uri="{FF2B5EF4-FFF2-40B4-BE49-F238E27FC236}">
                    <a16:creationId xmlns:a16="http://schemas.microsoft.com/office/drawing/2014/main" id="{CA7CD37D-C946-4B5D-97C9-4D340B4582E7}"/>
                  </a:ext>
                </a:extLst>
              </p:cNvPr>
              <p:cNvCxnSpPr>
                <a:cxnSpLocks noChangeAspect="1"/>
                <a:stCxn id="324" idx="5"/>
                <a:endCxn id="323" idx="1"/>
              </p:cNvCxnSpPr>
              <p:nvPr/>
            </p:nvCxnSpPr>
            <p:spPr>
              <a:xfrm>
                <a:off x="7064513" y="2453236"/>
                <a:ext cx="73605" cy="3654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>
                <a:extLst>
                  <a:ext uri="{FF2B5EF4-FFF2-40B4-BE49-F238E27FC236}">
                    <a16:creationId xmlns:a16="http://schemas.microsoft.com/office/drawing/2014/main" id="{2769397B-82FD-4B61-982E-B81341A05672}"/>
                  </a:ext>
                </a:extLst>
              </p:cNvPr>
              <p:cNvCxnSpPr>
                <a:cxnSpLocks noChangeAspect="1"/>
                <a:stCxn id="325" idx="1"/>
                <a:endCxn id="370" idx="4"/>
              </p:cNvCxnSpPr>
              <p:nvPr/>
            </p:nvCxnSpPr>
            <p:spPr>
              <a:xfrm flipV="1">
                <a:off x="6876924" y="2802132"/>
                <a:ext cx="14976" cy="16922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>
                <a:extLst>
                  <a:ext uri="{FF2B5EF4-FFF2-40B4-BE49-F238E27FC236}">
                    <a16:creationId xmlns:a16="http://schemas.microsoft.com/office/drawing/2014/main" id="{0F3AA10A-E488-4914-9D4B-22ED1C832E6A}"/>
                  </a:ext>
                </a:extLst>
              </p:cNvPr>
              <p:cNvCxnSpPr>
                <a:cxnSpLocks noChangeAspect="1"/>
                <a:stCxn id="325" idx="6"/>
                <a:endCxn id="345" idx="3"/>
              </p:cNvCxnSpPr>
              <p:nvPr/>
            </p:nvCxnSpPr>
            <p:spPr>
              <a:xfrm flipV="1">
                <a:off x="6936985" y="2948202"/>
                <a:ext cx="91497" cy="48029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接连接符 330">
                <a:extLst>
                  <a:ext uri="{FF2B5EF4-FFF2-40B4-BE49-F238E27FC236}">
                    <a16:creationId xmlns:a16="http://schemas.microsoft.com/office/drawing/2014/main" id="{8ED94DFF-7306-4D2A-B694-268515784AEC}"/>
                  </a:ext>
                </a:extLst>
              </p:cNvPr>
              <p:cNvCxnSpPr>
                <a:cxnSpLocks noChangeAspect="1"/>
                <a:stCxn id="323" idx="5"/>
                <a:endCxn id="333" idx="1"/>
              </p:cNvCxnSpPr>
              <p:nvPr/>
            </p:nvCxnSpPr>
            <p:spPr>
              <a:xfrm>
                <a:off x="7196980" y="2528327"/>
                <a:ext cx="77095" cy="81197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流程图: 接点 331">
                <a:extLst>
                  <a:ext uri="{FF2B5EF4-FFF2-40B4-BE49-F238E27FC236}">
                    <a16:creationId xmlns:a16="http://schemas.microsoft.com/office/drawing/2014/main" id="{B46FDFE8-B0C1-44B4-883D-496C5B8F03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38172" y="269995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3" name="流程图: 接点 332">
                <a:extLst>
                  <a:ext uri="{FF2B5EF4-FFF2-40B4-BE49-F238E27FC236}">
                    <a16:creationId xmlns:a16="http://schemas.microsoft.com/office/drawing/2014/main" id="{33049895-C797-4F1D-8A26-4399E6676A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3770" y="259922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34" name="流程图: 接点 333">
                <a:extLst>
                  <a:ext uri="{FF2B5EF4-FFF2-40B4-BE49-F238E27FC236}">
                    <a16:creationId xmlns:a16="http://schemas.microsoft.com/office/drawing/2014/main" id="{8730C270-D747-48CD-8269-7240034D24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13252" y="2692760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35" name="直接连接符 334">
                <a:extLst>
                  <a:ext uri="{FF2B5EF4-FFF2-40B4-BE49-F238E27FC236}">
                    <a16:creationId xmlns:a16="http://schemas.microsoft.com/office/drawing/2014/main" id="{5BA9B253-8D2F-4332-A4E4-48E917FBB757}"/>
                  </a:ext>
                </a:extLst>
              </p:cNvPr>
              <p:cNvCxnSpPr>
                <a:cxnSpLocks noChangeAspect="1"/>
                <a:stCxn id="333" idx="2"/>
                <a:endCxn id="332" idx="7"/>
              </p:cNvCxnSpPr>
              <p:nvPr/>
            </p:nvCxnSpPr>
            <p:spPr>
              <a:xfrm flipH="1">
                <a:off x="7198232" y="2634395"/>
                <a:ext cx="65538" cy="75859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>
                <a:extLst>
                  <a:ext uri="{FF2B5EF4-FFF2-40B4-BE49-F238E27FC236}">
                    <a16:creationId xmlns:a16="http://schemas.microsoft.com/office/drawing/2014/main" id="{90A1A31A-E394-4F72-9837-DC36E9B653A5}"/>
                  </a:ext>
                </a:extLst>
              </p:cNvPr>
              <p:cNvCxnSpPr>
                <a:cxnSpLocks noChangeAspect="1"/>
                <a:stCxn id="333" idx="4"/>
                <a:endCxn id="376" idx="0"/>
              </p:cNvCxnSpPr>
              <p:nvPr/>
            </p:nvCxnSpPr>
            <p:spPr>
              <a:xfrm>
                <a:off x="7298953" y="2669567"/>
                <a:ext cx="23883" cy="131972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>
                <a:extLst>
                  <a:ext uri="{FF2B5EF4-FFF2-40B4-BE49-F238E27FC236}">
                    <a16:creationId xmlns:a16="http://schemas.microsoft.com/office/drawing/2014/main" id="{24294215-783C-4EC9-B704-95E72A7E8AD2}"/>
                  </a:ext>
                </a:extLst>
              </p:cNvPr>
              <p:cNvCxnSpPr>
                <a:cxnSpLocks noChangeAspect="1"/>
                <a:stCxn id="333" idx="6"/>
                <a:endCxn id="334" idx="1"/>
              </p:cNvCxnSpPr>
              <p:nvPr/>
            </p:nvCxnSpPr>
            <p:spPr>
              <a:xfrm>
                <a:off x="7334136" y="2634395"/>
                <a:ext cx="89421" cy="68667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>
                <a:extLst>
                  <a:ext uri="{FF2B5EF4-FFF2-40B4-BE49-F238E27FC236}">
                    <a16:creationId xmlns:a16="http://schemas.microsoft.com/office/drawing/2014/main" id="{35B18B02-F14F-4CBA-9A13-BB0A0418894D}"/>
                  </a:ext>
                </a:extLst>
              </p:cNvPr>
              <p:cNvCxnSpPr>
                <a:cxnSpLocks noChangeAspect="1"/>
                <a:stCxn id="334" idx="3"/>
                <a:endCxn id="376" idx="6"/>
              </p:cNvCxnSpPr>
              <p:nvPr/>
            </p:nvCxnSpPr>
            <p:spPr>
              <a:xfrm flipH="1">
                <a:off x="7358019" y="2752803"/>
                <a:ext cx="65538" cy="83909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>
                <a:extLst>
                  <a:ext uri="{FF2B5EF4-FFF2-40B4-BE49-F238E27FC236}">
                    <a16:creationId xmlns:a16="http://schemas.microsoft.com/office/drawing/2014/main" id="{902F2498-DD7F-4990-AA73-B35A21A10A77}"/>
                  </a:ext>
                </a:extLst>
              </p:cNvPr>
              <p:cNvCxnSpPr>
                <a:cxnSpLocks noChangeAspect="1"/>
                <a:stCxn id="332" idx="6"/>
                <a:endCxn id="334" idx="2"/>
              </p:cNvCxnSpPr>
              <p:nvPr/>
            </p:nvCxnSpPr>
            <p:spPr>
              <a:xfrm flipV="1">
                <a:off x="7208537" y="2727932"/>
                <a:ext cx="204715" cy="7192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流程图: 接点 339">
                <a:extLst>
                  <a:ext uri="{FF2B5EF4-FFF2-40B4-BE49-F238E27FC236}">
                    <a16:creationId xmlns:a16="http://schemas.microsoft.com/office/drawing/2014/main" id="{28295D20-3C76-4B36-9D82-D8EF9B14E0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83413" y="262304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1" name="流程图: 接点 340">
                <a:extLst>
                  <a:ext uri="{FF2B5EF4-FFF2-40B4-BE49-F238E27FC236}">
                    <a16:creationId xmlns:a16="http://schemas.microsoft.com/office/drawing/2014/main" id="{BAABC888-9E10-4166-9F8B-E4D12B768F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58552" y="280153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42" name="直接连接符 341">
                <a:extLst>
                  <a:ext uri="{FF2B5EF4-FFF2-40B4-BE49-F238E27FC236}">
                    <a16:creationId xmlns:a16="http://schemas.microsoft.com/office/drawing/2014/main" id="{497DB2CA-1C14-4A29-B100-18DECF2B3BBE}"/>
                  </a:ext>
                </a:extLst>
              </p:cNvPr>
              <p:cNvCxnSpPr>
                <a:cxnSpLocks noChangeAspect="1"/>
                <a:stCxn id="340" idx="2"/>
                <a:endCxn id="334" idx="7"/>
              </p:cNvCxnSpPr>
              <p:nvPr/>
            </p:nvCxnSpPr>
            <p:spPr>
              <a:xfrm flipH="1">
                <a:off x="7473313" y="2658222"/>
                <a:ext cx="110100" cy="44840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>
                <a:extLst>
                  <a:ext uri="{FF2B5EF4-FFF2-40B4-BE49-F238E27FC236}">
                    <a16:creationId xmlns:a16="http://schemas.microsoft.com/office/drawing/2014/main" id="{44A566A0-27DC-4EEB-A631-E69DFB1D4C0D}"/>
                  </a:ext>
                </a:extLst>
              </p:cNvPr>
              <p:cNvCxnSpPr>
                <a:cxnSpLocks noChangeAspect="1"/>
                <a:stCxn id="341" idx="1"/>
                <a:endCxn id="334" idx="5"/>
              </p:cNvCxnSpPr>
              <p:nvPr/>
            </p:nvCxnSpPr>
            <p:spPr>
              <a:xfrm flipH="1" flipV="1">
                <a:off x="7473313" y="2752803"/>
                <a:ext cx="95544" cy="5903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>
                <a:extLst>
                  <a:ext uri="{FF2B5EF4-FFF2-40B4-BE49-F238E27FC236}">
                    <a16:creationId xmlns:a16="http://schemas.microsoft.com/office/drawing/2014/main" id="{A5760168-7575-4F70-BAD2-A742465DB941}"/>
                  </a:ext>
                </a:extLst>
              </p:cNvPr>
              <p:cNvCxnSpPr>
                <a:cxnSpLocks noChangeAspect="1"/>
                <a:stCxn id="340" idx="4"/>
                <a:endCxn id="341" idx="0"/>
              </p:cNvCxnSpPr>
              <p:nvPr/>
            </p:nvCxnSpPr>
            <p:spPr>
              <a:xfrm flipH="1">
                <a:off x="7593735" y="2693394"/>
                <a:ext cx="24861" cy="10814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流程图: 接点 344">
                <a:extLst>
                  <a:ext uri="{FF2B5EF4-FFF2-40B4-BE49-F238E27FC236}">
                    <a16:creationId xmlns:a16="http://schemas.microsoft.com/office/drawing/2014/main" id="{812AC691-078A-4FA8-8D91-4750671327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18177" y="288815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6" name="流程图: 接点 345">
                <a:extLst>
                  <a:ext uri="{FF2B5EF4-FFF2-40B4-BE49-F238E27FC236}">
                    <a16:creationId xmlns:a16="http://schemas.microsoft.com/office/drawing/2014/main" id="{84ADE43A-3026-4183-973D-C4C6E78E40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7363" y="266956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47" name="直接连接符 346">
                <a:extLst>
                  <a:ext uri="{FF2B5EF4-FFF2-40B4-BE49-F238E27FC236}">
                    <a16:creationId xmlns:a16="http://schemas.microsoft.com/office/drawing/2014/main" id="{ADF5C1D6-D324-4D37-BD1A-1B9F81673576}"/>
                  </a:ext>
                </a:extLst>
              </p:cNvPr>
              <p:cNvCxnSpPr>
                <a:cxnSpLocks noChangeAspect="1"/>
                <a:stCxn id="346" idx="4"/>
                <a:endCxn id="348" idx="1"/>
              </p:cNvCxnSpPr>
              <p:nvPr/>
            </p:nvCxnSpPr>
            <p:spPr>
              <a:xfrm>
                <a:off x="6422546" y="2739912"/>
                <a:ext cx="28839" cy="7565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流程图: 接点 347">
                <a:extLst>
                  <a:ext uri="{FF2B5EF4-FFF2-40B4-BE49-F238E27FC236}">
                    <a16:creationId xmlns:a16="http://schemas.microsoft.com/office/drawing/2014/main" id="{B5DA80AB-92F0-461C-BA92-41C5129637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41080" y="280526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49" name="直接连接符 348">
                <a:extLst>
                  <a:ext uri="{FF2B5EF4-FFF2-40B4-BE49-F238E27FC236}">
                    <a16:creationId xmlns:a16="http://schemas.microsoft.com/office/drawing/2014/main" id="{A815B7B3-9F2C-4284-BAEB-D82D995F9C08}"/>
                  </a:ext>
                </a:extLst>
              </p:cNvPr>
              <p:cNvCxnSpPr>
                <a:cxnSpLocks noChangeAspect="1"/>
                <a:stCxn id="346" idx="6"/>
                <a:endCxn id="315" idx="2"/>
              </p:cNvCxnSpPr>
              <p:nvPr/>
            </p:nvCxnSpPr>
            <p:spPr>
              <a:xfrm>
                <a:off x="6457729" y="2704740"/>
                <a:ext cx="113208" cy="21144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直接连接符 349">
                <a:extLst>
                  <a:ext uri="{FF2B5EF4-FFF2-40B4-BE49-F238E27FC236}">
                    <a16:creationId xmlns:a16="http://schemas.microsoft.com/office/drawing/2014/main" id="{2A7AC5C8-6439-4BC7-B72A-160002367977}"/>
                  </a:ext>
                </a:extLst>
              </p:cNvPr>
              <p:cNvCxnSpPr>
                <a:cxnSpLocks noChangeAspect="1"/>
                <a:stCxn id="348" idx="7"/>
                <a:endCxn id="315" idx="3"/>
              </p:cNvCxnSpPr>
              <p:nvPr/>
            </p:nvCxnSpPr>
            <p:spPr>
              <a:xfrm flipV="1">
                <a:off x="6501141" y="2750755"/>
                <a:ext cx="80101" cy="64816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流程图: 接点 350">
                <a:extLst>
                  <a:ext uri="{FF2B5EF4-FFF2-40B4-BE49-F238E27FC236}">
                    <a16:creationId xmlns:a16="http://schemas.microsoft.com/office/drawing/2014/main" id="{34BBC02F-4ADB-448A-9DCF-77638E30C2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00455" y="2283182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2" name="流程图: 接点 351">
                <a:extLst>
                  <a:ext uri="{FF2B5EF4-FFF2-40B4-BE49-F238E27FC236}">
                    <a16:creationId xmlns:a16="http://schemas.microsoft.com/office/drawing/2014/main" id="{7924D1BB-43E3-4F91-9F14-F8F932F9986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273001" y="2551734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3" name="流程图: 接点 352">
                <a:extLst>
                  <a:ext uri="{FF2B5EF4-FFF2-40B4-BE49-F238E27FC236}">
                    <a16:creationId xmlns:a16="http://schemas.microsoft.com/office/drawing/2014/main" id="{1587AD9B-D18D-47F3-9647-BFBE0548C39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223226" y="2785793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4" name="流程图: 接点 353">
                <a:extLst>
                  <a:ext uri="{FF2B5EF4-FFF2-40B4-BE49-F238E27FC236}">
                    <a16:creationId xmlns:a16="http://schemas.microsoft.com/office/drawing/2014/main" id="{E04B338C-FF80-4E4A-8B3D-12902163EA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399459" y="2982168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5" name="流程图: 接点 354">
                <a:extLst>
                  <a:ext uri="{FF2B5EF4-FFF2-40B4-BE49-F238E27FC236}">
                    <a16:creationId xmlns:a16="http://schemas.microsoft.com/office/drawing/2014/main" id="{C6F03760-4752-4AC3-A194-93A569BEB2F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02587" y="3091832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6" name="流程图: 接点 355">
                <a:extLst>
                  <a:ext uri="{FF2B5EF4-FFF2-40B4-BE49-F238E27FC236}">
                    <a16:creationId xmlns:a16="http://schemas.microsoft.com/office/drawing/2014/main" id="{7F4FBA04-3038-4449-AD06-692525076EC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041045" y="3099901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7" name="流程图: 接点 356">
                <a:extLst>
                  <a:ext uri="{FF2B5EF4-FFF2-40B4-BE49-F238E27FC236}">
                    <a16:creationId xmlns:a16="http://schemas.microsoft.com/office/drawing/2014/main" id="{381888FD-8302-4849-9E9B-D260643F785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776717" y="2718265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8" name="流程图: 接点 357">
                <a:extLst>
                  <a:ext uri="{FF2B5EF4-FFF2-40B4-BE49-F238E27FC236}">
                    <a16:creationId xmlns:a16="http://schemas.microsoft.com/office/drawing/2014/main" id="{D9F2932F-80DB-4A96-96D1-9FB425A2DE6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703854" y="2495849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9" name="流程图: 接点 358">
                <a:extLst>
                  <a:ext uri="{FF2B5EF4-FFF2-40B4-BE49-F238E27FC236}">
                    <a16:creationId xmlns:a16="http://schemas.microsoft.com/office/drawing/2014/main" id="{612559FB-A5F9-481A-939E-9CCB27A542E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671653" y="2919450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60" name="直接连接符 359">
                <a:extLst>
                  <a:ext uri="{FF2B5EF4-FFF2-40B4-BE49-F238E27FC236}">
                    <a16:creationId xmlns:a16="http://schemas.microsoft.com/office/drawing/2014/main" id="{77103C1C-8538-4A34-A8A4-1FEB38493340}"/>
                  </a:ext>
                </a:extLst>
              </p:cNvPr>
              <p:cNvCxnSpPr>
                <a:cxnSpLocks noChangeAspect="1"/>
                <a:stCxn id="322" idx="0"/>
                <a:endCxn id="351" idx="4"/>
              </p:cNvCxnSpPr>
              <p:nvPr/>
            </p:nvCxnSpPr>
            <p:spPr>
              <a:xfrm flipH="1" flipV="1">
                <a:off x="6842816" y="2352788"/>
                <a:ext cx="34739" cy="872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>
                <a:extLst>
                  <a:ext uri="{FF2B5EF4-FFF2-40B4-BE49-F238E27FC236}">
                    <a16:creationId xmlns:a16="http://schemas.microsoft.com/office/drawing/2014/main" id="{D7FADF00-BFF8-4701-8EC8-65CA4CF70038}"/>
                  </a:ext>
                </a:extLst>
              </p:cNvPr>
              <p:cNvCxnSpPr>
                <a:cxnSpLocks noChangeAspect="1"/>
                <a:stCxn id="357" idx="0"/>
                <a:endCxn id="358" idx="4"/>
              </p:cNvCxnSpPr>
              <p:nvPr/>
            </p:nvCxnSpPr>
            <p:spPr>
              <a:xfrm flipH="1" flipV="1">
                <a:off x="7746215" y="2565454"/>
                <a:ext cx="58506" cy="153550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>
                <a:extLst>
                  <a:ext uri="{FF2B5EF4-FFF2-40B4-BE49-F238E27FC236}">
                    <a16:creationId xmlns:a16="http://schemas.microsoft.com/office/drawing/2014/main" id="{374F1EBB-5D30-4DED-BFD9-84932A8E2EF2}"/>
                  </a:ext>
                </a:extLst>
              </p:cNvPr>
              <p:cNvCxnSpPr>
                <a:cxnSpLocks noChangeAspect="1"/>
                <a:stCxn id="357" idx="1"/>
                <a:endCxn id="340" idx="5"/>
              </p:cNvCxnSpPr>
              <p:nvPr/>
            </p:nvCxnSpPr>
            <p:spPr>
              <a:xfrm flipH="1" flipV="1">
                <a:off x="7643474" y="2683092"/>
                <a:ext cx="138995" cy="51072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>
                <a:extLst>
                  <a:ext uri="{FF2B5EF4-FFF2-40B4-BE49-F238E27FC236}">
                    <a16:creationId xmlns:a16="http://schemas.microsoft.com/office/drawing/2014/main" id="{AA12F96E-9623-446A-905A-9ACBCEB041FB}"/>
                  </a:ext>
                </a:extLst>
              </p:cNvPr>
              <p:cNvCxnSpPr>
                <a:cxnSpLocks noChangeAspect="1"/>
                <a:stCxn id="357" idx="3"/>
                <a:endCxn id="359" idx="7"/>
              </p:cNvCxnSpPr>
              <p:nvPr/>
            </p:nvCxnSpPr>
            <p:spPr>
              <a:xfrm flipH="1">
                <a:off x="7726115" y="2782859"/>
                <a:ext cx="66506" cy="142341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接连接符 363">
                <a:extLst>
                  <a:ext uri="{FF2B5EF4-FFF2-40B4-BE49-F238E27FC236}">
                    <a16:creationId xmlns:a16="http://schemas.microsoft.com/office/drawing/2014/main" id="{3158BAF6-B7B9-4C01-A443-6F5686B4E935}"/>
                  </a:ext>
                </a:extLst>
              </p:cNvPr>
              <p:cNvCxnSpPr>
                <a:cxnSpLocks noChangeAspect="1"/>
                <a:stCxn id="355" idx="7"/>
                <a:endCxn id="325" idx="4"/>
              </p:cNvCxnSpPr>
              <p:nvPr/>
            </p:nvCxnSpPr>
            <p:spPr>
              <a:xfrm flipV="1">
                <a:off x="6857048" y="3031404"/>
                <a:ext cx="44754" cy="661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接连接符 364">
                <a:extLst>
                  <a:ext uri="{FF2B5EF4-FFF2-40B4-BE49-F238E27FC236}">
                    <a16:creationId xmlns:a16="http://schemas.microsoft.com/office/drawing/2014/main" id="{01D8948A-BBC0-400E-A300-D7936D2646B9}"/>
                  </a:ext>
                </a:extLst>
              </p:cNvPr>
              <p:cNvCxnSpPr>
                <a:cxnSpLocks noChangeAspect="1"/>
                <a:stCxn id="356" idx="2"/>
                <a:endCxn id="355" idx="6"/>
              </p:cNvCxnSpPr>
              <p:nvPr/>
            </p:nvCxnSpPr>
            <p:spPr>
              <a:xfrm flipH="1" flipV="1">
                <a:off x="6872212" y="3119829"/>
                <a:ext cx="169573" cy="22422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365">
                <a:extLst>
                  <a:ext uri="{FF2B5EF4-FFF2-40B4-BE49-F238E27FC236}">
                    <a16:creationId xmlns:a16="http://schemas.microsoft.com/office/drawing/2014/main" id="{7F6FEF84-E373-4A85-8D65-D3B57520B0C8}"/>
                  </a:ext>
                </a:extLst>
              </p:cNvPr>
              <p:cNvCxnSpPr>
                <a:cxnSpLocks noChangeAspect="1"/>
                <a:stCxn id="354" idx="7"/>
                <a:endCxn id="348" idx="4"/>
              </p:cNvCxnSpPr>
              <p:nvPr/>
            </p:nvCxnSpPr>
            <p:spPr>
              <a:xfrm flipV="1">
                <a:off x="6453920" y="2875614"/>
                <a:ext cx="22342" cy="112304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接连接符 366">
                <a:extLst>
                  <a:ext uri="{FF2B5EF4-FFF2-40B4-BE49-F238E27FC236}">
                    <a16:creationId xmlns:a16="http://schemas.microsoft.com/office/drawing/2014/main" id="{5A59CC4F-49A6-483B-A4CC-BF2DD08A2000}"/>
                  </a:ext>
                </a:extLst>
              </p:cNvPr>
              <p:cNvCxnSpPr>
                <a:cxnSpLocks noChangeAspect="1"/>
                <a:stCxn id="353" idx="6"/>
                <a:endCxn id="346" idx="3"/>
              </p:cNvCxnSpPr>
              <p:nvPr/>
            </p:nvCxnSpPr>
            <p:spPr>
              <a:xfrm flipV="1">
                <a:off x="6292851" y="2729611"/>
                <a:ext cx="104817" cy="841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接连接符 367">
                <a:extLst>
                  <a:ext uri="{FF2B5EF4-FFF2-40B4-BE49-F238E27FC236}">
                    <a16:creationId xmlns:a16="http://schemas.microsoft.com/office/drawing/2014/main" id="{83C9F4BD-152D-4FAA-8866-D920F89A8B3E}"/>
                  </a:ext>
                </a:extLst>
              </p:cNvPr>
              <p:cNvCxnSpPr>
                <a:cxnSpLocks noChangeAspect="1"/>
                <a:endCxn id="352" idx="3"/>
              </p:cNvCxnSpPr>
              <p:nvPr/>
            </p:nvCxnSpPr>
            <p:spPr>
              <a:xfrm flipV="1">
                <a:off x="6258408" y="2616328"/>
                <a:ext cx="30496" cy="196975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368">
                <a:extLst>
                  <a:ext uri="{FF2B5EF4-FFF2-40B4-BE49-F238E27FC236}">
                    <a16:creationId xmlns:a16="http://schemas.microsoft.com/office/drawing/2014/main" id="{8F046B99-5B27-4E7C-A07A-551BC19543FB}"/>
                  </a:ext>
                </a:extLst>
              </p:cNvPr>
              <p:cNvCxnSpPr>
                <a:cxnSpLocks noChangeAspect="1"/>
                <a:stCxn id="315" idx="6"/>
                <a:endCxn id="370" idx="2"/>
              </p:cNvCxnSpPr>
              <p:nvPr/>
            </p:nvCxnSpPr>
            <p:spPr>
              <a:xfrm>
                <a:off x="6641302" y="2725884"/>
                <a:ext cx="215415" cy="4107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" name="流程图: 接点 369">
                <a:extLst>
                  <a:ext uri="{FF2B5EF4-FFF2-40B4-BE49-F238E27FC236}">
                    <a16:creationId xmlns:a16="http://schemas.microsoft.com/office/drawing/2014/main" id="{1A3DBBB1-2111-4DCB-921A-3019BE1914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56717" y="273178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71" name="直接连接符 370">
                <a:extLst>
                  <a:ext uri="{FF2B5EF4-FFF2-40B4-BE49-F238E27FC236}">
                    <a16:creationId xmlns:a16="http://schemas.microsoft.com/office/drawing/2014/main" id="{CFEDFBB1-C16A-4F73-81F3-885AA8267211}"/>
                  </a:ext>
                </a:extLst>
              </p:cNvPr>
              <p:cNvCxnSpPr>
                <a:cxnSpLocks noChangeAspect="1"/>
                <a:stCxn id="373" idx="4"/>
                <a:endCxn id="370" idx="0"/>
              </p:cNvCxnSpPr>
              <p:nvPr/>
            </p:nvCxnSpPr>
            <p:spPr>
              <a:xfrm>
                <a:off x="6859738" y="2653733"/>
                <a:ext cx="32161" cy="78054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>
                <a:extLst>
                  <a:ext uri="{FF2B5EF4-FFF2-40B4-BE49-F238E27FC236}">
                    <a16:creationId xmlns:a16="http://schemas.microsoft.com/office/drawing/2014/main" id="{C4F7105A-0BF8-46D3-9D4D-39899B604AB0}"/>
                  </a:ext>
                </a:extLst>
              </p:cNvPr>
              <p:cNvCxnSpPr>
                <a:cxnSpLocks noChangeAspect="1"/>
                <a:stCxn id="345" idx="1"/>
                <a:endCxn id="370" idx="5"/>
              </p:cNvCxnSpPr>
              <p:nvPr/>
            </p:nvCxnSpPr>
            <p:spPr>
              <a:xfrm flipH="1" flipV="1">
                <a:off x="6916777" y="2791830"/>
                <a:ext cx="111704" cy="106630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流程图: 接点 372">
                <a:extLst>
                  <a:ext uri="{FF2B5EF4-FFF2-40B4-BE49-F238E27FC236}">
                    <a16:creationId xmlns:a16="http://schemas.microsoft.com/office/drawing/2014/main" id="{E46D58CE-C03A-4B08-B199-82D56EB1B6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4556" y="2583388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74" name="直接连接符 373">
                <a:extLst>
                  <a:ext uri="{FF2B5EF4-FFF2-40B4-BE49-F238E27FC236}">
                    <a16:creationId xmlns:a16="http://schemas.microsoft.com/office/drawing/2014/main" id="{0FA53145-C56D-4A2D-84F8-E25D3B7DECF9}"/>
                  </a:ext>
                </a:extLst>
              </p:cNvPr>
              <p:cNvCxnSpPr>
                <a:cxnSpLocks noChangeAspect="1"/>
                <a:stCxn id="373" idx="0"/>
                <a:endCxn id="322" idx="4"/>
              </p:cNvCxnSpPr>
              <p:nvPr/>
            </p:nvCxnSpPr>
            <p:spPr>
              <a:xfrm flipV="1">
                <a:off x="6859738" y="2508932"/>
                <a:ext cx="32174" cy="7445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374">
                <a:extLst>
                  <a:ext uri="{FF2B5EF4-FFF2-40B4-BE49-F238E27FC236}">
                    <a16:creationId xmlns:a16="http://schemas.microsoft.com/office/drawing/2014/main" id="{23CD21F7-D6D7-4747-96A7-5F7F405EEA58}"/>
                  </a:ext>
                </a:extLst>
              </p:cNvPr>
              <p:cNvCxnSpPr>
                <a:cxnSpLocks noChangeAspect="1"/>
                <a:stCxn id="315" idx="5"/>
                <a:endCxn id="316" idx="2"/>
              </p:cNvCxnSpPr>
              <p:nvPr/>
            </p:nvCxnSpPr>
            <p:spPr>
              <a:xfrm>
                <a:off x="6630997" y="2750755"/>
                <a:ext cx="99159" cy="9218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6" name="流程图: 接点 375">
                <a:extLst>
                  <a:ext uri="{FF2B5EF4-FFF2-40B4-BE49-F238E27FC236}">
                    <a16:creationId xmlns:a16="http://schemas.microsoft.com/office/drawing/2014/main" id="{1730CA9A-AB8D-4C17-8E6C-263306E638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7653" y="280153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377" name="直接连接符 376">
                <a:extLst>
                  <a:ext uri="{FF2B5EF4-FFF2-40B4-BE49-F238E27FC236}">
                    <a16:creationId xmlns:a16="http://schemas.microsoft.com/office/drawing/2014/main" id="{1A4448E5-5DAE-4203-9319-DE0CAE51249C}"/>
                  </a:ext>
                </a:extLst>
              </p:cNvPr>
              <p:cNvCxnSpPr>
                <a:cxnSpLocks noChangeAspect="1"/>
                <a:stCxn id="332" idx="5"/>
                <a:endCxn id="376" idx="2"/>
              </p:cNvCxnSpPr>
              <p:nvPr/>
            </p:nvCxnSpPr>
            <p:spPr>
              <a:xfrm>
                <a:off x="7198232" y="2759995"/>
                <a:ext cx="89421" cy="76717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8" name="矩形: 圆角 377">
                <a:extLst>
                  <a:ext uri="{FF2B5EF4-FFF2-40B4-BE49-F238E27FC236}">
                    <a16:creationId xmlns:a16="http://schemas.microsoft.com/office/drawing/2014/main" id="{A9F1D7D4-7125-446F-A7B7-1DB226FD9A39}"/>
                  </a:ext>
                </a:extLst>
              </p:cNvPr>
              <p:cNvSpPr/>
              <p:nvPr/>
            </p:nvSpPr>
            <p:spPr>
              <a:xfrm>
                <a:off x="6126432" y="2235915"/>
                <a:ext cx="1823769" cy="98648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11" name="直接连接符 310">
              <a:extLst>
                <a:ext uri="{FF2B5EF4-FFF2-40B4-BE49-F238E27FC236}">
                  <a16:creationId xmlns:a16="http://schemas.microsoft.com/office/drawing/2014/main" id="{519CDBBE-AC85-4F2E-9B47-9848EC9F8F1D}"/>
                </a:ext>
              </a:extLst>
            </p:cNvPr>
            <p:cNvCxnSpPr>
              <a:cxnSpLocks/>
              <a:stCxn id="309" idx="2"/>
              <a:endCxn id="403" idx="0"/>
            </p:cNvCxnSpPr>
            <p:nvPr/>
          </p:nvCxnSpPr>
          <p:spPr>
            <a:xfrm flipH="1">
              <a:off x="9883683" y="4199935"/>
              <a:ext cx="636418" cy="263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22136C6E-F572-4977-AA99-F835B60EE9DE}"/>
                </a:ext>
              </a:extLst>
            </p:cNvPr>
            <p:cNvCxnSpPr>
              <a:cxnSpLocks/>
              <a:stCxn id="309" idx="2"/>
              <a:endCxn id="389" idx="0"/>
            </p:cNvCxnSpPr>
            <p:nvPr/>
          </p:nvCxnSpPr>
          <p:spPr>
            <a:xfrm>
              <a:off x="10520101" y="4199935"/>
              <a:ext cx="606553" cy="255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接连接符 312">
              <a:extLst>
                <a:ext uri="{FF2B5EF4-FFF2-40B4-BE49-F238E27FC236}">
                  <a16:creationId xmlns:a16="http://schemas.microsoft.com/office/drawing/2014/main" id="{4A2E56E7-EDFE-4FC7-BE97-BFD50C9E4B51}"/>
                </a:ext>
              </a:extLst>
            </p:cNvPr>
            <p:cNvCxnSpPr>
              <a:cxnSpLocks/>
              <a:stCxn id="378" idx="2"/>
              <a:endCxn id="309" idx="0"/>
            </p:cNvCxnSpPr>
            <p:nvPr/>
          </p:nvCxnSpPr>
          <p:spPr>
            <a:xfrm flipH="1">
              <a:off x="10520101" y="2956916"/>
              <a:ext cx="4342" cy="302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文本框 255">
            <a:extLst>
              <a:ext uri="{FF2B5EF4-FFF2-40B4-BE49-F238E27FC236}">
                <a16:creationId xmlns:a16="http://schemas.microsoft.com/office/drawing/2014/main" id="{C705C480-8BA4-42B2-9486-3E4C615FF691}"/>
              </a:ext>
            </a:extLst>
          </p:cNvPr>
          <p:cNvSpPr txBox="1"/>
          <p:nvPr/>
        </p:nvSpPr>
        <p:spPr>
          <a:xfrm>
            <a:off x="6442898" y="433385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5v, 8e</a:t>
            </a:r>
            <a:endParaRPr lang="zh-CN" altLang="en-US" dirty="0"/>
          </a:p>
        </p:txBody>
      </p:sp>
      <p:sp>
        <p:nvSpPr>
          <p:cNvPr id="257" name="文本框 256">
            <a:extLst>
              <a:ext uri="{FF2B5EF4-FFF2-40B4-BE49-F238E27FC236}">
                <a16:creationId xmlns:a16="http://schemas.microsoft.com/office/drawing/2014/main" id="{E8A8998F-3199-4693-AA68-6E185F10118B}"/>
              </a:ext>
            </a:extLst>
          </p:cNvPr>
          <p:cNvSpPr txBox="1"/>
          <p:nvPr/>
        </p:nvSpPr>
        <p:spPr>
          <a:xfrm>
            <a:off x="7911555" y="4306921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4v, 6e</a:t>
            </a:r>
            <a:endParaRPr lang="zh-CN" altLang="en-US" dirty="0"/>
          </a:p>
        </p:txBody>
      </p:sp>
      <p:sp>
        <p:nvSpPr>
          <p:cNvPr id="258" name="文本框 257">
            <a:extLst>
              <a:ext uri="{FF2B5EF4-FFF2-40B4-BE49-F238E27FC236}">
                <a16:creationId xmlns:a16="http://schemas.microsoft.com/office/drawing/2014/main" id="{D3F06B36-C5DB-4479-B2DE-438254BDC06A}"/>
              </a:ext>
            </a:extLst>
          </p:cNvPr>
          <p:cNvSpPr txBox="1"/>
          <p:nvPr/>
        </p:nvSpPr>
        <p:spPr>
          <a:xfrm>
            <a:off x="7883080" y="383294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18v, 28e</a:t>
            </a:r>
            <a:endParaRPr lang="zh-CN" altLang="en-US" dirty="0"/>
          </a:p>
        </p:txBody>
      </p:sp>
      <p:sp>
        <p:nvSpPr>
          <p:cNvPr id="259" name="文本框 258">
            <a:extLst>
              <a:ext uri="{FF2B5EF4-FFF2-40B4-BE49-F238E27FC236}">
                <a16:creationId xmlns:a16="http://schemas.microsoft.com/office/drawing/2014/main" id="{9438C2D1-9FCC-4AD7-AB10-5299884BFDE8}"/>
              </a:ext>
            </a:extLst>
          </p:cNvPr>
          <p:cNvSpPr txBox="1"/>
          <p:nvPr/>
        </p:nvSpPr>
        <p:spPr>
          <a:xfrm>
            <a:off x="7921827" y="326807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27v, 37e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" name="文本框 410">
                <a:extLst>
                  <a:ext uri="{FF2B5EF4-FFF2-40B4-BE49-F238E27FC236}">
                    <a16:creationId xmlns:a16="http://schemas.microsoft.com/office/drawing/2014/main" id="{51A809FF-EA9E-41D7-8C41-DB6389E65E99}"/>
                  </a:ext>
                </a:extLst>
              </p:cNvPr>
              <p:cNvSpPr txBox="1"/>
              <p:nvPr/>
            </p:nvSpPr>
            <p:spPr>
              <a:xfrm>
                <a:off x="1947278" y="2412575"/>
                <a:ext cx="2340443" cy="773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 vertex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𝑔𝑡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edges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11" name="文本框 410">
                <a:extLst>
                  <a:ext uri="{FF2B5EF4-FFF2-40B4-BE49-F238E27FC236}">
                    <a16:creationId xmlns:a16="http://schemas.microsoft.com/office/drawing/2014/main" id="{51A809FF-EA9E-41D7-8C41-DB6389E65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278" y="2412575"/>
                <a:ext cx="2340443" cy="773353"/>
              </a:xfrm>
              <a:prstGeom prst="rect">
                <a:avLst/>
              </a:prstGeom>
              <a:blipFill>
                <a:blip r:embed="rId5"/>
                <a:stretch>
                  <a:fillRect t="-3937" b="-4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文本框 411">
                <a:extLst>
                  <a:ext uri="{FF2B5EF4-FFF2-40B4-BE49-F238E27FC236}">
                    <a16:creationId xmlns:a16="http://schemas.microsoft.com/office/drawing/2014/main" id="{2BF18A17-F0CC-4237-825E-B27A5C67DB2C}"/>
                  </a:ext>
                </a:extLst>
              </p:cNvPr>
              <p:cNvSpPr txBox="1"/>
              <p:nvPr/>
            </p:nvSpPr>
            <p:spPr>
              <a:xfrm>
                <a:off x="7610503" y="1583632"/>
                <a:ext cx="41442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Preprocessing of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(use in step </a:t>
                </a:r>
                <a:r>
                  <a:rPr lang="en-US" altLang="zh-CN" dirty="0" err="1">
                    <a:solidFill>
                      <a:schemeClr val="tx1"/>
                    </a:solidFill>
                  </a:rPr>
                  <a:t>i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):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𝑔𝑡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# neighbors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𝑒𝑞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# neighbors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</a:rPr>
                  <a:t>The rest neighbors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2" name="文本框 411">
                <a:extLst>
                  <a:ext uri="{FF2B5EF4-FFF2-40B4-BE49-F238E27FC236}">
                    <a16:creationId xmlns:a16="http://schemas.microsoft.com/office/drawing/2014/main" id="{2BF18A17-F0CC-4237-825E-B27A5C67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503" y="1583632"/>
                <a:ext cx="4144245" cy="1200329"/>
              </a:xfrm>
              <a:prstGeom prst="rect">
                <a:avLst/>
              </a:prstGeom>
              <a:blipFill>
                <a:blip r:embed="rId6"/>
                <a:stretch>
                  <a:fillRect l="-1176" t="-2538" r="-2647" b="-7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4" name="直接箭头连接符 983">
            <a:extLst>
              <a:ext uri="{FF2B5EF4-FFF2-40B4-BE49-F238E27FC236}">
                <a16:creationId xmlns:a16="http://schemas.microsoft.com/office/drawing/2014/main" id="{81CC2CD3-8DD7-4892-A82A-9601F7D153E7}"/>
              </a:ext>
            </a:extLst>
          </p:cNvPr>
          <p:cNvCxnSpPr>
            <a:cxnSpLocks/>
          </p:cNvCxnSpPr>
          <p:nvPr/>
        </p:nvCxnSpPr>
        <p:spPr>
          <a:xfrm>
            <a:off x="2023039" y="3731200"/>
            <a:ext cx="4286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5" name="直接箭头连接符 984">
            <a:extLst>
              <a:ext uri="{FF2B5EF4-FFF2-40B4-BE49-F238E27FC236}">
                <a16:creationId xmlns:a16="http://schemas.microsoft.com/office/drawing/2014/main" id="{31653E49-0310-44AC-83EC-F90BC59610B7}"/>
              </a:ext>
            </a:extLst>
          </p:cNvPr>
          <p:cNvCxnSpPr>
            <a:cxnSpLocks/>
          </p:cNvCxnSpPr>
          <p:nvPr/>
        </p:nvCxnSpPr>
        <p:spPr>
          <a:xfrm>
            <a:off x="2023039" y="3889160"/>
            <a:ext cx="4286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6" name="直接箭头连接符 985">
            <a:extLst>
              <a:ext uri="{FF2B5EF4-FFF2-40B4-BE49-F238E27FC236}">
                <a16:creationId xmlns:a16="http://schemas.microsoft.com/office/drawing/2014/main" id="{AA7DA9B5-FD60-4D94-978C-39F78B02B17D}"/>
              </a:ext>
            </a:extLst>
          </p:cNvPr>
          <p:cNvCxnSpPr>
            <a:cxnSpLocks/>
          </p:cNvCxnSpPr>
          <p:nvPr/>
        </p:nvCxnSpPr>
        <p:spPr>
          <a:xfrm>
            <a:off x="2023039" y="4084379"/>
            <a:ext cx="4286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7" name="直接箭头连接符 986">
            <a:extLst>
              <a:ext uri="{FF2B5EF4-FFF2-40B4-BE49-F238E27FC236}">
                <a16:creationId xmlns:a16="http://schemas.microsoft.com/office/drawing/2014/main" id="{2788E384-1C48-40D7-B0E1-C146E472A2BC}"/>
              </a:ext>
            </a:extLst>
          </p:cNvPr>
          <p:cNvCxnSpPr>
            <a:cxnSpLocks/>
          </p:cNvCxnSpPr>
          <p:nvPr/>
        </p:nvCxnSpPr>
        <p:spPr>
          <a:xfrm>
            <a:off x="2023039" y="4273661"/>
            <a:ext cx="4286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8" name="文本框 987">
            <a:extLst>
              <a:ext uri="{FF2B5EF4-FFF2-40B4-BE49-F238E27FC236}">
                <a16:creationId xmlns:a16="http://schemas.microsoft.com/office/drawing/2014/main" id="{CAF2CD5F-661C-4F93-9364-E0DF49F68E83}"/>
              </a:ext>
            </a:extLst>
          </p:cNvPr>
          <p:cNvSpPr txBox="1"/>
          <p:nvPr/>
        </p:nvSpPr>
        <p:spPr>
          <a:xfrm>
            <a:off x="2345135" y="4722791"/>
            <a:ext cx="188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i</a:t>
            </a:r>
            <a:r>
              <a:rPr lang="en-US" altLang="zh-CN" dirty="0"/>
              <a:t>. Vertex-centric</a:t>
            </a:r>
          </a:p>
          <a:p>
            <a:r>
              <a:rPr lang="en-US" altLang="zh-CN" dirty="0"/>
              <a:t>contribution</a:t>
            </a:r>
            <a:endParaRPr lang="zh-CN" altLang="en-US" dirty="0"/>
          </a:p>
        </p:txBody>
      </p:sp>
      <p:grpSp>
        <p:nvGrpSpPr>
          <p:cNvPr id="989" name="组合 988">
            <a:extLst>
              <a:ext uri="{FF2B5EF4-FFF2-40B4-BE49-F238E27FC236}">
                <a16:creationId xmlns:a16="http://schemas.microsoft.com/office/drawing/2014/main" id="{CC649822-2D21-4E20-8200-3A126306AE6B}"/>
              </a:ext>
            </a:extLst>
          </p:cNvPr>
          <p:cNvGrpSpPr/>
          <p:nvPr/>
        </p:nvGrpSpPr>
        <p:grpSpPr>
          <a:xfrm>
            <a:off x="2805778" y="3466190"/>
            <a:ext cx="618212" cy="1129908"/>
            <a:chOff x="3811455" y="4215394"/>
            <a:chExt cx="618212" cy="1129908"/>
          </a:xfrm>
        </p:grpSpPr>
        <p:grpSp>
          <p:nvGrpSpPr>
            <p:cNvPr id="990" name="组合 989">
              <a:extLst>
                <a:ext uri="{FF2B5EF4-FFF2-40B4-BE49-F238E27FC236}">
                  <a16:creationId xmlns:a16="http://schemas.microsoft.com/office/drawing/2014/main" id="{B08FAB79-F21F-4F3E-A0F1-9D3A580F5EAB}"/>
                </a:ext>
              </a:extLst>
            </p:cNvPr>
            <p:cNvGrpSpPr/>
            <p:nvPr/>
          </p:nvGrpSpPr>
          <p:grpSpPr>
            <a:xfrm>
              <a:off x="3811455" y="5022811"/>
              <a:ext cx="562244" cy="322491"/>
              <a:chOff x="4572401" y="5211146"/>
              <a:chExt cx="562244" cy="322491"/>
            </a:xfrm>
          </p:grpSpPr>
          <p:sp>
            <p:nvSpPr>
              <p:cNvPr id="1004" name="流程图: 接点 1003">
                <a:extLst>
                  <a:ext uri="{FF2B5EF4-FFF2-40B4-BE49-F238E27FC236}">
                    <a16:creationId xmlns:a16="http://schemas.microsoft.com/office/drawing/2014/main" id="{A43ACF77-F003-45C2-8E18-E8FA794A8B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72401" y="5301492"/>
                <a:ext cx="91194" cy="91167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05" name="流程图: 接点 1004">
                <a:extLst>
                  <a:ext uri="{FF2B5EF4-FFF2-40B4-BE49-F238E27FC236}">
                    <a16:creationId xmlns:a16="http://schemas.microsoft.com/office/drawing/2014/main" id="{1A00E305-171A-46A8-B24E-6F8AA66F1C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92929" y="5211146"/>
                <a:ext cx="91194" cy="91167"/>
              </a:xfrm>
              <a:prstGeom prst="flowChartConnector">
                <a:avLst/>
              </a:prstGeom>
              <a:solidFill>
                <a:srgbClr val="9CBB5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06" name="流程图: 接点 1005">
                <a:extLst>
                  <a:ext uri="{FF2B5EF4-FFF2-40B4-BE49-F238E27FC236}">
                    <a16:creationId xmlns:a16="http://schemas.microsoft.com/office/drawing/2014/main" id="{2F71F9E1-4BB7-4C05-96E7-C2CECA24CB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60710" y="5442470"/>
                <a:ext cx="91194" cy="91167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007" name="直接连接符 1006">
                <a:extLst>
                  <a:ext uri="{FF2B5EF4-FFF2-40B4-BE49-F238E27FC236}">
                    <a16:creationId xmlns:a16="http://schemas.microsoft.com/office/drawing/2014/main" id="{58C99DA9-060E-448B-AA35-A5EC8A1D28E3}"/>
                  </a:ext>
                </a:extLst>
              </p:cNvPr>
              <p:cNvCxnSpPr>
                <a:cxnSpLocks noChangeAspect="1"/>
                <a:stCxn id="1005" idx="2"/>
                <a:endCxn id="1004" idx="7"/>
              </p:cNvCxnSpPr>
              <p:nvPr/>
            </p:nvCxnSpPr>
            <p:spPr>
              <a:xfrm flipH="1">
                <a:off x="4650240" y="5256730"/>
                <a:ext cx="142690" cy="58113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直接连接符 1007">
                <a:extLst>
                  <a:ext uri="{FF2B5EF4-FFF2-40B4-BE49-F238E27FC236}">
                    <a16:creationId xmlns:a16="http://schemas.microsoft.com/office/drawing/2014/main" id="{08A6FF9E-64C6-493B-8FD6-3B8622B46666}"/>
                  </a:ext>
                </a:extLst>
              </p:cNvPr>
              <p:cNvCxnSpPr>
                <a:cxnSpLocks noChangeAspect="1"/>
                <a:stCxn id="1005" idx="4"/>
                <a:endCxn id="1006" idx="0"/>
              </p:cNvCxnSpPr>
              <p:nvPr/>
            </p:nvCxnSpPr>
            <p:spPr>
              <a:xfrm flipH="1">
                <a:off x="4806307" y="5302314"/>
                <a:ext cx="32219" cy="140157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9" name="流程图: 接点 1008">
                <a:extLst>
                  <a:ext uri="{FF2B5EF4-FFF2-40B4-BE49-F238E27FC236}">
                    <a16:creationId xmlns:a16="http://schemas.microsoft.com/office/drawing/2014/main" id="{6DF5BD4C-A028-483C-AFDC-B6CDB90AB99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5043451" y="5334546"/>
                <a:ext cx="91194" cy="91167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010" name="直接连接符 1009">
                <a:extLst>
                  <a:ext uri="{FF2B5EF4-FFF2-40B4-BE49-F238E27FC236}">
                    <a16:creationId xmlns:a16="http://schemas.microsoft.com/office/drawing/2014/main" id="{311FBD4E-03D8-4B9C-AE64-8467D3BC2600}"/>
                  </a:ext>
                </a:extLst>
              </p:cNvPr>
              <p:cNvCxnSpPr>
                <a:cxnSpLocks noChangeAspect="1"/>
                <a:stCxn id="1009" idx="1"/>
                <a:endCxn id="1005" idx="5"/>
              </p:cNvCxnSpPr>
              <p:nvPr/>
            </p:nvCxnSpPr>
            <p:spPr>
              <a:xfrm flipH="1" flipV="1">
                <a:off x="4870768" y="5288963"/>
                <a:ext cx="180138" cy="6618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1" name="组合 990">
              <a:extLst>
                <a:ext uri="{FF2B5EF4-FFF2-40B4-BE49-F238E27FC236}">
                  <a16:creationId xmlns:a16="http://schemas.microsoft.com/office/drawing/2014/main" id="{DE5E00E1-E03D-469B-A256-917D4C946ED4}"/>
                </a:ext>
              </a:extLst>
            </p:cNvPr>
            <p:cNvGrpSpPr/>
            <p:nvPr/>
          </p:nvGrpSpPr>
          <p:grpSpPr>
            <a:xfrm>
              <a:off x="3858162" y="4215394"/>
              <a:ext cx="461566" cy="470195"/>
              <a:chOff x="4589687" y="4194597"/>
              <a:chExt cx="461566" cy="470195"/>
            </a:xfrm>
          </p:grpSpPr>
          <p:sp>
            <p:nvSpPr>
              <p:cNvPr id="994" name="流程图: 接点 993">
                <a:extLst>
                  <a:ext uri="{FF2B5EF4-FFF2-40B4-BE49-F238E27FC236}">
                    <a16:creationId xmlns:a16="http://schemas.microsoft.com/office/drawing/2014/main" id="{FE195E0E-276A-4A85-A53D-61BE7170D5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19360" y="4355767"/>
                <a:ext cx="91194" cy="91167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95" name="流程图: 接点 994">
                <a:extLst>
                  <a:ext uri="{FF2B5EF4-FFF2-40B4-BE49-F238E27FC236}">
                    <a16:creationId xmlns:a16="http://schemas.microsoft.com/office/drawing/2014/main" id="{083E1204-C98E-4618-A55D-651198F075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589687" y="4520391"/>
                <a:ext cx="91194" cy="91167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996" name="直接连接符 995">
                <a:extLst>
                  <a:ext uri="{FF2B5EF4-FFF2-40B4-BE49-F238E27FC236}">
                    <a16:creationId xmlns:a16="http://schemas.microsoft.com/office/drawing/2014/main" id="{4FAEA7A2-1B73-439E-B093-2C57828E6F1E}"/>
                  </a:ext>
                </a:extLst>
              </p:cNvPr>
              <p:cNvCxnSpPr>
                <a:cxnSpLocks noChangeAspect="1"/>
                <a:stCxn id="995" idx="7"/>
                <a:endCxn id="994" idx="3"/>
              </p:cNvCxnSpPr>
              <p:nvPr/>
            </p:nvCxnSpPr>
            <p:spPr>
              <a:xfrm flipV="1">
                <a:off x="4667526" y="4433584"/>
                <a:ext cx="65189" cy="100158"/>
              </a:xfrm>
              <a:prstGeom prst="line">
                <a:avLst/>
              </a:prstGeom>
              <a:ln w="3175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直接连接符 996">
                <a:extLst>
                  <a:ext uri="{FF2B5EF4-FFF2-40B4-BE49-F238E27FC236}">
                    <a16:creationId xmlns:a16="http://schemas.microsoft.com/office/drawing/2014/main" id="{D8E843E4-73D7-424D-AC70-D39F43B0FECB}"/>
                  </a:ext>
                </a:extLst>
              </p:cNvPr>
              <p:cNvCxnSpPr>
                <a:cxnSpLocks noChangeAspect="1"/>
                <a:stCxn id="994" idx="6"/>
                <a:endCxn id="1002" idx="2"/>
              </p:cNvCxnSpPr>
              <p:nvPr/>
            </p:nvCxnSpPr>
            <p:spPr>
              <a:xfrm>
                <a:off x="4810554" y="4401351"/>
                <a:ext cx="107824" cy="2553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直接连接符 997">
                <a:extLst>
                  <a:ext uri="{FF2B5EF4-FFF2-40B4-BE49-F238E27FC236}">
                    <a16:creationId xmlns:a16="http://schemas.microsoft.com/office/drawing/2014/main" id="{6D691A06-96AC-42D6-A461-54DC8D8C7CDE}"/>
                  </a:ext>
                </a:extLst>
              </p:cNvPr>
              <p:cNvCxnSpPr>
                <a:cxnSpLocks noChangeAspect="1"/>
                <a:stCxn id="995" idx="6"/>
                <a:endCxn id="1002" idx="3"/>
              </p:cNvCxnSpPr>
              <p:nvPr/>
            </p:nvCxnSpPr>
            <p:spPr>
              <a:xfrm flipV="1">
                <a:off x="4680881" y="4459115"/>
                <a:ext cx="250852" cy="10685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9" name="流程图: 接点 998">
                <a:extLst>
                  <a:ext uri="{FF2B5EF4-FFF2-40B4-BE49-F238E27FC236}">
                    <a16:creationId xmlns:a16="http://schemas.microsoft.com/office/drawing/2014/main" id="{2E60BC36-A9FB-4173-9793-D14772AF3B2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4950772" y="4194597"/>
                <a:ext cx="91194" cy="91167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00" name="流程图: 接点 999">
                <a:extLst>
                  <a:ext uri="{FF2B5EF4-FFF2-40B4-BE49-F238E27FC236}">
                    <a16:creationId xmlns:a16="http://schemas.microsoft.com/office/drawing/2014/main" id="{FD60D034-E780-42BA-8A07-9616151215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60059" y="4573625"/>
                <a:ext cx="91194" cy="91167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001" name="直接连接符 1000">
                <a:extLst>
                  <a:ext uri="{FF2B5EF4-FFF2-40B4-BE49-F238E27FC236}">
                    <a16:creationId xmlns:a16="http://schemas.microsoft.com/office/drawing/2014/main" id="{2F871306-ED29-4ADA-8806-6D305A3A8EBF}"/>
                  </a:ext>
                </a:extLst>
              </p:cNvPr>
              <p:cNvCxnSpPr>
                <a:cxnSpLocks noChangeAspect="1"/>
                <a:stCxn id="1002" idx="4"/>
                <a:endCxn id="1000" idx="0"/>
              </p:cNvCxnSpPr>
              <p:nvPr/>
            </p:nvCxnSpPr>
            <p:spPr>
              <a:xfrm>
                <a:off x="4963975" y="4472467"/>
                <a:ext cx="41681" cy="10115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2" name="流程图: 接点 1001">
                <a:extLst>
                  <a:ext uri="{FF2B5EF4-FFF2-40B4-BE49-F238E27FC236}">
                    <a16:creationId xmlns:a16="http://schemas.microsoft.com/office/drawing/2014/main" id="{6C3E7970-FCBD-4FEC-B6A7-B5A708402E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18378" y="4381299"/>
                <a:ext cx="91194" cy="91167"/>
              </a:xfrm>
              <a:prstGeom prst="flowChartConnector">
                <a:avLst/>
              </a:prstGeom>
              <a:solidFill>
                <a:srgbClr val="BE504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003" name="直接连接符 1002">
                <a:extLst>
                  <a:ext uri="{FF2B5EF4-FFF2-40B4-BE49-F238E27FC236}">
                    <a16:creationId xmlns:a16="http://schemas.microsoft.com/office/drawing/2014/main" id="{F1763423-C3E4-4711-87DE-132950B02EF7}"/>
                  </a:ext>
                </a:extLst>
              </p:cNvPr>
              <p:cNvCxnSpPr>
                <a:cxnSpLocks noChangeAspect="1"/>
                <a:stCxn id="1002" idx="0"/>
                <a:endCxn id="999" idx="4"/>
              </p:cNvCxnSpPr>
              <p:nvPr/>
            </p:nvCxnSpPr>
            <p:spPr>
              <a:xfrm flipV="1">
                <a:off x="4963975" y="4284805"/>
                <a:ext cx="41697" cy="96494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2" name="文本框 991">
              <a:extLst>
                <a:ext uri="{FF2B5EF4-FFF2-40B4-BE49-F238E27FC236}">
                  <a16:creationId xmlns:a16="http://schemas.microsoft.com/office/drawing/2014/main" id="{131FDDE8-C79C-4A51-A3E1-6882E5E83E6C}"/>
                </a:ext>
              </a:extLst>
            </p:cNvPr>
            <p:cNvSpPr txBox="1"/>
            <p:nvPr/>
          </p:nvSpPr>
          <p:spPr>
            <a:xfrm>
              <a:off x="3845111" y="4538908"/>
              <a:ext cx="501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……</a:t>
              </a:r>
            </a:p>
          </p:txBody>
        </p:sp>
        <p:sp>
          <p:nvSpPr>
            <p:cNvPr id="993" name="文本框 992">
              <a:extLst>
                <a:ext uri="{FF2B5EF4-FFF2-40B4-BE49-F238E27FC236}">
                  <a16:creationId xmlns:a16="http://schemas.microsoft.com/office/drawing/2014/main" id="{FA37D23A-7B30-4CFB-B498-418A3B01BBDB}"/>
                </a:ext>
              </a:extLst>
            </p:cNvPr>
            <p:cNvSpPr txBox="1"/>
            <p:nvPr/>
          </p:nvSpPr>
          <p:spPr>
            <a:xfrm>
              <a:off x="3845111" y="4653235"/>
              <a:ext cx="584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……</a:t>
              </a:r>
            </a:p>
          </p:txBody>
        </p:sp>
      </p:grpSp>
      <p:cxnSp>
        <p:nvCxnSpPr>
          <p:cNvPr id="1155" name="直接箭头连接符 1154">
            <a:extLst>
              <a:ext uri="{FF2B5EF4-FFF2-40B4-BE49-F238E27FC236}">
                <a16:creationId xmlns:a16="http://schemas.microsoft.com/office/drawing/2014/main" id="{88DF278A-B8C4-476B-AFBC-8279A9B340EE}"/>
              </a:ext>
            </a:extLst>
          </p:cNvPr>
          <p:cNvCxnSpPr>
            <a:cxnSpLocks/>
          </p:cNvCxnSpPr>
          <p:nvPr/>
        </p:nvCxnSpPr>
        <p:spPr>
          <a:xfrm>
            <a:off x="3778904" y="3742544"/>
            <a:ext cx="4286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" name="直接箭头连接符 1155">
            <a:extLst>
              <a:ext uri="{FF2B5EF4-FFF2-40B4-BE49-F238E27FC236}">
                <a16:creationId xmlns:a16="http://schemas.microsoft.com/office/drawing/2014/main" id="{FEB88F11-979B-455B-86A3-449C042B42F7}"/>
              </a:ext>
            </a:extLst>
          </p:cNvPr>
          <p:cNvCxnSpPr>
            <a:cxnSpLocks/>
          </p:cNvCxnSpPr>
          <p:nvPr/>
        </p:nvCxnSpPr>
        <p:spPr>
          <a:xfrm>
            <a:off x="3778904" y="3900504"/>
            <a:ext cx="4286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直接箭头连接符 1156">
            <a:extLst>
              <a:ext uri="{FF2B5EF4-FFF2-40B4-BE49-F238E27FC236}">
                <a16:creationId xmlns:a16="http://schemas.microsoft.com/office/drawing/2014/main" id="{1DDCA91F-31EC-49BE-8C98-D9A36E46FB5A}"/>
              </a:ext>
            </a:extLst>
          </p:cNvPr>
          <p:cNvCxnSpPr>
            <a:cxnSpLocks/>
          </p:cNvCxnSpPr>
          <p:nvPr/>
        </p:nvCxnSpPr>
        <p:spPr>
          <a:xfrm>
            <a:off x="3778904" y="4095723"/>
            <a:ext cx="4286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8" name="直接箭头连接符 1157">
            <a:extLst>
              <a:ext uri="{FF2B5EF4-FFF2-40B4-BE49-F238E27FC236}">
                <a16:creationId xmlns:a16="http://schemas.microsoft.com/office/drawing/2014/main" id="{C17D8005-090E-49F0-8944-76D22412DF3C}"/>
              </a:ext>
            </a:extLst>
          </p:cNvPr>
          <p:cNvCxnSpPr>
            <a:cxnSpLocks/>
          </p:cNvCxnSpPr>
          <p:nvPr/>
        </p:nvCxnSpPr>
        <p:spPr>
          <a:xfrm>
            <a:off x="3778904" y="4285005"/>
            <a:ext cx="4286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9" name="文本框 1158">
            <a:extLst>
              <a:ext uri="{FF2B5EF4-FFF2-40B4-BE49-F238E27FC236}">
                <a16:creationId xmlns:a16="http://schemas.microsoft.com/office/drawing/2014/main" id="{379727EF-B3CA-4345-B539-44CE59576DE8}"/>
              </a:ext>
            </a:extLst>
          </p:cNvPr>
          <p:cNvSpPr txBox="1"/>
          <p:nvPr/>
        </p:nvSpPr>
        <p:spPr>
          <a:xfrm>
            <a:off x="4397975" y="4722791"/>
            <a:ext cx="237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ii. Tree node contribution</a:t>
            </a:r>
            <a:endParaRPr lang="zh-CN" altLang="en-US" dirty="0"/>
          </a:p>
        </p:txBody>
      </p:sp>
      <p:sp>
        <p:nvSpPr>
          <p:cNvPr id="1160" name="文本框 1159">
            <a:extLst>
              <a:ext uri="{FF2B5EF4-FFF2-40B4-BE49-F238E27FC236}">
                <a16:creationId xmlns:a16="http://schemas.microsoft.com/office/drawing/2014/main" id="{7CDE202B-5335-4478-ACCD-29A9BB270321}"/>
              </a:ext>
            </a:extLst>
          </p:cNvPr>
          <p:cNvSpPr txBox="1"/>
          <p:nvPr/>
        </p:nvSpPr>
        <p:spPr>
          <a:xfrm>
            <a:off x="3532819" y="3363592"/>
            <a:ext cx="1001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Aggregate</a:t>
            </a:r>
            <a:endParaRPr lang="zh-CN" altLang="en-US" sz="1200" dirty="0"/>
          </a:p>
        </p:txBody>
      </p:sp>
      <p:sp>
        <p:nvSpPr>
          <p:cNvPr id="1171" name="文本框 1170">
            <a:extLst>
              <a:ext uri="{FF2B5EF4-FFF2-40B4-BE49-F238E27FC236}">
                <a16:creationId xmlns:a16="http://schemas.microsoft.com/office/drawing/2014/main" id="{4CD751F2-8EE8-4FCB-BEBB-B75FD41E5236}"/>
              </a:ext>
            </a:extLst>
          </p:cNvPr>
          <p:cNvSpPr txBox="1"/>
          <p:nvPr/>
        </p:nvSpPr>
        <p:spPr>
          <a:xfrm>
            <a:off x="6689629" y="4742596"/>
            <a:ext cx="178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iii. Primary value of k-cores</a:t>
            </a:r>
            <a:endParaRPr lang="zh-CN" altLang="en-US" dirty="0"/>
          </a:p>
        </p:txBody>
      </p:sp>
      <p:grpSp>
        <p:nvGrpSpPr>
          <p:cNvPr id="1315" name="组合 1314">
            <a:extLst>
              <a:ext uri="{FF2B5EF4-FFF2-40B4-BE49-F238E27FC236}">
                <a16:creationId xmlns:a16="http://schemas.microsoft.com/office/drawing/2014/main" id="{BE30AABC-5A41-4236-8D02-5C3C08CCB41D}"/>
              </a:ext>
            </a:extLst>
          </p:cNvPr>
          <p:cNvGrpSpPr/>
          <p:nvPr/>
        </p:nvGrpSpPr>
        <p:grpSpPr>
          <a:xfrm>
            <a:off x="6087547" y="3316370"/>
            <a:ext cx="1001281" cy="1008134"/>
            <a:chOff x="6378255" y="3921581"/>
            <a:chExt cx="1001281" cy="1008134"/>
          </a:xfrm>
        </p:grpSpPr>
        <p:cxnSp>
          <p:nvCxnSpPr>
            <p:cNvPr id="1316" name="直接箭头连接符 1315">
              <a:extLst>
                <a:ext uri="{FF2B5EF4-FFF2-40B4-BE49-F238E27FC236}">
                  <a16:creationId xmlns:a16="http://schemas.microsoft.com/office/drawing/2014/main" id="{B9648085-9AED-4649-AC31-A59645E56683}"/>
                </a:ext>
              </a:extLst>
            </p:cNvPr>
            <p:cNvCxnSpPr>
              <a:cxnSpLocks/>
            </p:cNvCxnSpPr>
            <p:nvPr/>
          </p:nvCxnSpPr>
          <p:spPr>
            <a:xfrm>
              <a:off x="6627679" y="4387254"/>
              <a:ext cx="428625" cy="0"/>
            </a:xfrm>
            <a:prstGeom prst="straightConnector1">
              <a:avLst/>
            </a:prstGeom>
            <a:ln>
              <a:solidFill>
                <a:srgbClr val="3F61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直接箭头连接符 1316">
              <a:extLst>
                <a:ext uri="{FF2B5EF4-FFF2-40B4-BE49-F238E27FC236}">
                  <a16:creationId xmlns:a16="http://schemas.microsoft.com/office/drawing/2014/main" id="{807FFE50-50FD-4C61-A81B-36ACE11F087F}"/>
                </a:ext>
              </a:extLst>
            </p:cNvPr>
            <p:cNvCxnSpPr>
              <a:cxnSpLocks/>
            </p:cNvCxnSpPr>
            <p:nvPr/>
          </p:nvCxnSpPr>
          <p:spPr>
            <a:xfrm>
              <a:off x="6627679" y="4545214"/>
              <a:ext cx="428625" cy="0"/>
            </a:xfrm>
            <a:prstGeom prst="straightConnector1">
              <a:avLst/>
            </a:prstGeom>
            <a:ln>
              <a:solidFill>
                <a:srgbClr val="3F61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8" name="直接箭头连接符 1317">
              <a:extLst>
                <a:ext uri="{FF2B5EF4-FFF2-40B4-BE49-F238E27FC236}">
                  <a16:creationId xmlns:a16="http://schemas.microsoft.com/office/drawing/2014/main" id="{9660488E-85C8-49F4-B7C7-426FBA4AD6F3}"/>
                </a:ext>
              </a:extLst>
            </p:cNvPr>
            <p:cNvCxnSpPr>
              <a:cxnSpLocks/>
            </p:cNvCxnSpPr>
            <p:nvPr/>
          </p:nvCxnSpPr>
          <p:spPr>
            <a:xfrm>
              <a:off x="6627679" y="4740433"/>
              <a:ext cx="428625" cy="0"/>
            </a:xfrm>
            <a:prstGeom prst="straightConnector1">
              <a:avLst/>
            </a:prstGeom>
            <a:ln>
              <a:solidFill>
                <a:srgbClr val="3F61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9" name="直接箭头连接符 1318">
              <a:extLst>
                <a:ext uri="{FF2B5EF4-FFF2-40B4-BE49-F238E27FC236}">
                  <a16:creationId xmlns:a16="http://schemas.microsoft.com/office/drawing/2014/main" id="{23FBA2D2-5010-461A-99A3-A4AEB4B38FC9}"/>
                </a:ext>
              </a:extLst>
            </p:cNvPr>
            <p:cNvCxnSpPr>
              <a:cxnSpLocks/>
            </p:cNvCxnSpPr>
            <p:nvPr/>
          </p:nvCxnSpPr>
          <p:spPr>
            <a:xfrm>
              <a:off x="6627679" y="4929715"/>
              <a:ext cx="428625" cy="0"/>
            </a:xfrm>
            <a:prstGeom prst="straightConnector1">
              <a:avLst/>
            </a:prstGeom>
            <a:ln>
              <a:solidFill>
                <a:srgbClr val="3F61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0" name="文本框 1319">
              <a:extLst>
                <a:ext uri="{FF2B5EF4-FFF2-40B4-BE49-F238E27FC236}">
                  <a16:creationId xmlns:a16="http://schemas.microsoft.com/office/drawing/2014/main" id="{577C2454-C093-4C09-89D9-08270369F077}"/>
                </a:ext>
              </a:extLst>
            </p:cNvPr>
            <p:cNvSpPr txBox="1"/>
            <p:nvPr/>
          </p:nvSpPr>
          <p:spPr>
            <a:xfrm>
              <a:off x="6378255" y="3921581"/>
              <a:ext cx="1001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Bottom-Up</a:t>
              </a:r>
            </a:p>
            <a:p>
              <a:r>
                <a:rPr lang="en-US" altLang="zh-CN" sz="1200" dirty="0"/>
                <a:t>Summation</a:t>
              </a:r>
              <a:endParaRPr lang="zh-CN" altLang="en-US" sz="1200" dirty="0"/>
            </a:p>
          </p:txBody>
        </p:sp>
      </p:grpSp>
      <p:sp>
        <p:nvSpPr>
          <p:cNvPr id="1321" name="文本框 1320">
            <a:extLst>
              <a:ext uri="{FF2B5EF4-FFF2-40B4-BE49-F238E27FC236}">
                <a16:creationId xmlns:a16="http://schemas.microsoft.com/office/drawing/2014/main" id="{7028CC04-2AB3-41BB-9FAD-05775FD94369}"/>
              </a:ext>
            </a:extLst>
          </p:cNvPr>
          <p:cNvSpPr txBox="1"/>
          <p:nvPr/>
        </p:nvSpPr>
        <p:spPr>
          <a:xfrm>
            <a:off x="1825825" y="3362592"/>
            <a:ext cx="1001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Compute</a:t>
            </a:r>
            <a:endParaRPr lang="zh-CN" altLang="en-US" sz="1200" dirty="0"/>
          </a:p>
        </p:txBody>
      </p:sp>
      <p:cxnSp>
        <p:nvCxnSpPr>
          <p:cNvPr id="1322" name="直接箭头连接符 1321">
            <a:extLst>
              <a:ext uri="{FF2B5EF4-FFF2-40B4-BE49-F238E27FC236}">
                <a16:creationId xmlns:a16="http://schemas.microsoft.com/office/drawing/2014/main" id="{33558F54-CBE9-45FE-A4D4-A0C78EAB3770}"/>
              </a:ext>
            </a:extLst>
          </p:cNvPr>
          <p:cNvCxnSpPr>
            <a:cxnSpLocks/>
          </p:cNvCxnSpPr>
          <p:nvPr/>
        </p:nvCxnSpPr>
        <p:spPr>
          <a:xfrm>
            <a:off x="434561" y="4895674"/>
            <a:ext cx="428625" cy="0"/>
          </a:xfrm>
          <a:prstGeom prst="straightConnector1">
            <a:avLst/>
          </a:prstGeom>
          <a:ln>
            <a:solidFill>
              <a:srgbClr val="3F61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3" name="文本框 1322">
            <a:extLst>
              <a:ext uri="{FF2B5EF4-FFF2-40B4-BE49-F238E27FC236}">
                <a16:creationId xmlns:a16="http://schemas.microsoft.com/office/drawing/2014/main" id="{8DBEE407-8616-412A-99AE-DE5720CFD5FB}"/>
              </a:ext>
            </a:extLst>
          </p:cNvPr>
          <p:cNvSpPr txBox="1"/>
          <p:nvPr/>
        </p:nvSpPr>
        <p:spPr>
          <a:xfrm>
            <a:off x="890239" y="4702487"/>
            <a:ext cx="188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is parallel</a:t>
            </a:r>
            <a:endParaRPr lang="zh-CN" altLang="en-US" dirty="0"/>
          </a:p>
        </p:txBody>
      </p:sp>
      <p:grpSp>
        <p:nvGrpSpPr>
          <p:cNvPr id="1324" name="组合 1323">
            <a:extLst>
              <a:ext uri="{FF2B5EF4-FFF2-40B4-BE49-F238E27FC236}">
                <a16:creationId xmlns:a16="http://schemas.microsoft.com/office/drawing/2014/main" id="{BD61C295-0023-4C40-A4DF-33689BA9A0F7}"/>
              </a:ext>
            </a:extLst>
          </p:cNvPr>
          <p:cNvGrpSpPr/>
          <p:nvPr/>
        </p:nvGrpSpPr>
        <p:grpSpPr>
          <a:xfrm>
            <a:off x="9366026" y="3240745"/>
            <a:ext cx="2261492" cy="1867718"/>
            <a:chOff x="6956571" y="3973768"/>
            <a:chExt cx="2261492" cy="1867718"/>
          </a:xfrm>
        </p:grpSpPr>
        <p:grpSp>
          <p:nvGrpSpPr>
            <p:cNvPr id="1325" name="组合 1324">
              <a:extLst>
                <a:ext uri="{FF2B5EF4-FFF2-40B4-BE49-F238E27FC236}">
                  <a16:creationId xmlns:a16="http://schemas.microsoft.com/office/drawing/2014/main" id="{5B63550C-361D-442A-BE47-793C9ABFA96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06626" y="3973768"/>
              <a:ext cx="836560" cy="1404169"/>
              <a:chOff x="9583247" y="1970434"/>
              <a:chExt cx="1853080" cy="3110136"/>
            </a:xfrm>
          </p:grpSpPr>
          <p:grpSp>
            <p:nvGrpSpPr>
              <p:cNvPr id="1331" name="组合 1330">
                <a:extLst>
                  <a:ext uri="{FF2B5EF4-FFF2-40B4-BE49-F238E27FC236}">
                    <a16:creationId xmlns:a16="http://schemas.microsoft.com/office/drawing/2014/main" id="{9E42DEB6-77AC-47BD-AEAF-83A61F0A3091}"/>
                  </a:ext>
                </a:extLst>
              </p:cNvPr>
              <p:cNvGrpSpPr/>
              <p:nvPr/>
            </p:nvGrpSpPr>
            <p:grpSpPr>
              <a:xfrm>
                <a:off x="9583247" y="4463773"/>
                <a:ext cx="600872" cy="616797"/>
                <a:chOff x="5168539" y="4845481"/>
                <a:chExt cx="434113" cy="430021"/>
              </a:xfrm>
            </p:grpSpPr>
            <p:sp>
              <p:nvSpPr>
                <p:cNvPr id="1460" name="流程图: 接点 1459">
                  <a:extLst>
                    <a:ext uri="{FF2B5EF4-FFF2-40B4-BE49-F238E27FC236}">
                      <a16:creationId xmlns:a16="http://schemas.microsoft.com/office/drawing/2014/main" id="{BEAC5C7E-2C0B-4BFC-B338-C00B38A9A03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1249" y="4913925"/>
                  <a:ext cx="70366" cy="70345"/>
                </a:xfrm>
                <a:prstGeom prst="flowChartConnector">
                  <a:avLst/>
                </a:prstGeom>
                <a:solidFill>
                  <a:srgbClr val="BE504F"/>
                </a:solidFill>
                <a:ln>
                  <a:solidFill>
                    <a:srgbClr val="BE504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61" name="流程图: 接点 1460">
                  <a:extLst>
                    <a:ext uri="{FF2B5EF4-FFF2-40B4-BE49-F238E27FC236}">
                      <a16:creationId xmlns:a16="http://schemas.microsoft.com/office/drawing/2014/main" id="{11E0FF07-32B8-457F-B255-3E884E0070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91193" y="5040949"/>
                  <a:ext cx="70366" cy="70345"/>
                </a:xfrm>
                <a:prstGeom prst="flowChartConnector">
                  <a:avLst/>
                </a:prstGeom>
                <a:solidFill>
                  <a:srgbClr val="BE504F"/>
                </a:solidFill>
                <a:ln>
                  <a:solidFill>
                    <a:srgbClr val="BE504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62" name="流程图: 接点 1461">
                  <a:extLst>
                    <a:ext uri="{FF2B5EF4-FFF2-40B4-BE49-F238E27FC236}">
                      <a16:creationId xmlns:a16="http://schemas.microsoft.com/office/drawing/2014/main" id="{10285CED-242B-482E-8B5F-088D271AC66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50414" y="5158006"/>
                  <a:ext cx="70366" cy="70345"/>
                </a:xfrm>
                <a:prstGeom prst="flowChartConnector">
                  <a:avLst/>
                </a:prstGeom>
                <a:solidFill>
                  <a:srgbClr val="BE504F"/>
                </a:solidFill>
                <a:ln>
                  <a:solidFill>
                    <a:srgbClr val="BE504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63" name="直接连接符 1462">
                  <a:extLst>
                    <a:ext uri="{FF2B5EF4-FFF2-40B4-BE49-F238E27FC236}">
                      <a16:creationId xmlns:a16="http://schemas.microsoft.com/office/drawing/2014/main" id="{D5A4C830-91F3-436F-9511-2DCEB20F8A68}"/>
                    </a:ext>
                  </a:extLst>
                </p:cNvPr>
                <p:cNvCxnSpPr>
                  <a:cxnSpLocks noChangeAspect="1"/>
                  <a:stCxn id="1461" idx="7"/>
                  <a:endCxn id="1460" idx="3"/>
                </p:cNvCxnSpPr>
                <p:nvPr/>
              </p:nvCxnSpPr>
              <p:spPr>
                <a:xfrm flipV="1">
                  <a:off x="5251254" y="4973968"/>
                  <a:ext cx="50300" cy="77283"/>
                </a:xfrm>
                <a:prstGeom prst="line">
                  <a:avLst/>
                </a:prstGeom>
                <a:ln w="3175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4" name="直接连接符 1463">
                  <a:extLst>
                    <a:ext uri="{FF2B5EF4-FFF2-40B4-BE49-F238E27FC236}">
                      <a16:creationId xmlns:a16="http://schemas.microsoft.com/office/drawing/2014/main" id="{DF569CB1-4690-4273-BED7-31C83E9966C7}"/>
                    </a:ext>
                  </a:extLst>
                </p:cNvPr>
                <p:cNvCxnSpPr>
                  <a:cxnSpLocks noChangeAspect="1"/>
                  <a:stCxn id="1460" idx="5"/>
                  <a:endCxn id="1462" idx="0"/>
                </p:cNvCxnSpPr>
                <p:nvPr/>
              </p:nvCxnSpPr>
              <p:spPr>
                <a:xfrm>
                  <a:off x="5351310" y="4973968"/>
                  <a:ext cx="34286" cy="184038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5" name="直接连接符 1464">
                  <a:extLst>
                    <a:ext uri="{FF2B5EF4-FFF2-40B4-BE49-F238E27FC236}">
                      <a16:creationId xmlns:a16="http://schemas.microsoft.com/office/drawing/2014/main" id="{36BD2FC6-8199-413A-B7ED-DFFB86FEBA5D}"/>
                    </a:ext>
                  </a:extLst>
                </p:cNvPr>
                <p:cNvCxnSpPr>
                  <a:cxnSpLocks noChangeAspect="1"/>
                  <a:stCxn id="1460" idx="6"/>
                  <a:endCxn id="1471" idx="2"/>
                </p:cNvCxnSpPr>
                <p:nvPr/>
              </p:nvCxnSpPr>
              <p:spPr>
                <a:xfrm>
                  <a:off x="5361615" y="4949098"/>
                  <a:ext cx="83198" cy="19701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6" name="直接连接符 1465">
                  <a:extLst>
                    <a:ext uri="{FF2B5EF4-FFF2-40B4-BE49-F238E27FC236}">
                      <a16:creationId xmlns:a16="http://schemas.microsoft.com/office/drawing/2014/main" id="{2B5D96AC-CF10-4871-9E09-BDBF177D2FCE}"/>
                    </a:ext>
                  </a:extLst>
                </p:cNvPr>
                <p:cNvCxnSpPr>
                  <a:cxnSpLocks noChangeAspect="1"/>
                  <a:stCxn id="1462" idx="6"/>
                  <a:endCxn id="1469" idx="3"/>
                </p:cNvCxnSpPr>
                <p:nvPr/>
              </p:nvCxnSpPr>
              <p:spPr>
                <a:xfrm flipV="1">
                  <a:off x="5420779" y="5142068"/>
                  <a:ext cx="66499" cy="51110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7" name="直接连接符 1466">
                  <a:extLst>
                    <a:ext uri="{FF2B5EF4-FFF2-40B4-BE49-F238E27FC236}">
                      <a16:creationId xmlns:a16="http://schemas.microsoft.com/office/drawing/2014/main" id="{26A172A5-96AF-4632-A8DC-C7A2FC3195D7}"/>
                    </a:ext>
                  </a:extLst>
                </p:cNvPr>
                <p:cNvCxnSpPr>
                  <a:cxnSpLocks noChangeAspect="1"/>
                  <a:stCxn id="1461" idx="6"/>
                  <a:endCxn id="1471" idx="3"/>
                </p:cNvCxnSpPr>
                <p:nvPr/>
              </p:nvCxnSpPr>
              <p:spPr>
                <a:xfrm flipV="1">
                  <a:off x="5261559" y="4993669"/>
                  <a:ext cx="193558" cy="82453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8" name="直接连接符 1467">
                  <a:extLst>
                    <a:ext uri="{FF2B5EF4-FFF2-40B4-BE49-F238E27FC236}">
                      <a16:creationId xmlns:a16="http://schemas.microsoft.com/office/drawing/2014/main" id="{A4219F69-F499-4F7B-8A42-51CD70FDE705}"/>
                    </a:ext>
                  </a:extLst>
                </p:cNvPr>
                <p:cNvCxnSpPr>
                  <a:cxnSpLocks noChangeAspect="1"/>
                  <a:stCxn id="1461" idx="6"/>
                  <a:endCxn id="1469" idx="2"/>
                </p:cNvCxnSpPr>
                <p:nvPr/>
              </p:nvCxnSpPr>
              <p:spPr>
                <a:xfrm>
                  <a:off x="5261559" y="5076122"/>
                  <a:ext cx="215415" cy="41076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9" name="流程图: 接点 1468">
                  <a:extLst>
                    <a:ext uri="{FF2B5EF4-FFF2-40B4-BE49-F238E27FC236}">
                      <a16:creationId xmlns:a16="http://schemas.microsoft.com/office/drawing/2014/main" id="{674AE6B9-FFB2-4393-9EA4-73B78D7BDF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76974" y="5082025"/>
                  <a:ext cx="70366" cy="70345"/>
                </a:xfrm>
                <a:prstGeom prst="flowChartConnector">
                  <a:avLst/>
                </a:prstGeom>
                <a:solidFill>
                  <a:srgbClr val="BE504F"/>
                </a:solidFill>
                <a:ln>
                  <a:solidFill>
                    <a:srgbClr val="BE504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70" name="直接连接符 1469">
                  <a:extLst>
                    <a:ext uri="{FF2B5EF4-FFF2-40B4-BE49-F238E27FC236}">
                      <a16:creationId xmlns:a16="http://schemas.microsoft.com/office/drawing/2014/main" id="{CC509F37-7DB8-4A87-9E86-9A4486D42CA3}"/>
                    </a:ext>
                  </a:extLst>
                </p:cNvPr>
                <p:cNvCxnSpPr>
                  <a:cxnSpLocks noChangeAspect="1"/>
                  <a:stCxn id="1471" idx="4"/>
                  <a:endCxn id="1469" idx="0"/>
                </p:cNvCxnSpPr>
                <p:nvPr/>
              </p:nvCxnSpPr>
              <p:spPr>
                <a:xfrm>
                  <a:off x="5479995" y="5003971"/>
                  <a:ext cx="32161" cy="78054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1" name="流程图: 接点 1470">
                  <a:extLst>
                    <a:ext uri="{FF2B5EF4-FFF2-40B4-BE49-F238E27FC236}">
                      <a16:creationId xmlns:a16="http://schemas.microsoft.com/office/drawing/2014/main" id="{F978010E-A3CE-4015-8C64-ED21C8F0CB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44813" y="4933626"/>
                  <a:ext cx="70366" cy="70345"/>
                </a:xfrm>
                <a:prstGeom prst="flowChartConnector">
                  <a:avLst/>
                </a:prstGeom>
                <a:solidFill>
                  <a:srgbClr val="BE504F"/>
                </a:solidFill>
                <a:ln>
                  <a:solidFill>
                    <a:srgbClr val="BE504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72" name="直接连接符 1471">
                  <a:extLst>
                    <a:ext uri="{FF2B5EF4-FFF2-40B4-BE49-F238E27FC236}">
                      <a16:creationId xmlns:a16="http://schemas.microsoft.com/office/drawing/2014/main" id="{73976301-480F-4C20-8AB6-20180716F674}"/>
                    </a:ext>
                  </a:extLst>
                </p:cNvPr>
                <p:cNvCxnSpPr>
                  <a:cxnSpLocks noChangeAspect="1"/>
                  <a:stCxn id="1461" idx="5"/>
                  <a:endCxn id="1462" idx="2"/>
                </p:cNvCxnSpPr>
                <p:nvPr/>
              </p:nvCxnSpPr>
              <p:spPr>
                <a:xfrm>
                  <a:off x="5251254" y="5100993"/>
                  <a:ext cx="99159" cy="92186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3" name="矩形: 圆角 1472">
                  <a:extLst>
                    <a:ext uri="{FF2B5EF4-FFF2-40B4-BE49-F238E27FC236}">
                      <a16:creationId xmlns:a16="http://schemas.microsoft.com/office/drawing/2014/main" id="{2CF3F15A-A929-42F7-AE8D-E1A37D1028BF}"/>
                    </a:ext>
                  </a:extLst>
                </p:cNvPr>
                <p:cNvSpPr/>
                <p:nvPr/>
              </p:nvSpPr>
              <p:spPr>
                <a:xfrm>
                  <a:off x="5168539" y="4845481"/>
                  <a:ext cx="434113" cy="43002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32" name="组合 1331">
                <a:extLst>
                  <a:ext uri="{FF2B5EF4-FFF2-40B4-BE49-F238E27FC236}">
                    <a16:creationId xmlns:a16="http://schemas.microsoft.com/office/drawing/2014/main" id="{5503F3C0-CD59-4DC0-B62C-CC834B0B9D8B}"/>
                  </a:ext>
                </a:extLst>
              </p:cNvPr>
              <p:cNvGrpSpPr/>
              <p:nvPr/>
            </p:nvGrpSpPr>
            <p:grpSpPr>
              <a:xfrm>
                <a:off x="10821322" y="4455099"/>
                <a:ext cx="610663" cy="617471"/>
                <a:chOff x="6641302" y="4863945"/>
                <a:chExt cx="434113" cy="430021"/>
              </a:xfrm>
            </p:grpSpPr>
            <p:sp>
              <p:nvSpPr>
                <p:cNvPr id="1449" name="流程图: 接点 1448">
                  <a:extLst>
                    <a:ext uri="{FF2B5EF4-FFF2-40B4-BE49-F238E27FC236}">
                      <a16:creationId xmlns:a16="http://schemas.microsoft.com/office/drawing/2014/main" id="{C83874F8-8444-4152-A698-11FF2B2C1AE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85529" y="5050190"/>
                  <a:ext cx="70366" cy="70345"/>
                </a:xfrm>
                <a:prstGeom prst="flowChartConnector">
                  <a:avLst/>
                </a:prstGeom>
                <a:solidFill>
                  <a:srgbClr val="BE504F"/>
                </a:solidFill>
                <a:ln>
                  <a:solidFill>
                    <a:srgbClr val="BE504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50" name="流程图: 接点 1449">
                  <a:extLst>
                    <a:ext uri="{FF2B5EF4-FFF2-40B4-BE49-F238E27FC236}">
                      <a16:creationId xmlns:a16="http://schemas.microsoft.com/office/drawing/2014/main" id="{ED0A5F0E-740C-4C95-B980-68B528747F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11127" y="4949460"/>
                  <a:ext cx="70366" cy="70345"/>
                </a:xfrm>
                <a:prstGeom prst="flowChartConnector">
                  <a:avLst/>
                </a:prstGeom>
                <a:solidFill>
                  <a:srgbClr val="BE504F"/>
                </a:solidFill>
                <a:ln>
                  <a:solidFill>
                    <a:srgbClr val="BE504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51" name="流程图: 接点 1450">
                  <a:extLst>
                    <a:ext uri="{FF2B5EF4-FFF2-40B4-BE49-F238E27FC236}">
                      <a16:creationId xmlns:a16="http://schemas.microsoft.com/office/drawing/2014/main" id="{10C90C5C-9452-48CC-AF64-DD4D839747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960609" y="5042998"/>
                  <a:ext cx="70366" cy="70345"/>
                </a:xfrm>
                <a:prstGeom prst="flowChartConnector">
                  <a:avLst/>
                </a:prstGeom>
                <a:solidFill>
                  <a:srgbClr val="BE504F"/>
                </a:solidFill>
                <a:ln>
                  <a:solidFill>
                    <a:srgbClr val="BE504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52" name="直接连接符 1451">
                  <a:extLst>
                    <a:ext uri="{FF2B5EF4-FFF2-40B4-BE49-F238E27FC236}">
                      <a16:creationId xmlns:a16="http://schemas.microsoft.com/office/drawing/2014/main" id="{C2D79CB4-0D2A-4DFB-8324-7823FE0D0272}"/>
                    </a:ext>
                  </a:extLst>
                </p:cNvPr>
                <p:cNvCxnSpPr>
                  <a:cxnSpLocks noChangeAspect="1"/>
                  <a:stCxn id="1450" idx="2"/>
                  <a:endCxn id="1449" idx="7"/>
                </p:cNvCxnSpPr>
                <p:nvPr/>
              </p:nvCxnSpPr>
              <p:spPr>
                <a:xfrm flipH="1">
                  <a:off x="6745589" y="4984633"/>
                  <a:ext cx="65538" cy="75859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3" name="直接连接符 1452">
                  <a:extLst>
                    <a:ext uri="{FF2B5EF4-FFF2-40B4-BE49-F238E27FC236}">
                      <a16:creationId xmlns:a16="http://schemas.microsoft.com/office/drawing/2014/main" id="{67CD2E71-907D-43CD-AD74-8C930035D2FF}"/>
                    </a:ext>
                  </a:extLst>
                </p:cNvPr>
                <p:cNvCxnSpPr>
                  <a:cxnSpLocks noChangeAspect="1"/>
                  <a:stCxn id="1450" idx="4"/>
                  <a:endCxn id="1457" idx="0"/>
                </p:cNvCxnSpPr>
                <p:nvPr/>
              </p:nvCxnSpPr>
              <p:spPr>
                <a:xfrm>
                  <a:off x="6846310" y="5019805"/>
                  <a:ext cx="23883" cy="131972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4" name="直接连接符 1453">
                  <a:extLst>
                    <a:ext uri="{FF2B5EF4-FFF2-40B4-BE49-F238E27FC236}">
                      <a16:creationId xmlns:a16="http://schemas.microsoft.com/office/drawing/2014/main" id="{B9479295-27D1-4C67-B2C5-83A338F1C071}"/>
                    </a:ext>
                  </a:extLst>
                </p:cNvPr>
                <p:cNvCxnSpPr>
                  <a:cxnSpLocks noChangeAspect="1"/>
                  <a:stCxn id="1450" idx="6"/>
                  <a:endCxn id="1451" idx="1"/>
                </p:cNvCxnSpPr>
                <p:nvPr/>
              </p:nvCxnSpPr>
              <p:spPr>
                <a:xfrm>
                  <a:off x="6881493" y="4984633"/>
                  <a:ext cx="89421" cy="68667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5" name="直接连接符 1454">
                  <a:extLst>
                    <a:ext uri="{FF2B5EF4-FFF2-40B4-BE49-F238E27FC236}">
                      <a16:creationId xmlns:a16="http://schemas.microsoft.com/office/drawing/2014/main" id="{A0F008B0-BEF4-4EBD-B06C-DDE6A78179AB}"/>
                    </a:ext>
                  </a:extLst>
                </p:cNvPr>
                <p:cNvCxnSpPr>
                  <a:cxnSpLocks noChangeAspect="1"/>
                  <a:stCxn id="1451" idx="3"/>
                  <a:endCxn id="1457" idx="6"/>
                </p:cNvCxnSpPr>
                <p:nvPr/>
              </p:nvCxnSpPr>
              <p:spPr>
                <a:xfrm flipH="1">
                  <a:off x="6905376" y="5103041"/>
                  <a:ext cx="65538" cy="83909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6" name="直接连接符 1455">
                  <a:extLst>
                    <a:ext uri="{FF2B5EF4-FFF2-40B4-BE49-F238E27FC236}">
                      <a16:creationId xmlns:a16="http://schemas.microsoft.com/office/drawing/2014/main" id="{1B6C70C4-FE4C-4B78-AAD5-D561D6AE599A}"/>
                    </a:ext>
                  </a:extLst>
                </p:cNvPr>
                <p:cNvCxnSpPr>
                  <a:cxnSpLocks noChangeAspect="1"/>
                  <a:stCxn id="1449" idx="6"/>
                  <a:endCxn id="1451" idx="2"/>
                </p:cNvCxnSpPr>
                <p:nvPr/>
              </p:nvCxnSpPr>
              <p:spPr>
                <a:xfrm flipV="1">
                  <a:off x="6755894" y="5078170"/>
                  <a:ext cx="204715" cy="7192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7" name="流程图: 接点 1456">
                  <a:extLst>
                    <a:ext uri="{FF2B5EF4-FFF2-40B4-BE49-F238E27FC236}">
                      <a16:creationId xmlns:a16="http://schemas.microsoft.com/office/drawing/2014/main" id="{44A6E6F4-883F-4C97-A951-C6104D4C5E9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35010" y="5151777"/>
                  <a:ext cx="70366" cy="70345"/>
                </a:xfrm>
                <a:prstGeom prst="flowChartConnector">
                  <a:avLst/>
                </a:prstGeom>
                <a:solidFill>
                  <a:srgbClr val="BE504F"/>
                </a:solidFill>
                <a:ln>
                  <a:solidFill>
                    <a:srgbClr val="BE504F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58" name="直接连接符 1457">
                  <a:extLst>
                    <a:ext uri="{FF2B5EF4-FFF2-40B4-BE49-F238E27FC236}">
                      <a16:creationId xmlns:a16="http://schemas.microsoft.com/office/drawing/2014/main" id="{DC467578-2A2D-4000-8C4E-07324EEBCF18}"/>
                    </a:ext>
                  </a:extLst>
                </p:cNvPr>
                <p:cNvCxnSpPr>
                  <a:cxnSpLocks noChangeAspect="1"/>
                  <a:stCxn id="1449" idx="5"/>
                  <a:endCxn id="1457" idx="2"/>
                </p:cNvCxnSpPr>
                <p:nvPr/>
              </p:nvCxnSpPr>
              <p:spPr>
                <a:xfrm>
                  <a:off x="6745589" y="5110233"/>
                  <a:ext cx="89421" cy="76717"/>
                </a:xfrm>
                <a:prstGeom prst="line">
                  <a:avLst/>
                </a:prstGeom>
                <a:ln w="25400">
                  <a:solidFill>
                    <a:srgbClr val="BE50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9" name="矩形: 圆角 1458">
                  <a:extLst>
                    <a:ext uri="{FF2B5EF4-FFF2-40B4-BE49-F238E27FC236}">
                      <a16:creationId xmlns:a16="http://schemas.microsoft.com/office/drawing/2014/main" id="{C4FF2672-FF73-4AD0-B18C-A06DFE29592D}"/>
                    </a:ext>
                  </a:extLst>
                </p:cNvPr>
                <p:cNvSpPr/>
                <p:nvPr/>
              </p:nvSpPr>
              <p:spPr>
                <a:xfrm>
                  <a:off x="6641302" y="4863945"/>
                  <a:ext cx="434113" cy="43002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1333" name="流程图: 接点 1332">
                <a:extLst>
                  <a:ext uri="{FF2B5EF4-FFF2-40B4-BE49-F238E27FC236}">
                    <a16:creationId xmlns:a16="http://schemas.microsoft.com/office/drawing/2014/main" id="{4AF7FA1A-7D71-4E80-829B-AA97B27DF2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055891" y="3529888"/>
                <a:ext cx="92227" cy="90748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34" name="流程图: 接点 1333">
                <a:extLst>
                  <a:ext uri="{FF2B5EF4-FFF2-40B4-BE49-F238E27FC236}">
                    <a16:creationId xmlns:a16="http://schemas.microsoft.com/office/drawing/2014/main" id="{43677B15-40FF-43E0-A8A0-A8EF82BF6C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924750" y="3693754"/>
                <a:ext cx="92227" cy="90748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35" name="流程图: 接点 1334">
                <a:extLst>
                  <a:ext uri="{FF2B5EF4-FFF2-40B4-BE49-F238E27FC236}">
                    <a16:creationId xmlns:a16="http://schemas.microsoft.com/office/drawing/2014/main" id="{4B117C5E-386B-48BF-9C23-74688B5F30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33437" y="3844762"/>
                <a:ext cx="92227" cy="90748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336" name="直接连接符 1335">
                <a:extLst>
                  <a:ext uri="{FF2B5EF4-FFF2-40B4-BE49-F238E27FC236}">
                    <a16:creationId xmlns:a16="http://schemas.microsoft.com/office/drawing/2014/main" id="{591498C0-447B-4A15-A2D7-E8477D42C9DD}"/>
                  </a:ext>
                </a:extLst>
              </p:cNvPr>
              <p:cNvCxnSpPr>
                <a:cxnSpLocks noChangeAspect="1"/>
                <a:stCxn id="1334" idx="7"/>
                <a:endCxn id="1333" idx="3"/>
              </p:cNvCxnSpPr>
              <p:nvPr/>
            </p:nvCxnSpPr>
            <p:spPr>
              <a:xfrm flipV="1">
                <a:off x="10003470" y="3607346"/>
                <a:ext cx="65927" cy="99698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7" name="直接连接符 1336">
                <a:extLst>
                  <a:ext uri="{FF2B5EF4-FFF2-40B4-BE49-F238E27FC236}">
                    <a16:creationId xmlns:a16="http://schemas.microsoft.com/office/drawing/2014/main" id="{DC86DBD2-0F1B-4531-9299-ED1914890E65}"/>
                  </a:ext>
                </a:extLst>
              </p:cNvPr>
              <p:cNvCxnSpPr>
                <a:cxnSpLocks noChangeAspect="1"/>
                <a:stCxn id="1333" idx="5"/>
                <a:endCxn id="1335" idx="0"/>
              </p:cNvCxnSpPr>
              <p:nvPr/>
            </p:nvCxnSpPr>
            <p:spPr>
              <a:xfrm>
                <a:off x="10134611" y="3607346"/>
                <a:ext cx="44938" cy="23741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8" name="直接连接符 1337">
                <a:extLst>
                  <a:ext uri="{FF2B5EF4-FFF2-40B4-BE49-F238E27FC236}">
                    <a16:creationId xmlns:a16="http://schemas.microsoft.com/office/drawing/2014/main" id="{CE0DFC7F-ACB5-4D16-AFCF-CF7AB2DC5B43}"/>
                  </a:ext>
                </a:extLst>
              </p:cNvPr>
              <p:cNvCxnSpPr>
                <a:cxnSpLocks noChangeAspect="1"/>
                <a:stCxn id="1333" idx="6"/>
                <a:endCxn id="1374" idx="2"/>
              </p:cNvCxnSpPr>
              <p:nvPr/>
            </p:nvCxnSpPr>
            <p:spPr>
              <a:xfrm>
                <a:off x="10148118" y="3575262"/>
                <a:ext cx="109046" cy="25415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9" name="直接连接符 1338">
                <a:extLst>
                  <a:ext uri="{FF2B5EF4-FFF2-40B4-BE49-F238E27FC236}">
                    <a16:creationId xmlns:a16="http://schemas.microsoft.com/office/drawing/2014/main" id="{3D05D879-3292-4795-A864-CA0B38C2EA75}"/>
                  </a:ext>
                </a:extLst>
              </p:cNvPr>
              <p:cNvCxnSpPr>
                <a:cxnSpLocks noChangeAspect="1"/>
                <a:stCxn id="1335" idx="6"/>
                <a:endCxn id="1371" idx="3"/>
              </p:cNvCxnSpPr>
              <p:nvPr/>
            </p:nvCxnSpPr>
            <p:spPr>
              <a:xfrm flipV="1">
                <a:off x="10225662" y="3824201"/>
                <a:ext cx="87159" cy="65934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0" name="直接连接符 1339">
                <a:extLst>
                  <a:ext uri="{FF2B5EF4-FFF2-40B4-BE49-F238E27FC236}">
                    <a16:creationId xmlns:a16="http://schemas.microsoft.com/office/drawing/2014/main" id="{BFFB12DE-8161-496C-B7C9-BB281050385F}"/>
                  </a:ext>
                </a:extLst>
              </p:cNvPr>
              <p:cNvCxnSpPr>
                <a:cxnSpLocks noChangeAspect="1"/>
                <a:stCxn id="1334" idx="6"/>
                <a:endCxn id="1374" idx="3"/>
              </p:cNvCxnSpPr>
              <p:nvPr/>
            </p:nvCxnSpPr>
            <p:spPr>
              <a:xfrm flipV="1">
                <a:off x="10016977" y="3632761"/>
                <a:ext cx="253692" cy="106368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1" name="流程图: 接点 1340">
                <a:extLst>
                  <a:ext uri="{FF2B5EF4-FFF2-40B4-BE49-F238E27FC236}">
                    <a16:creationId xmlns:a16="http://schemas.microsoft.com/office/drawing/2014/main" id="{5465C01E-411A-4166-A240-F73F37563F4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10289924" y="3369459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42" name="流程图: 接点 1341">
                <a:extLst>
                  <a:ext uri="{FF2B5EF4-FFF2-40B4-BE49-F238E27FC236}">
                    <a16:creationId xmlns:a16="http://schemas.microsoft.com/office/drawing/2014/main" id="{5D7F41B9-A2B4-4A34-967F-CD393E98521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10660604" y="3414036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43" name="流程图: 接点 1342">
                <a:extLst>
                  <a:ext uri="{FF2B5EF4-FFF2-40B4-BE49-F238E27FC236}">
                    <a16:creationId xmlns:a16="http://schemas.microsoft.com/office/drawing/2014/main" id="{D976A535-980D-4414-B524-937F6198E76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10486982" y="3317164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44" name="流程图: 接点 1343">
                <a:extLst>
                  <a:ext uri="{FF2B5EF4-FFF2-40B4-BE49-F238E27FC236}">
                    <a16:creationId xmlns:a16="http://schemas.microsoft.com/office/drawing/2014/main" id="{2D6590A8-553E-4243-95F9-057170CACEB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312294" y="4042513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345" name="直接连接符 1344">
                <a:extLst>
                  <a:ext uri="{FF2B5EF4-FFF2-40B4-BE49-F238E27FC236}">
                    <a16:creationId xmlns:a16="http://schemas.microsoft.com/office/drawing/2014/main" id="{C68BD308-C022-4593-8CA8-BB368605E126}"/>
                  </a:ext>
                </a:extLst>
              </p:cNvPr>
              <p:cNvCxnSpPr>
                <a:cxnSpLocks noChangeAspect="1"/>
                <a:stCxn id="1341" idx="5"/>
                <a:endCxn id="1342" idx="2"/>
              </p:cNvCxnSpPr>
              <p:nvPr/>
            </p:nvCxnSpPr>
            <p:spPr>
              <a:xfrm>
                <a:off x="10374610" y="3439696"/>
                <a:ext cx="286963" cy="28972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46" name="直接连接符 1345">
                <a:extLst>
                  <a:ext uri="{FF2B5EF4-FFF2-40B4-BE49-F238E27FC236}">
                    <a16:creationId xmlns:a16="http://schemas.microsoft.com/office/drawing/2014/main" id="{F54610C9-814D-411B-AF35-A81A9EEB04AB}"/>
                  </a:ext>
                </a:extLst>
              </p:cNvPr>
              <p:cNvCxnSpPr>
                <a:cxnSpLocks noChangeAspect="1"/>
                <a:stCxn id="1341" idx="6"/>
                <a:endCxn id="1343" idx="2"/>
              </p:cNvCxnSpPr>
              <p:nvPr/>
            </p:nvCxnSpPr>
            <p:spPr>
              <a:xfrm flipV="1">
                <a:off x="10381179" y="3371796"/>
                <a:ext cx="106773" cy="33778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7" name="直接连接符 1346">
                <a:extLst>
                  <a:ext uri="{FF2B5EF4-FFF2-40B4-BE49-F238E27FC236}">
                    <a16:creationId xmlns:a16="http://schemas.microsoft.com/office/drawing/2014/main" id="{916FFA90-1FDA-4F3E-A65D-F982BD2500F0}"/>
                  </a:ext>
                </a:extLst>
              </p:cNvPr>
              <p:cNvCxnSpPr>
                <a:cxnSpLocks noChangeAspect="1"/>
                <a:stCxn id="1343" idx="5"/>
                <a:endCxn id="1342" idx="1"/>
              </p:cNvCxnSpPr>
              <p:nvPr/>
            </p:nvCxnSpPr>
            <p:spPr>
              <a:xfrm>
                <a:off x="10571669" y="3387402"/>
                <a:ext cx="96472" cy="47144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8" name="直接连接符 1347">
                <a:extLst>
                  <a:ext uri="{FF2B5EF4-FFF2-40B4-BE49-F238E27FC236}">
                    <a16:creationId xmlns:a16="http://schemas.microsoft.com/office/drawing/2014/main" id="{EA900647-8038-4563-886D-652E599F45A8}"/>
                  </a:ext>
                </a:extLst>
              </p:cNvPr>
              <p:cNvCxnSpPr>
                <a:cxnSpLocks noChangeAspect="1"/>
                <a:stCxn id="1344" idx="1"/>
                <a:endCxn id="1371" idx="4"/>
              </p:cNvCxnSpPr>
              <p:nvPr/>
            </p:nvCxnSpPr>
            <p:spPr>
              <a:xfrm flipV="1">
                <a:off x="10325801" y="3837491"/>
                <a:ext cx="19629" cy="218311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9" name="直接连接符 1348">
                <a:extLst>
                  <a:ext uri="{FF2B5EF4-FFF2-40B4-BE49-F238E27FC236}">
                    <a16:creationId xmlns:a16="http://schemas.microsoft.com/office/drawing/2014/main" id="{91791D16-864C-4BD0-9144-56EA84E691B9}"/>
                  </a:ext>
                </a:extLst>
              </p:cNvPr>
              <p:cNvCxnSpPr>
                <a:cxnSpLocks noChangeAspect="1"/>
                <a:stCxn id="1344" idx="6"/>
                <a:endCxn id="1364" idx="3"/>
              </p:cNvCxnSpPr>
              <p:nvPr/>
            </p:nvCxnSpPr>
            <p:spPr>
              <a:xfrm flipV="1">
                <a:off x="10404521" y="4025927"/>
                <a:ext cx="119923" cy="61959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0" name="直接连接符 1349">
                <a:extLst>
                  <a:ext uri="{FF2B5EF4-FFF2-40B4-BE49-F238E27FC236}">
                    <a16:creationId xmlns:a16="http://schemas.microsoft.com/office/drawing/2014/main" id="{0672005C-AC14-499D-9076-800BB40940D8}"/>
                  </a:ext>
                </a:extLst>
              </p:cNvPr>
              <p:cNvCxnSpPr>
                <a:cxnSpLocks noChangeAspect="1"/>
                <a:stCxn id="1342" idx="5"/>
                <a:endCxn id="1352" idx="1"/>
              </p:cNvCxnSpPr>
              <p:nvPr/>
            </p:nvCxnSpPr>
            <p:spPr>
              <a:xfrm>
                <a:off x="10745290" y="3484272"/>
                <a:ext cx="101047" cy="104747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1" name="流程图: 接点 1350">
                <a:extLst>
                  <a:ext uri="{FF2B5EF4-FFF2-40B4-BE49-F238E27FC236}">
                    <a16:creationId xmlns:a16="http://schemas.microsoft.com/office/drawing/2014/main" id="{CAFF6E3E-68E2-4147-A8AA-031A9CA086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668212" y="3705675"/>
                <a:ext cx="92227" cy="90748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52" name="流程图: 接点 1351">
                <a:extLst>
                  <a:ext uri="{FF2B5EF4-FFF2-40B4-BE49-F238E27FC236}">
                    <a16:creationId xmlns:a16="http://schemas.microsoft.com/office/drawing/2014/main" id="{6AB154CB-619F-4CE6-B1E1-F892AA746E2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32830" y="3575729"/>
                <a:ext cx="92227" cy="90748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53" name="流程图: 接点 1352">
                <a:extLst>
                  <a:ext uri="{FF2B5EF4-FFF2-40B4-BE49-F238E27FC236}">
                    <a16:creationId xmlns:a16="http://schemas.microsoft.com/office/drawing/2014/main" id="{6E439CBE-5541-4144-A1DF-0B6EFED208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028753" y="3696397"/>
                <a:ext cx="92227" cy="90748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354" name="直接连接符 1353">
                <a:extLst>
                  <a:ext uri="{FF2B5EF4-FFF2-40B4-BE49-F238E27FC236}">
                    <a16:creationId xmlns:a16="http://schemas.microsoft.com/office/drawing/2014/main" id="{2CEADEA6-8C8F-4F02-8F8E-22E172559AD4}"/>
                  </a:ext>
                </a:extLst>
              </p:cNvPr>
              <p:cNvCxnSpPr>
                <a:cxnSpLocks noChangeAspect="1"/>
                <a:stCxn id="1352" idx="2"/>
                <a:endCxn id="1351" idx="7"/>
              </p:cNvCxnSpPr>
              <p:nvPr/>
            </p:nvCxnSpPr>
            <p:spPr>
              <a:xfrm flipH="1">
                <a:off x="10746931" y="3621104"/>
                <a:ext cx="85899" cy="97861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5" name="直接连接符 1354">
                <a:extLst>
                  <a:ext uri="{FF2B5EF4-FFF2-40B4-BE49-F238E27FC236}">
                    <a16:creationId xmlns:a16="http://schemas.microsoft.com/office/drawing/2014/main" id="{6B9A9327-E76E-446E-B282-8B3474415475}"/>
                  </a:ext>
                </a:extLst>
              </p:cNvPr>
              <p:cNvCxnSpPr>
                <a:cxnSpLocks noChangeAspect="1"/>
                <a:stCxn id="1352" idx="4"/>
                <a:endCxn id="1377" idx="0"/>
              </p:cNvCxnSpPr>
              <p:nvPr/>
            </p:nvCxnSpPr>
            <p:spPr>
              <a:xfrm>
                <a:off x="10878944" y="3666477"/>
                <a:ext cx="31303" cy="170249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6" name="直接连接符 1355">
                <a:extLst>
                  <a:ext uri="{FF2B5EF4-FFF2-40B4-BE49-F238E27FC236}">
                    <a16:creationId xmlns:a16="http://schemas.microsoft.com/office/drawing/2014/main" id="{6BFE346F-200B-4DF6-B844-28B2644B9132}"/>
                  </a:ext>
                </a:extLst>
              </p:cNvPr>
              <p:cNvCxnSpPr>
                <a:cxnSpLocks noChangeAspect="1"/>
                <a:stCxn id="1352" idx="6"/>
                <a:endCxn id="1353" idx="1"/>
              </p:cNvCxnSpPr>
              <p:nvPr/>
            </p:nvCxnSpPr>
            <p:spPr>
              <a:xfrm>
                <a:off x="10925057" y="3621104"/>
                <a:ext cx="117202" cy="8858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7" name="直接连接符 1356">
                <a:extLst>
                  <a:ext uri="{FF2B5EF4-FFF2-40B4-BE49-F238E27FC236}">
                    <a16:creationId xmlns:a16="http://schemas.microsoft.com/office/drawing/2014/main" id="{A099B837-5773-46B7-B5CA-2A7B9EB2C6D6}"/>
                  </a:ext>
                </a:extLst>
              </p:cNvPr>
              <p:cNvCxnSpPr>
                <a:cxnSpLocks noChangeAspect="1"/>
                <a:stCxn id="1353" idx="3"/>
                <a:endCxn id="1377" idx="6"/>
              </p:cNvCxnSpPr>
              <p:nvPr/>
            </p:nvCxnSpPr>
            <p:spPr>
              <a:xfrm flipH="1">
                <a:off x="10956360" y="3773855"/>
                <a:ext cx="85899" cy="10824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8" name="直接连接符 1357">
                <a:extLst>
                  <a:ext uri="{FF2B5EF4-FFF2-40B4-BE49-F238E27FC236}">
                    <a16:creationId xmlns:a16="http://schemas.microsoft.com/office/drawing/2014/main" id="{271F9D6C-6A1F-400E-A41D-7B60D1F5EC3D}"/>
                  </a:ext>
                </a:extLst>
              </p:cNvPr>
              <p:cNvCxnSpPr>
                <a:cxnSpLocks noChangeAspect="1"/>
                <a:stCxn id="1351" idx="6"/>
                <a:endCxn id="1353" idx="2"/>
              </p:cNvCxnSpPr>
              <p:nvPr/>
            </p:nvCxnSpPr>
            <p:spPr>
              <a:xfrm flipV="1">
                <a:off x="10760438" y="3741770"/>
                <a:ext cx="268315" cy="9278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9" name="流程图: 接点 1358">
                <a:extLst>
                  <a:ext uri="{FF2B5EF4-FFF2-40B4-BE49-F238E27FC236}">
                    <a16:creationId xmlns:a16="http://schemas.microsoft.com/office/drawing/2014/main" id="{F146F8BF-89EA-4C6B-A38B-FE75BC831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51779" y="3606467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60" name="流程图: 接点 1359">
                <a:extLst>
                  <a:ext uri="{FF2B5EF4-FFF2-40B4-BE49-F238E27FC236}">
                    <a16:creationId xmlns:a16="http://schemas.microsoft.com/office/drawing/2014/main" id="{DDB72914-6BB4-4FFF-AC0A-62AA6091B4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219194" y="3836726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361" name="直接连接符 1360">
                <a:extLst>
                  <a:ext uri="{FF2B5EF4-FFF2-40B4-BE49-F238E27FC236}">
                    <a16:creationId xmlns:a16="http://schemas.microsoft.com/office/drawing/2014/main" id="{3210D687-4B62-42C9-93E7-73D2AFA12E35}"/>
                  </a:ext>
                </a:extLst>
              </p:cNvPr>
              <p:cNvCxnSpPr>
                <a:cxnSpLocks noChangeAspect="1"/>
                <a:stCxn id="1359" idx="2"/>
                <a:endCxn id="1353" idx="7"/>
              </p:cNvCxnSpPr>
              <p:nvPr/>
            </p:nvCxnSpPr>
            <p:spPr>
              <a:xfrm flipH="1">
                <a:off x="11107473" y="3651842"/>
                <a:ext cx="144305" cy="57845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直接连接符 1361">
                <a:extLst>
                  <a:ext uri="{FF2B5EF4-FFF2-40B4-BE49-F238E27FC236}">
                    <a16:creationId xmlns:a16="http://schemas.microsoft.com/office/drawing/2014/main" id="{D681C7CE-2419-4C09-9AD6-A6923DE63FAE}"/>
                  </a:ext>
                </a:extLst>
              </p:cNvPr>
              <p:cNvCxnSpPr>
                <a:cxnSpLocks noChangeAspect="1"/>
                <a:stCxn id="1360" idx="1"/>
                <a:endCxn id="1353" idx="5"/>
              </p:cNvCxnSpPr>
              <p:nvPr/>
            </p:nvCxnSpPr>
            <p:spPr>
              <a:xfrm flipH="1" flipV="1">
                <a:off x="11107473" y="3773855"/>
                <a:ext cx="125227" cy="76161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3" name="直接连接符 1362">
                <a:extLst>
                  <a:ext uri="{FF2B5EF4-FFF2-40B4-BE49-F238E27FC236}">
                    <a16:creationId xmlns:a16="http://schemas.microsoft.com/office/drawing/2014/main" id="{EEE8BB10-8AB6-494E-83F3-4D7BF5867080}"/>
                  </a:ext>
                </a:extLst>
              </p:cNvPr>
              <p:cNvCxnSpPr>
                <a:cxnSpLocks noChangeAspect="1"/>
                <a:stCxn id="1359" idx="4"/>
                <a:endCxn id="1360" idx="0"/>
              </p:cNvCxnSpPr>
              <p:nvPr/>
            </p:nvCxnSpPr>
            <p:spPr>
              <a:xfrm flipH="1">
                <a:off x="11265308" y="3697215"/>
                <a:ext cx="32585" cy="139511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4" name="流程图: 接点 1363">
                <a:extLst>
                  <a:ext uri="{FF2B5EF4-FFF2-40B4-BE49-F238E27FC236}">
                    <a16:creationId xmlns:a16="http://schemas.microsoft.com/office/drawing/2014/main" id="{7C74E441-CFEB-452E-98E0-1EF55FA21A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10938" y="3948469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65" name="流程图: 接点 1364">
                <a:extLst>
                  <a:ext uri="{FF2B5EF4-FFF2-40B4-BE49-F238E27FC236}">
                    <a16:creationId xmlns:a16="http://schemas.microsoft.com/office/drawing/2014/main" id="{DFCC7F46-7311-4C5F-BEE8-E5BD26AABE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684145" y="3666477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366" name="直接连接符 1365">
                <a:extLst>
                  <a:ext uri="{FF2B5EF4-FFF2-40B4-BE49-F238E27FC236}">
                    <a16:creationId xmlns:a16="http://schemas.microsoft.com/office/drawing/2014/main" id="{36F043F5-AAF1-493C-8313-0DFBC4AE255B}"/>
                  </a:ext>
                </a:extLst>
              </p:cNvPr>
              <p:cNvCxnSpPr>
                <a:cxnSpLocks noChangeAspect="1"/>
                <a:stCxn id="1365" idx="4"/>
                <a:endCxn id="1367" idx="1"/>
              </p:cNvCxnSpPr>
              <p:nvPr/>
            </p:nvCxnSpPr>
            <p:spPr>
              <a:xfrm>
                <a:off x="9730258" y="3757225"/>
                <a:ext cx="37799" cy="97602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7" name="流程图: 接点 1366">
                <a:extLst>
                  <a:ext uri="{FF2B5EF4-FFF2-40B4-BE49-F238E27FC236}">
                    <a16:creationId xmlns:a16="http://schemas.microsoft.com/office/drawing/2014/main" id="{4895A5B3-D99E-47BD-866A-6ED18CBD6A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754550" y="3841538"/>
                <a:ext cx="92227" cy="90748"/>
              </a:xfrm>
              <a:prstGeom prst="flowChartConnector">
                <a:avLst/>
              </a:prstGeom>
              <a:solidFill>
                <a:srgbClr val="9CBB5C"/>
              </a:solidFill>
              <a:ln>
                <a:solidFill>
                  <a:srgbClr val="9CBB5C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368" name="直接连接符 1367">
                <a:extLst>
                  <a:ext uri="{FF2B5EF4-FFF2-40B4-BE49-F238E27FC236}">
                    <a16:creationId xmlns:a16="http://schemas.microsoft.com/office/drawing/2014/main" id="{9E0CA6AD-7582-4467-8936-B20D125C3EFD}"/>
                  </a:ext>
                </a:extLst>
              </p:cNvPr>
              <p:cNvCxnSpPr>
                <a:cxnSpLocks noChangeAspect="1"/>
                <a:stCxn id="1365" idx="6"/>
                <a:endCxn id="1334" idx="2"/>
              </p:cNvCxnSpPr>
              <p:nvPr/>
            </p:nvCxnSpPr>
            <p:spPr>
              <a:xfrm>
                <a:off x="9776372" y="3711852"/>
                <a:ext cx="148379" cy="27277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9" name="直接连接符 1368">
                <a:extLst>
                  <a:ext uri="{FF2B5EF4-FFF2-40B4-BE49-F238E27FC236}">
                    <a16:creationId xmlns:a16="http://schemas.microsoft.com/office/drawing/2014/main" id="{6D855247-44EA-4B65-9726-E476172F8D60}"/>
                  </a:ext>
                </a:extLst>
              </p:cNvPr>
              <p:cNvCxnSpPr>
                <a:cxnSpLocks noChangeAspect="1"/>
                <a:stCxn id="1367" idx="7"/>
                <a:endCxn id="1334" idx="3"/>
              </p:cNvCxnSpPr>
              <p:nvPr/>
            </p:nvCxnSpPr>
            <p:spPr>
              <a:xfrm flipV="1">
                <a:off x="9833271" y="3771213"/>
                <a:ext cx="104986" cy="83615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0" name="直接连接符 1369">
                <a:extLst>
                  <a:ext uri="{FF2B5EF4-FFF2-40B4-BE49-F238E27FC236}">
                    <a16:creationId xmlns:a16="http://schemas.microsoft.com/office/drawing/2014/main" id="{2BF2BFF4-BE08-4BB1-BA37-181F5332A871}"/>
                  </a:ext>
                </a:extLst>
              </p:cNvPr>
              <p:cNvCxnSpPr>
                <a:cxnSpLocks noChangeAspect="1"/>
                <a:stCxn id="1334" idx="6"/>
                <a:endCxn id="1371" idx="2"/>
              </p:cNvCxnSpPr>
              <p:nvPr/>
            </p:nvCxnSpPr>
            <p:spPr>
              <a:xfrm>
                <a:off x="10016977" y="3739128"/>
                <a:ext cx="282339" cy="52990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1" name="流程图: 接点 1370">
                <a:extLst>
                  <a:ext uri="{FF2B5EF4-FFF2-40B4-BE49-F238E27FC236}">
                    <a16:creationId xmlns:a16="http://schemas.microsoft.com/office/drawing/2014/main" id="{0923A90B-2BF0-47C4-88DE-40DFE19D07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99316" y="3746743"/>
                <a:ext cx="92227" cy="90748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372" name="直接连接符 1371">
                <a:extLst>
                  <a:ext uri="{FF2B5EF4-FFF2-40B4-BE49-F238E27FC236}">
                    <a16:creationId xmlns:a16="http://schemas.microsoft.com/office/drawing/2014/main" id="{A35AA525-7EFF-4693-BC86-79587E67C7D8}"/>
                  </a:ext>
                </a:extLst>
              </p:cNvPr>
              <p:cNvCxnSpPr>
                <a:cxnSpLocks noChangeAspect="1"/>
                <a:stCxn id="1374" idx="4"/>
                <a:endCxn id="1371" idx="0"/>
              </p:cNvCxnSpPr>
              <p:nvPr/>
            </p:nvCxnSpPr>
            <p:spPr>
              <a:xfrm>
                <a:off x="10303275" y="3646051"/>
                <a:ext cx="42153" cy="10069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3" name="直接连接符 1372">
                <a:extLst>
                  <a:ext uri="{FF2B5EF4-FFF2-40B4-BE49-F238E27FC236}">
                    <a16:creationId xmlns:a16="http://schemas.microsoft.com/office/drawing/2014/main" id="{87AA4935-1A0B-4CAE-B3DB-E87E619658E6}"/>
                  </a:ext>
                </a:extLst>
              </p:cNvPr>
              <p:cNvCxnSpPr>
                <a:cxnSpLocks noChangeAspect="1"/>
                <a:stCxn id="1364" idx="1"/>
                <a:endCxn id="1371" idx="5"/>
              </p:cNvCxnSpPr>
              <p:nvPr/>
            </p:nvCxnSpPr>
            <p:spPr>
              <a:xfrm flipH="1" flipV="1">
                <a:off x="10378035" y="3824201"/>
                <a:ext cx="146408" cy="137557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4" name="流程图: 接点 1373">
                <a:extLst>
                  <a:ext uri="{FF2B5EF4-FFF2-40B4-BE49-F238E27FC236}">
                    <a16:creationId xmlns:a16="http://schemas.microsoft.com/office/drawing/2014/main" id="{A5D672CB-C089-425B-94DA-A4306C863E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57163" y="3555303"/>
                <a:ext cx="92227" cy="90748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375" name="直接连接符 1374">
                <a:extLst>
                  <a:ext uri="{FF2B5EF4-FFF2-40B4-BE49-F238E27FC236}">
                    <a16:creationId xmlns:a16="http://schemas.microsoft.com/office/drawing/2014/main" id="{B92830F4-04E6-4552-9A40-9D8D71AA40A6}"/>
                  </a:ext>
                </a:extLst>
              </p:cNvPr>
              <p:cNvCxnSpPr>
                <a:cxnSpLocks noChangeAspect="1"/>
                <a:stCxn id="1374" idx="0"/>
                <a:endCxn id="1341" idx="4"/>
              </p:cNvCxnSpPr>
              <p:nvPr/>
            </p:nvCxnSpPr>
            <p:spPr>
              <a:xfrm flipV="1">
                <a:off x="10303275" y="3459252"/>
                <a:ext cx="42170" cy="96050"/>
              </a:xfrm>
              <a:prstGeom prst="line">
                <a:avLst/>
              </a:prstGeom>
              <a:ln w="25400">
                <a:solidFill>
                  <a:srgbClr val="9CBB5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6" name="直接连接符 1375">
                <a:extLst>
                  <a:ext uri="{FF2B5EF4-FFF2-40B4-BE49-F238E27FC236}">
                    <a16:creationId xmlns:a16="http://schemas.microsoft.com/office/drawing/2014/main" id="{61C694BB-C5BC-4853-B39B-F41F7085F533}"/>
                  </a:ext>
                </a:extLst>
              </p:cNvPr>
              <p:cNvCxnSpPr>
                <a:cxnSpLocks noChangeAspect="1"/>
                <a:stCxn id="1334" idx="5"/>
                <a:endCxn id="1335" idx="2"/>
              </p:cNvCxnSpPr>
              <p:nvPr/>
            </p:nvCxnSpPr>
            <p:spPr>
              <a:xfrm>
                <a:off x="10003470" y="3771213"/>
                <a:ext cx="129965" cy="11892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7" name="流程图: 接点 1376">
                <a:extLst>
                  <a:ext uri="{FF2B5EF4-FFF2-40B4-BE49-F238E27FC236}">
                    <a16:creationId xmlns:a16="http://schemas.microsoft.com/office/drawing/2014/main" id="{2A072F97-9A01-4CE2-A990-35207D3860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864133" y="3836726"/>
                <a:ext cx="92227" cy="90748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378" name="直接连接符 1377">
                <a:extLst>
                  <a:ext uri="{FF2B5EF4-FFF2-40B4-BE49-F238E27FC236}">
                    <a16:creationId xmlns:a16="http://schemas.microsoft.com/office/drawing/2014/main" id="{A9584A5D-831B-4B8E-BA9B-09EFFE7E002B}"/>
                  </a:ext>
                </a:extLst>
              </p:cNvPr>
              <p:cNvCxnSpPr>
                <a:cxnSpLocks noChangeAspect="1"/>
                <a:stCxn id="1351" idx="5"/>
                <a:endCxn id="1377" idx="2"/>
              </p:cNvCxnSpPr>
              <p:nvPr/>
            </p:nvCxnSpPr>
            <p:spPr>
              <a:xfrm>
                <a:off x="10746931" y="3783133"/>
                <a:ext cx="117202" cy="98968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9" name="矩形: 圆角 1378">
                <a:extLst>
                  <a:ext uri="{FF2B5EF4-FFF2-40B4-BE49-F238E27FC236}">
                    <a16:creationId xmlns:a16="http://schemas.microsoft.com/office/drawing/2014/main" id="{F764B89C-E4F1-4C61-80DE-DDCF299DD01B}"/>
                  </a:ext>
                </a:extLst>
              </p:cNvPr>
              <p:cNvSpPr/>
              <p:nvPr/>
            </p:nvSpPr>
            <p:spPr>
              <a:xfrm>
                <a:off x="9608216" y="3259408"/>
                <a:ext cx="1823769" cy="940527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80" name="组合 1379">
                <a:extLst>
                  <a:ext uri="{FF2B5EF4-FFF2-40B4-BE49-F238E27FC236}">
                    <a16:creationId xmlns:a16="http://schemas.microsoft.com/office/drawing/2014/main" id="{3A1A935A-6DA4-4987-A929-7FA52018300C}"/>
                  </a:ext>
                </a:extLst>
              </p:cNvPr>
              <p:cNvGrpSpPr/>
              <p:nvPr/>
            </p:nvGrpSpPr>
            <p:grpSpPr>
              <a:xfrm>
                <a:off x="9612558" y="1970434"/>
                <a:ext cx="1823769" cy="986482"/>
                <a:chOff x="6126432" y="2235915"/>
                <a:chExt cx="1823769" cy="986482"/>
              </a:xfrm>
            </p:grpSpPr>
            <p:sp>
              <p:nvSpPr>
                <p:cNvPr id="1384" name="流程图: 接点 1383">
                  <a:extLst>
                    <a:ext uri="{FF2B5EF4-FFF2-40B4-BE49-F238E27FC236}">
                      <a16:creationId xmlns:a16="http://schemas.microsoft.com/office/drawing/2014/main" id="{D00FBBC9-1A1C-4AAF-ACDE-08DD08799F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670992" y="2563687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85" name="流程图: 接点 1384">
                  <a:extLst>
                    <a:ext uri="{FF2B5EF4-FFF2-40B4-BE49-F238E27FC236}">
                      <a16:creationId xmlns:a16="http://schemas.microsoft.com/office/drawing/2014/main" id="{F001875B-6E03-4C35-8746-9DA278E1803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70936" y="2690711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86" name="流程图: 接点 1385">
                  <a:extLst>
                    <a:ext uri="{FF2B5EF4-FFF2-40B4-BE49-F238E27FC236}">
                      <a16:creationId xmlns:a16="http://schemas.microsoft.com/office/drawing/2014/main" id="{58793193-0AD5-4D1A-8D98-1F8E01E7B3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730157" y="2807768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387" name="直接连接符 1386">
                  <a:extLst>
                    <a:ext uri="{FF2B5EF4-FFF2-40B4-BE49-F238E27FC236}">
                      <a16:creationId xmlns:a16="http://schemas.microsoft.com/office/drawing/2014/main" id="{7D5DFDA3-5B7D-45E3-BF7F-DA123F40EDB7}"/>
                    </a:ext>
                  </a:extLst>
                </p:cNvPr>
                <p:cNvCxnSpPr>
                  <a:cxnSpLocks noChangeAspect="1"/>
                  <a:stCxn id="1385" idx="7"/>
                  <a:endCxn id="1384" idx="3"/>
                </p:cNvCxnSpPr>
                <p:nvPr/>
              </p:nvCxnSpPr>
              <p:spPr>
                <a:xfrm flipV="1">
                  <a:off x="6630997" y="2623730"/>
                  <a:ext cx="50300" cy="77283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8" name="直接连接符 1387">
                  <a:extLst>
                    <a:ext uri="{FF2B5EF4-FFF2-40B4-BE49-F238E27FC236}">
                      <a16:creationId xmlns:a16="http://schemas.microsoft.com/office/drawing/2014/main" id="{AD45B70E-960C-46A4-8A18-656617DB8CB2}"/>
                    </a:ext>
                  </a:extLst>
                </p:cNvPr>
                <p:cNvCxnSpPr>
                  <a:cxnSpLocks noChangeAspect="1"/>
                  <a:stCxn id="1384" idx="5"/>
                  <a:endCxn id="1386" idx="0"/>
                </p:cNvCxnSpPr>
                <p:nvPr/>
              </p:nvCxnSpPr>
              <p:spPr>
                <a:xfrm>
                  <a:off x="6731053" y="2623730"/>
                  <a:ext cx="34286" cy="184038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9" name="直接连接符 1388">
                  <a:extLst>
                    <a:ext uri="{FF2B5EF4-FFF2-40B4-BE49-F238E27FC236}">
                      <a16:creationId xmlns:a16="http://schemas.microsoft.com/office/drawing/2014/main" id="{A03D5CCE-6327-4F09-94D8-2B0501969ABF}"/>
                    </a:ext>
                  </a:extLst>
                </p:cNvPr>
                <p:cNvCxnSpPr>
                  <a:cxnSpLocks noChangeAspect="1"/>
                  <a:stCxn id="1384" idx="6"/>
                  <a:endCxn id="1443" idx="2"/>
                </p:cNvCxnSpPr>
                <p:nvPr/>
              </p:nvCxnSpPr>
              <p:spPr>
                <a:xfrm>
                  <a:off x="6741358" y="2598860"/>
                  <a:ext cx="83198" cy="19701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0" name="直接连接符 1389">
                  <a:extLst>
                    <a:ext uri="{FF2B5EF4-FFF2-40B4-BE49-F238E27FC236}">
                      <a16:creationId xmlns:a16="http://schemas.microsoft.com/office/drawing/2014/main" id="{1C7533D8-BA37-4C47-AFC3-F271BF020D42}"/>
                    </a:ext>
                  </a:extLst>
                </p:cNvPr>
                <p:cNvCxnSpPr>
                  <a:cxnSpLocks noChangeAspect="1"/>
                  <a:stCxn id="1386" idx="6"/>
                  <a:endCxn id="1440" idx="3"/>
                </p:cNvCxnSpPr>
                <p:nvPr/>
              </p:nvCxnSpPr>
              <p:spPr>
                <a:xfrm flipV="1">
                  <a:off x="6800522" y="2791830"/>
                  <a:ext cx="66499" cy="51110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1" name="直接连接符 1390">
                  <a:extLst>
                    <a:ext uri="{FF2B5EF4-FFF2-40B4-BE49-F238E27FC236}">
                      <a16:creationId xmlns:a16="http://schemas.microsoft.com/office/drawing/2014/main" id="{F183D797-6F26-42A8-B6A0-81BA1444E594}"/>
                    </a:ext>
                  </a:extLst>
                </p:cNvPr>
                <p:cNvCxnSpPr>
                  <a:cxnSpLocks noChangeAspect="1"/>
                  <a:stCxn id="1385" idx="6"/>
                  <a:endCxn id="1443" idx="3"/>
                </p:cNvCxnSpPr>
                <p:nvPr/>
              </p:nvCxnSpPr>
              <p:spPr>
                <a:xfrm flipV="1">
                  <a:off x="6641302" y="2643431"/>
                  <a:ext cx="193558" cy="82453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2" name="流程图: 接点 1391">
                  <a:extLst>
                    <a:ext uri="{FF2B5EF4-FFF2-40B4-BE49-F238E27FC236}">
                      <a16:creationId xmlns:a16="http://schemas.microsoft.com/office/drawing/2014/main" id="{93BA4748-E996-4D22-802A-E2A47DF8C4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6849551" y="2439327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93" name="流程图: 接点 1392">
                  <a:extLst>
                    <a:ext uri="{FF2B5EF4-FFF2-40B4-BE49-F238E27FC236}">
                      <a16:creationId xmlns:a16="http://schemas.microsoft.com/office/drawing/2014/main" id="{B018AD76-526E-4F0B-978B-7FEBF985DC6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7132367" y="2473882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94" name="流程图: 接点 1393">
                  <a:extLst>
                    <a:ext uri="{FF2B5EF4-FFF2-40B4-BE49-F238E27FC236}">
                      <a16:creationId xmlns:a16="http://schemas.microsoft.com/office/drawing/2014/main" id="{AA75E4EA-F21D-422B-A829-761D47DCAD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6999900" y="2398790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95" name="流程图: 接点 1394">
                  <a:extLst>
                    <a:ext uri="{FF2B5EF4-FFF2-40B4-BE49-F238E27FC236}">
                      <a16:creationId xmlns:a16="http://schemas.microsoft.com/office/drawing/2014/main" id="{90755558-C608-4BAC-9849-66C23F3A6B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66619" y="2961059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396" name="直接连接符 1395">
                  <a:extLst>
                    <a:ext uri="{FF2B5EF4-FFF2-40B4-BE49-F238E27FC236}">
                      <a16:creationId xmlns:a16="http://schemas.microsoft.com/office/drawing/2014/main" id="{7B2B41A9-A759-48CC-B2ED-36CFC0D25E7F}"/>
                    </a:ext>
                  </a:extLst>
                </p:cNvPr>
                <p:cNvCxnSpPr>
                  <a:cxnSpLocks noChangeAspect="1"/>
                  <a:stCxn id="1392" idx="5"/>
                  <a:endCxn id="1393" idx="2"/>
                </p:cNvCxnSpPr>
                <p:nvPr/>
              </p:nvCxnSpPr>
              <p:spPr>
                <a:xfrm>
                  <a:off x="6914164" y="2493773"/>
                  <a:ext cx="218943" cy="22458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397" name="直接连接符 1396">
                  <a:extLst>
                    <a:ext uri="{FF2B5EF4-FFF2-40B4-BE49-F238E27FC236}">
                      <a16:creationId xmlns:a16="http://schemas.microsoft.com/office/drawing/2014/main" id="{C6C870F5-8F44-4763-9911-AB2C1F80E2E2}"/>
                    </a:ext>
                  </a:extLst>
                </p:cNvPr>
                <p:cNvCxnSpPr>
                  <a:cxnSpLocks noChangeAspect="1"/>
                  <a:stCxn id="1392" idx="6"/>
                  <a:endCxn id="1394" idx="2"/>
                </p:cNvCxnSpPr>
                <p:nvPr/>
              </p:nvCxnSpPr>
              <p:spPr>
                <a:xfrm flipV="1">
                  <a:off x="6919176" y="2441139"/>
                  <a:ext cx="81464" cy="26184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8" name="直接连接符 1397">
                  <a:extLst>
                    <a:ext uri="{FF2B5EF4-FFF2-40B4-BE49-F238E27FC236}">
                      <a16:creationId xmlns:a16="http://schemas.microsoft.com/office/drawing/2014/main" id="{57361026-A19F-49A5-B472-4E89BE63714E}"/>
                    </a:ext>
                  </a:extLst>
                </p:cNvPr>
                <p:cNvCxnSpPr>
                  <a:cxnSpLocks noChangeAspect="1"/>
                  <a:stCxn id="1394" idx="5"/>
                  <a:endCxn id="1393" idx="1"/>
                </p:cNvCxnSpPr>
                <p:nvPr/>
              </p:nvCxnSpPr>
              <p:spPr>
                <a:xfrm>
                  <a:off x="7064513" y="2453236"/>
                  <a:ext cx="73605" cy="36545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9" name="直接连接符 1398">
                  <a:extLst>
                    <a:ext uri="{FF2B5EF4-FFF2-40B4-BE49-F238E27FC236}">
                      <a16:creationId xmlns:a16="http://schemas.microsoft.com/office/drawing/2014/main" id="{85062C13-7515-4A05-B2A3-AB0D2B952C90}"/>
                    </a:ext>
                  </a:extLst>
                </p:cNvPr>
                <p:cNvCxnSpPr>
                  <a:cxnSpLocks noChangeAspect="1"/>
                  <a:stCxn id="1395" idx="1"/>
                  <a:endCxn id="1440" idx="4"/>
                </p:cNvCxnSpPr>
                <p:nvPr/>
              </p:nvCxnSpPr>
              <p:spPr>
                <a:xfrm flipV="1">
                  <a:off x="6876924" y="2802132"/>
                  <a:ext cx="14976" cy="169228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0" name="直接连接符 1399">
                  <a:extLst>
                    <a:ext uri="{FF2B5EF4-FFF2-40B4-BE49-F238E27FC236}">
                      <a16:creationId xmlns:a16="http://schemas.microsoft.com/office/drawing/2014/main" id="{1CEC682F-80EA-4398-9603-9F3F8E52504F}"/>
                    </a:ext>
                  </a:extLst>
                </p:cNvPr>
                <p:cNvCxnSpPr>
                  <a:cxnSpLocks noChangeAspect="1"/>
                  <a:stCxn id="1395" idx="6"/>
                  <a:endCxn id="1415" idx="3"/>
                </p:cNvCxnSpPr>
                <p:nvPr/>
              </p:nvCxnSpPr>
              <p:spPr>
                <a:xfrm flipV="1">
                  <a:off x="6936985" y="2948202"/>
                  <a:ext cx="91497" cy="48029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1" name="直接连接符 1400">
                  <a:extLst>
                    <a:ext uri="{FF2B5EF4-FFF2-40B4-BE49-F238E27FC236}">
                      <a16:creationId xmlns:a16="http://schemas.microsoft.com/office/drawing/2014/main" id="{6E77418C-642E-417B-864E-89CED10A820A}"/>
                    </a:ext>
                  </a:extLst>
                </p:cNvPr>
                <p:cNvCxnSpPr>
                  <a:cxnSpLocks noChangeAspect="1"/>
                  <a:stCxn id="1393" idx="5"/>
                  <a:endCxn id="1403" idx="1"/>
                </p:cNvCxnSpPr>
                <p:nvPr/>
              </p:nvCxnSpPr>
              <p:spPr>
                <a:xfrm>
                  <a:off x="7196980" y="2528327"/>
                  <a:ext cx="77095" cy="81197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2" name="流程图: 接点 1401">
                  <a:extLst>
                    <a:ext uri="{FF2B5EF4-FFF2-40B4-BE49-F238E27FC236}">
                      <a16:creationId xmlns:a16="http://schemas.microsoft.com/office/drawing/2014/main" id="{0F4B7CC5-DFE2-442A-BB6C-40394FD6F9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138172" y="2699952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03" name="流程图: 接点 1402">
                  <a:extLst>
                    <a:ext uri="{FF2B5EF4-FFF2-40B4-BE49-F238E27FC236}">
                      <a16:creationId xmlns:a16="http://schemas.microsoft.com/office/drawing/2014/main" id="{2D7BC3DB-7EC4-4541-9136-30A8F56A7B2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3770" y="2599222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04" name="流程图: 接点 1403">
                  <a:extLst>
                    <a:ext uri="{FF2B5EF4-FFF2-40B4-BE49-F238E27FC236}">
                      <a16:creationId xmlns:a16="http://schemas.microsoft.com/office/drawing/2014/main" id="{44488563-A585-41AF-AF04-1CA0766BA8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13252" y="2692760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05" name="直接连接符 1404">
                  <a:extLst>
                    <a:ext uri="{FF2B5EF4-FFF2-40B4-BE49-F238E27FC236}">
                      <a16:creationId xmlns:a16="http://schemas.microsoft.com/office/drawing/2014/main" id="{34760889-6C8B-45A3-BD68-7A093E11EF7F}"/>
                    </a:ext>
                  </a:extLst>
                </p:cNvPr>
                <p:cNvCxnSpPr>
                  <a:cxnSpLocks noChangeAspect="1"/>
                  <a:stCxn id="1403" idx="2"/>
                  <a:endCxn id="1402" idx="7"/>
                </p:cNvCxnSpPr>
                <p:nvPr/>
              </p:nvCxnSpPr>
              <p:spPr>
                <a:xfrm flipH="1">
                  <a:off x="7198232" y="2634395"/>
                  <a:ext cx="65538" cy="75859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6" name="直接连接符 1405">
                  <a:extLst>
                    <a:ext uri="{FF2B5EF4-FFF2-40B4-BE49-F238E27FC236}">
                      <a16:creationId xmlns:a16="http://schemas.microsoft.com/office/drawing/2014/main" id="{AF3BA755-807E-42E5-85E0-FCC245825C92}"/>
                    </a:ext>
                  </a:extLst>
                </p:cNvPr>
                <p:cNvCxnSpPr>
                  <a:cxnSpLocks noChangeAspect="1"/>
                  <a:stCxn id="1403" idx="4"/>
                  <a:endCxn id="1446" idx="0"/>
                </p:cNvCxnSpPr>
                <p:nvPr/>
              </p:nvCxnSpPr>
              <p:spPr>
                <a:xfrm>
                  <a:off x="7298953" y="2669567"/>
                  <a:ext cx="23883" cy="131972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7" name="直接连接符 1406">
                  <a:extLst>
                    <a:ext uri="{FF2B5EF4-FFF2-40B4-BE49-F238E27FC236}">
                      <a16:creationId xmlns:a16="http://schemas.microsoft.com/office/drawing/2014/main" id="{B562CA02-4C15-43FA-863B-7727AA38E4B4}"/>
                    </a:ext>
                  </a:extLst>
                </p:cNvPr>
                <p:cNvCxnSpPr>
                  <a:cxnSpLocks noChangeAspect="1"/>
                  <a:stCxn id="1403" idx="6"/>
                  <a:endCxn id="1404" idx="1"/>
                </p:cNvCxnSpPr>
                <p:nvPr/>
              </p:nvCxnSpPr>
              <p:spPr>
                <a:xfrm>
                  <a:off x="7334136" y="2634395"/>
                  <a:ext cx="89421" cy="68667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8" name="直接连接符 1407">
                  <a:extLst>
                    <a:ext uri="{FF2B5EF4-FFF2-40B4-BE49-F238E27FC236}">
                      <a16:creationId xmlns:a16="http://schemas.microsoft.com/office/drawing/2014/main" id="{B379240E-2A2F-4EEE-A008-BCC505737F46}"/>
                    </a:ext>
                  </a:extLst>
                </p:cNvPr>
                <p:cNvCxnSpPr>
                  <a:cxnSpLocks noChangeAspect="1"/>
                  <a:stCxn id="1404" idx="3"/>
                  <a:endCxn id="1446" idx="6"/>
                </p:cNvCxnSpPr>
                <p:nvPr/>
              </p:nvCxnSpPr>
              <p:spPr>
                <a:xfrm flipH="1">
                  <a:off x="7358019" y="2752803"/>
                  <a:ext cx="65538" cy="83909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9" name="直接连接符 1408">
                  <a:extLst>
                    <a:ext uri="{FF2B5EF4-FFF2-40B4-BE49-F238E27FC236}">
                      <a16:creationId xmlns:a16="http://schemas.microsoft.com/office/drawing/2014/main" id="{830DD640-5CCA-4F91-91C7-2F2CA5381020}"/>
                    </a:ext>
                  </a:extLst>
                </p:cNvPr>
                <p:cNvCxnSpPr>
                  <a:cxnSpLocks noChangeAspect="1"/>
                  <a:stCxn id="1402" idx="6"/>
                  <a:endCxn id="1404" idx="2"/>
                </p:cNvCxnSpPr>
                <p:nvPr/>
              </p:nvCxnSpPr>
              <p:spPr>
                <a:xfrm flipV="1">
                  <a:off x="7208537" y="2727932"/>
                  <a:ext cx="204715" cy="7192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0" name="流程图: 接点 1409">
                  <a:extLst>
                    <a:ext uri="{FF2B5EF4-FFF2-40B4-BE49-F238E27FC236}">
                      <a16:creationId xmlns:a16="http://schemas.microsoft.com/office/drawing/2014/main" id="{EC2E7127-AFC6-4BBF-8418-FE0A0C2E37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83413" y="2623049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11" name="流程图: 接点 1410">
                  <a:extLst>
                    <a:ext uri="{FF2B5EF4-FFF2-40B4-BE49-F238E27FC236}">
                      <a16:creationId xmlns:a16="http://schemas.microsoft.com/office/drawing/2014/main" id="{BCC84827-686B-45C3-BB8E-254C4736F52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558552" y="2801539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12" name="直接连接符 1411">
                  <a:extLst>
                    <a:ext uri="{FF2B5EF4-FFF2-40B4-BE49-F238E27FC236}">
                      <a16:creationId xmlns:a16="http://schemas.microsoft.com/office/drawing/2014/main" id="{04F9CFA2-163C-46FB-AD11-44DDC5C0EE0F}"/>
                    </a:ext>
                  </a:extLst>
                </p:cNvPr>
                <p:cNvCxnSpPr>
                  <a:cxnSpLocks noChangeAspect="1"/>
                  <a:stCxn id="1410" idx="2"/>
                  <a:endCxn id="1404" idx="7"/>
                </p:cNvCxnSpPr>
                <p:nvPr/>
              </p:nvCxnSpPr>
              <p:spPr>
                <a:xfrm flipH="1">
                  <a:off x="7473313" y="2658222"/>
                  <a:ext cx="110100" cy="44840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3" name="直接连接符 1412">
                  <a:extLst>
                    <a:ext uri="{FF2B5EF4-FFF2-40B4-BE49-F238E27FC236}">
                      <a16:creationId xmlns:a16="http://schemas.microsoft.com/office/drawing/2014/main" id="{E9A28F27-E013-45C7-A4E1-771A93664A43}"/>
                    </a:ext>
                  </a:extLst>
                </p:cNvPr>
                <p:cNvCxnSpPr>
                  <a:cxnSpLocks noChangeAspect="1"/>
                  <a:stCxn id="1411" idx="1"/>
                  <a:endCxn id="1404" idx="5"/>
                </p:cNvCxnSpPr>
                <p:nvPr/>
              </p:nvCxnSpPr>
              <p:spPr>
                <a:xfrm flipH="1" flipV="1">
                  <a:off x="7473313" y="2752803"/>
                  <a:ext cx="95544" cy="59038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4" name="直接连接符 1413">
                  <a:extLst>
                    <a:ext uri="{FF2B5EF4-FFF2-40B4-BE49-F238E27FC236}">
                      <a16:creationId xmlns:a16="http://schemas.microsoft.com/office/drawing/2014/main" id="{0EB927F6-5047-4BF6-8AB1-F4234009ED79}"/>
                    </a:ext>
                  </a:extLst>
                </p:cNvPr>
                <p:cNvCxnSpPr>
                  <a:cxnSpLocks noChangeAspect="1"/>
                  <a:stCxn id="1410" idx="4"/>
                  <a:endCxn id="1411" idx="0"/>
                </p:cNvCxnSpPr>
                <p:nvPr/>
              </p:nvCxnSpPr>
              <p:spPr>
                <a:xfrm flipH="1">
                  <a:off x="7593735" y="2693394"/>
                  <a:ext cx="24861" cy="108145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5" name="流程图: 接点 1414">
                  <a:extLst>
                    <a:ext uri="{FF2B5EF4-FFF2-40B4-BE49-F238E27FC236}">
                      <a16:creationId xmlns:a16="http://schemas.microsoft.com/office/drawing/2014/main" id="{1D8F6B69-39B8-4B2E-8C8C-20BE2A74EC9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018177" y="2888159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16" name="流程图: 接点 1415">
                  <a:extLst>
                    <a:ext uri="{FF2B5EF4-FFF2-40B4-BE49-F238E27FC236}">
                      <a16:creationId xmlns:a16="http://schemas.microsoft.com/office/drawing/2014/main" id="{F026BB44-997F-4CAB-BCED-A6B9660CD3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87363" y="2669567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17" name="直接连接符 1416">
                  <a:extLst>
                    <a:ext uri="{FF2B5EF4-FFF2-40B4-BE49-F238E27FC236}">
                      <a16:creationId xmlns:a16="http://schemas.microsoft.com/office/drawing/2014/main" id="{CD415A65-80ED-4300-962E-AEA7A1C027DD}"/>
                    </a:ext>
                  </a:extLst>
                </p:cNvPr>
                <p:cNvCxnSpPr>
                  <a:cxnSpLocks noChangeAspect="1"/>
                  <a:stCxn id="1416" idx="4"/>
                  <a:endCxn id="1418" idx="1"/>
                </p:cNvCxnSpPr>
                <p:nvPr/>
              </p:nvCxnSpPr>
              <p:spPr>
                <a:xfrm>
                  <a:off x="6422546" y="2739912"/>
                  <a:ext cx="28839" cy="75658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8" name="流程图: 接点 1417">
                  <a:extLst>
                    <a:ext uri="{FF2B5EF4-FFF2-40B4-BE49-F238E27FC236}">
                      <a16:creationId xmlns:a16="http://schemas.microsoft.com/office/drawing/2014/main" id="{DE34B88A-2E78-4D01-A962-515AEBF734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41080" y="2805269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19" name="直接连接符 1418">
                  <a:extLst>
                    <a:ext uri="{FF2B5EF4-FFF2-40B4-BE49-F238E27FC236}">
                      <a16:creationId xmlns:a16="http://schemas.microsoft.com/office/drawing/2014/main" id="{22DB7535-BBEB-4BD5-A1D7-D1BCF475B23F}"/>
                    </a:ext>
                  </a:extLst>
                </p:cNvPr>
                <p:cNvCxnSpPr>
                  <a:cxnSpLocks noChangeAspect="1"/>
                  <a:stCxn id="1416" idx="6"/>
                  <a:endCxn id="1385" idx="2"/>
                </p:cNvCxnSpPr>
                <p:nvPr/>
              </p:nvCxnSpPr>
              <p:spPr>
                <a:xfrm>
                  <a:off x="6457729" y="2704740"/>
                  <a:ext cx="113208" cy="21144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0" name="直接连接符 1419">
                  <a:extLst>
                    <a:ext uri="{FF2B5EF4-FFF2-40B4-BE49-F238E27FC236}">
                      <a16:creationId xmlns:a16="http://schemas.microsoft.com/office/drawing/2014/main" id="{3E7E1364-EB09-4222-926A-1F66DB97045C}"/>
                    </a:ext>
                  </a:extLst>
                </p:cNvPr>
                <p:cNvCxnSpPr>
                  <a:cxnSpLocks noChangeAspect="1"/>
                  <a:stCxn id="1418" idx="7"/>
                  <a:endCxn id="1385" idx="3"/>
                </p:cNvCxnSpPr>
                <p:nvPr/>
              </p:nvCxnSpPr>
              <p:spPr>
                <a:xfrm flipV="1">
                  <a:off x="6501141" y="2750755"/>
                  <a:ext cx="80101" cy="64816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1" name="流程图: 接点 1420">
                  <a:extLst>
                    <a:ext uri="{FF2B5EF4-FFF2-40B4-BE49-F238E27FC236}">
                      <a16:creationId xmlns:a16="http://schemas.microsoft.com/office/drawing/2014/main" id="{0B94E949-985B-48B2-82E6-D9DC91DB55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6800455" y="2283182"/>
                  <a:ext cx="70366" cy="70345"/>
                </a:xfrm>
                <a:prstGeom prst="flowChartConnector">
                  <a:avLst/>
                </a:prstGeom>
                <a:solidFill>
                  <a:srgbClr val="F4954A"/>
                </a:solidFill>
                <a:ln>
                  <a:solidFill>
                    <a:srgbClr val="F4954A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22" name="流程图: 接点 1421">
                  <a:extLst>
                    <a:ext uri="{FF2B5EF4-FFF2-40B4-BE49-F238E27FC236}">
                      <a16:creationId xmlns:a16="http://schemas.microsoft.com/office/drawing/2014/main" id="{125C76ED-3FD7-4808-97B6-44B9967B56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6273001" y="2551734"/>
                  <a:ext cx="70366" cy="70345"/>
                </a:xfrm>
                <a:prstGeom prst="flowChartConnector">
                  <a:avLst/>
                </a:prstGeom>
                <a:solidFill>
                  <a:srgbClr val="F4954A"/>
                </a:solidFill>
                <a:ln>
                  <a:solidFill>
                    <a:srgbClr val="F4954A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23" name="流程图: 接点 1422">
                  <a:extLst>
                    <a:ext uri="{FF2B5EF4-FFF2-40B4-BE49-F238E27FC236}">
                      <a16:creationId xmlns:a16="http://schemas.microsoft.com/office/drawing/2014/main" id="{0A7612A7-DA4F-4B95-ACE6-F32832B565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6223226" y="2785793"/>
                  <a:ext cx="70366" cy="70345"/>
                </a:xfrm>
                <a:prstGeom prst="flowChartConnector">
                  <a:avLst/>
                </a:prstGeom>
                <a:solidFill>
                  <a:srgbClr val="F4954A"/>
                </a:solidFill>
                <a:ln>
                  <a:solidFill>
                    <a:srgbClr val="F4954A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24" name="流程图: 接点 1423">
                  <a:extLst>
                    <a:ext uri="{FF2B5EF4-FFF2-40B4-BE49-F238E27FC236}">
                      <a16:creationId xmlns:a16="http://schemas.microsoft.com/office/drawing/2014/main" id="{F1795679-0EAE-42B5-92C4-2391114020A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6399459" y="2982168"/>
                  <a:ext cx="70366" cy="70345"/>
                </a:xfrm>
                <a:prstGeom prst="flowChartConnector">
                  <a:avLst/>
                </a:prstGeom>
                <a:solidFill>
                  <a:srgbClr val="F4954A"/>
                </a:solidFill>
                <a:ln>
                  <a:solidFill>
                    <a:srgbClr val="F4954A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25" name="流程图: 接点 1424">
                  <a:extLst>
                    <a:ext uri="{FF2B5EF4-FFF2-40B4-BE49-F238E27FC236}">
                      <a16:creationId xmlns:a16="http://schemas.microsoft.com/office/drawing/2014/main" id="{6B8BD594-F8FD-4961-A456-5F837BD0F6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6802587" y="3091832"/>
                  <a:ext cx="70366" cy="70345"/>
                </a:xfrm>
                <a:prstGeom prst="flowChartConnector">
                  <a:avLst/>
                </a:prstGeom>
                <a:solidFill>
                  <a:srgbClr val="F4954A"/>
                </a:solidFill>
                <a:ln>
                  <a:solidFill>
                    <a:srgbClr val="F4954A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26" name="流程图: 接点 1425">
                  <a:extLst>
                    <a:ext uri="{FF2B5EF4-FFF2-40B4-BE49-F238E27FC236}">
                      <a16:creationId xmlns:a16="http://schemas.microsoft.com/office/drawing/2014/main" id="{EA7E6499-D467-4AC0-9362-899151F33CC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7041045" y="3099901"/>
                  <a:ext cx="70366" cy="70345"/>
                </a:xfrm>
                <a:prstGeom prst="flowChartConnector">
                  <a:avLst/>
                </a:prstGeom>
                <a:solidFill>
                  <a:srgbClr val="F4954A"/>
                </a:solidFill>
                <a:ln>
                  <a:solidFill>
                    <a:srgbClr val="F4954A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27" name="流程图: 接点 1426">
                  <a:extLst>
                    <a:ext uri="{FF2B5EF4-FFF2-40B4-BE49-F238E27FC236}">
                      <a16:creationId xmlns:a16="http://schemas.microsoft.com/office/drawing/2014/main" id="{2435944F-7022-4BB5-A7C7-22B2050212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7776717" y="2718265"/>
                  <a:ext cx="70366" cy="70345"/>
                </a:xfrm>
                <a:prstGeom prst="flowChartConnector">
                  <a:avLst/>
                </a:prstGeom>
                <a:solidFill>
                  <a:srgbClr val="F4954A"/>
                </a:solidFill>
                <a:ln>
                  <a:solidFill>
                    <a:srgbClr val="F4954A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28" name="流程图: 接点 1427">
                  <a:extLst>
                    <a:ext uri="{FF2B5EF4-FFF2-40B4-BE49-F238E27FC236}">
                      <a16:creationId xmlns:a16="http://schemas.microsoft.com/office/drawing/2014/main" id="{DB932B75-2181-4601-9B45-DE618C848C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7703854" y="2495849"/>
                  <a:ext cx="70366" cy="70345"/>
                </a:xfrm>
                <a:prstGeom prst="flowChartConnector">
                  <a:avLst/>
                </a:prstGeom>
                <a:solidFill>
                  <a:srgbClr val="F4954A"/>
                </a:solidFill>
                <a:ln>
                  <a:solidFill>
                    <a:srgbClr val="F4954A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29" name="流程图: 接点 1428">
                  <a:extLst>
                    <a:ext uri="{FF2B5EF4-FFF2-40B4-BE49-F238E27FC236}">
                      <a16:creationId xmlns:a16="http://schemas.microsoft.com/office/drawing/2014/main" id="{D86E4E98-0803-4B18-9B21-F37F9C4AC3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893624">
                  <a:off x="7671653" y="2919450"/>
                  <a:ext cx="70366" cy="70345"/>
                </a:xfrm>
                <a:prstGeom prst="flowChartConnector">
                  <a:avLst/>
                </a:prstGeom>
                <a:solidFill>
                  <a:srgbClr val="F4954A"/>
                </a:solidFill>
                <a:ln>
                  <a:solidFill>
                    <a:srgbClr val="F4954A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30" name="直接连接符 1429">
                  <a:extLst>
                    <a:ext uri="{FF2B5EF4-FFF2-40B4-BE49-F238E27FC236}">
                      <a16:creationId xmlns:a16="http://schemas.microsoft.com/office/drawing/2014/main" id="{6589F06F-EB32-4662-9336-80CBF4F9ABD5}"/>
                    </a:ext>
                  </a:extLst>
                </p:cNvPr>
                <p:cNvCxnSpPr>
                  <a:cxnSpLocks noChangeAspect="1"/>
                  <a:stCxn id="1392" idx="0"/>
                  <a:endCxn id="1421" idx="4"/>
                </p:cNvCxnSpPr>
                <p:nvPr/>
              </p:nvCxnSpPr>
              <p:spPr>
                <a:xfrm flipH="1" flipV="1">
                  <a:off x="6842816" y="2352788"/>
                  <a:ext cx="34739" cy="87279"/>
                </a:xfrm>
                <a:prstGeom prst="line">
                  <a:avLst/>
                </a:prstGeom>
                <a:ln w="25400">
                  <a:solidFill>
                    <a:srgbClr val="F495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直接连接符 1430">
                  <a:extLst>
                    <a:ext uri="{FF2B5EF4-FFF2-40B4-BE49-F238E27FC236}">
                      <a16:creationId xmlns:a16="http://schemas.microsoft.com/office/drawing/2014/main" id="{693941F1-F40F-4432-96AF-5FAF26699DE3}"/>
                    </a:ext>
                  </a:extLst>
                </p:cNvPr>
                <p:cNvCxnSpPr>
                  <a:cxnSpLocks noChangeAspect="1"/>
                  <a:stCxn id="1427" idx="0"/>
                  <a:endCxn id="1428" idx="4"/>
                </p:cNvCxnSpPr>
                <p:nvPr/>
              </p:nvCxnSpPr>
              <p:spPr>
                <a:xfrm flipH="1" flipV="1">
                  <a:off x="7746215" y="2565454"/>
                  <a:ext cx="58506" cy="153550"/>
                </a:xfrm>
                <a:prstGeom prst="line">
                  <a:avLst/>
                </a:prstGeom>
                <a:ln w="25400">
                  <a:solidFill>
                    <a:srgbClr val="F495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2" name="直接连接符 1431">
                  <a:extLst>
                    <a:ext uri="{FF2B5EF4-FFF2-40B4-BE49-F238E27FC236}">
                      <a16:creationId xmlns:a16="http://schemas.microsoft.com/office/drawing/2014/main" id="{1E939FCB-F8D7-4EA5-8427-6945D2A3D44B}"/>
                    </a:ext>
                  </a:extLst>
                </p:cNvPr>
                <p:cNvCxnSpPr>
                  <a:cxnSpLocks noChangeAspect="1"/>
                  <a:stCxn id="1427" idx="1"/>
                  <a:endCxn id="1410" idx="5"/>
                </p:cNvCxnSpPr>
                <p:nvPr/>
              </p:nvCxnSpPr>
              <p:spPr>
                <a:xfrm flipH="1" flipV="1">
                  <a:off x="7643474" y="2683092"/>
                  <a:ext cx="138995" cy="51072"/>
                </a:xfrm>
                <a:prstGeom prst="line">
                  <a:avLst/>
                </a:prstGeom>
                <a:ln w="25400">
                  <a:solidFill>
                    <a:srgbClr val="F495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直接连接符 1432">
                  <a:extLst>
                    <a:ext uri="{FF2B5EF4-FFF2-40B4-BE49-F238E27FC236}">
                      <a16:creationId xmlns:a16="http://schemas.microsoft.com/office/drawing/2014/main" id="{AC6B0F46-7358-40CC-83CA-B296A9BEA734}"/>
                    </a:ext>
                  </a:extLst>
                </p:cNvPr>
                <p:cNvCxnSpPr>
                  <a:cxnSpLocks noChangeAspect="1"/>
                  <a:stCxn id="1427" idx="3"/>
                  <a:endCxn id="1429" idx="7"/>
                </p:cNvCxnSpPr>
                <p:nvPr/>
              </p:nvCxnSpPr>
              <p:spPr>
                <a:xfrm flipH="1">
                  <a:off x="7726115" y="2782859"/>
                  <a:ext cx="66506" cy="142341"/>
                </a:xfrm>
                <a:prstGeom prst="line">
                  <a:avLst/>
                </a:prstGeom>
                <a:ln w="25400">
                  <a:solidFill>
                    <a:srgbClr val="F495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4" name="直接连接符 1433">
                  <a:extLst>
                    <a:ext uri="{FF2B5EF4-FFF2-40B4-BE49-F238E27FC236}">
                      <a16:creationId xmlns:a16="http://schemas.microsoft.com/office/drawing/2014/main" id="{FA37C038-7C51-4EFA-8A54-3B800156C228}"/>
                    </a:ext>
                  </a:extLst>
                </p:cNvPr>
                <p:cNvCxnSpPr>
                  <a:cxnSpLocks noChangeAspect="1"/>
                  <a:stCxn id="1425" idx="7"/>
                  <a:endCxn id="1395" idx="4"/>
                </p:cNvCxnSpPr>
                <p:nvPr/>
              </p:nvCxnSpPr>
              <p:spPr>
                <a:xfrm flipV="1">
                  <a:off x="6857048" y="3031404"/>
                  <a:ext cx="44754" cy="66179"/>
                </a:xfrm>
                <a:prstGeom prst="line">
                  <a:avLst/>
                </a:prstGeom>
                <a:ln w="25400">
                  <a:solidFill>
                    <a:srgbClr val="F495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直接连接符 1434">
                  <a:extLst>
                    <a:ext uri="{FF2B5EF4-FFF2-40B4-BE49-F238E27FC236}">
                      <a16:creationId xmlns:a16="http://schemas.microsoft.com/office/drawing/2014/main" id="{2A042FD2-0035-46FB-BC95-8537A7DCEABC}"/>
                    </a:ext>
                  </a:extLst>
                </p:cNvPr>
                <p:cNvCxnSpPr>
                  <a:cxnSpLocks noChangeAspect="1"/>
                  <a:stCxn id="1426" idx="2"/>
                  <a:endCxn id="1425" idx="6"/>
                </p:cNvCxnSpPr>
                <p:nvPr/>
              </p:nvCxnSpPr>
              <p:spPr>
                <a:xfrm flipH="1" flipV="1">
                  <a:off x="6872212" y="3119829"/>
                  <a:ext cx="169573" cy="22422"/>
                </a:xfrm>
                <a:prstGeom prst="line">
                  <a:avLst/>
                </a:prstGeom>
                <a:ln w="25400">
                  <a:solidFill>
                    <a:srgbClr val="F495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6" name="直接连接符 1435">
                  <a:extLst>
                    <a:ext uri="{FF2B5EF4-FFF2-40B4-BE49-F238E27FC236}">
                      <a16:creationId xmlns:a16="http://schemas.microsoft.com/office/drawing/2014/main" id="{6D3996C8-C885-4911-85D3-E595000E992C}"/>
                    </a:ext>
                  </a:extLst>
                </p:cNvPr>
                <p:cNvCxnSpPr>
                  <a:cxnSpLocks noChangeAspect="1"/>
                  <a:stCxn id="1424" idx="7"/>
                  <a:endCxn id="1418" idx="4"/>
                </p:cNvCxnSpPr>
                <p:nvPr/>
              </p:nvCxnSpPr>
              <p:spPr>
                <a:xfrm flipV="1">
                  <a:off x="6453920" y="2875614"/>
                  <a:ext cx="22342" cy="112304"/>
                </a:xfrm>
                <a:prstGeom prst="line">
                  <a:avLst/>
                </a:prstGeom>
                <a:ln w="25400">
                  <a:solidFill>
                    <a:srgbClr val="F495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7" name="直接连接符 1436">
                  <a:extLst>
                    <a:ext uri="{FF2B5EF4-FFF2-40B4-BE49-F238E27FC236}">
                      <a16:creationId xmlns:a16="http://schemas.microsoft.com/office/drawing/2014/main" id="{CC170D1A-7CEE-4288-B549-30C54982E258}"/>
                    </a:ext>
                  </a:extLst>
                </p:cNvPr>
                <p:cNvCxnSpPr>
                  <a:cxnSpLocks noChangeAspect="1"/>
                  <a:stCxn id="1423" idx="6"/>
                  <a:endCxn id="1416" idx="3"/>
                </p:cNvCxnSpPr>
                <p:nvPr/>
              </p:nvCxnSpPr>
              <p:spPr>
                <a:xfrm flipV="1">
                  <a:off x="6292851" y="2729611"/>
                  <a:ext cx="104817" cy="84179"/>
                </a:xfrm>
                <a:prstGeom prst="line">
                  <a:avLst/>
                </a:prstGeom>
                <a:ln w="25400">
                  <a:solidFill>
                    <a:srgbClr val="F495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8" name="直接连接符 1437">
                  <a:extLst>
                    <a:ext uri="{FF2B5EF4-FFF2-40B4-BE49-F238E27FC236}">
                      <a16:creationId xmlns:a16="http://schemas.microsoft.com/office/drawing/2014/main" id="{FDF5318A-339D-475F-8EDC-83CBB5B6BBEF}"/>
                    </a:ext>
                  </a:extLst>
                </p:cNvPr>
                <p:cNvCxnSpPr>
                  <a:cxnSpLocks noChangeAspect="1"/>
                  <a:endCxn id="1422" idx="3"/>
                </p:cNvCxnSpPr>
                <p:nvPr/>
              </p:nvCxnSpPr>
              <p:spPr>
                <a:xfrm flipV="1">
                  <a:off x="6258408" y="2616328"/>
                  <a:ext cx="30496" cy="196975"/>
                </a:xfrm>
                <a:prstGeom prst="line">
                  <a:avLst/>
                </a:prstGeom>
                <a:ln w="25400">
                  <a:solidFill>
                    <a:srgbClr val="F4954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9" name="直接连接符 1438">
                  <a:extLst>
                    <a:ext uri="{FF2B5EF4-FFF2-40B4-BE49-F238E27FC236}">
                      <a16:creationId xmlns:a16="http://schemas.microsoft.com/office/drawing/2014/main" id="{1777FF41-AA3A-469C-BC41-388D2D851F06}"/>
                    </a:ext>
                  </a:extLst>
                </p:cNvPr>
                <p:cNvCxnSpPr>
                  <a:cxnSpLocks noChangeAspect="1"/>
                  <a:stCxn id="1385" idx="6"/>
                  <a:endCxn id="1440" idx="2"/>
                </p:cNvCxnSpPr>
                <p:nvPr/>
              </p:nvCxnSpPr>
              <p:spPr>
                <a:xfrm>
                  <a:off x="6641302" y="2725884"/>
                  <a:ext cx="215415" cy="41076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0" name="流程图: 接点 1439">
                  <a:extLst>
                    <a:ext uri="{FF2B5EF4-FFF2-40B4-BE49-F238E27FC236}">
                      <a16:creationId xmlns:a16="http://schemas.microsoft.com/office/drawing/2014/main" id="{C91126E4-D876-4B0C-AD8E-FB40F767F34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56717" y="2731787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41" name="直接连接符 1440">
                  <a:extLst>
                    <a:ext uri="{FF2B5EF4-FFF2-40B4-BE49-F238E27FC236}">
                      <a16:creationId xmlns:a16="http://schemas.microsoft.com/office/drawing/2014/main" id="{D33F13BE-5312-43C2-89F3-A93BCFC0D287}"/>
                    </a:ext>
                  </a:extLst>
                </p:cNvPr>
                <p:cNvCxnSpPr>
                  <a:cxnSpLocks noChangeAspect="1"/>
                  <a:stCxn id="1443" idx="4"/>
                  <a:endCxn id="1440" idx="0"/>
                </p:cNvCxnSpPr>
                <p:nvPr/>
              </p:nvCxnSpPr>
              <p:spPr>
                <a:xfrm>
                  <a:off x="6859738" y="2653733"/>
                  <a:ext cx="32161" cy="78054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2" name="直接连接符 1441">
                  <a:extLst>
                    <a:ext uri="{FF2B5EF4-FFF2-40B4-BE49-F238E27FC236}">
                      <a16:creationId xmlns:a16="http://schemas.microsoft.com/office/drawing/2014/main" id="{E2690AF3-E43A-49CC-875A-EBAC37D95791}"/>
                    </a:ext>
                  </a:extLst>
                </p:cNvPr>
                <p:cNvCxnSpPr>
                  <a:cxnSpLocks noChangeAspect="1"/>
                  <a:stCxn id="1415" idx="1"/>
                  <a:endCxn id="1440" idx="5"/>
                </p:cNvCxnSpPr>
                <p:nvPr/>
              </p:nvCxnSpPr>
              <p:spPr>
                <a:xfrm flipH="1" flipV="1">
                  <a:off x="6916777" y="2791830"/>
                  <a:ext cx="111704" cy="106630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3" name="流程图: 接点 1442">
                  <a:extLst>
                    <a:ext uri="{FF2B5EF4-FFF2-40B4-BE49-F238E27FC236}">
                      <a16:creationId xmlns:a16="http://schemas.microsoft.com/office/drawing/2014/main" id="{8DE05C74-C206-4232-BD61-A06A9B9E5F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24556" y="2583388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44" name="直接连接符 1443">
                  <a:extLst>
                    <a:ext uri="{FF2B5EF4-FFF2-40B4-BE49-F238E27FC236}">
                      <a16:creationId xmlns:a16="http://schemas.microsoft.com/office/drawing/2014/main" id="{87434DDE-F92C-4E47-9976-CD5616C3B81E}"/>
                    </a:ext>
                  </a:extLst>
                </p:cNvPr>
                <p:cNvCxnSpPr>
                  <a:cxnSpLocks noChangeAspect="1"/>
                  <a:stCxn id="1443" idx="0"/>
                  <a:endCxn id="1392" idx="4"/>
                </p:cNvCxnSpPr>
                <p:nvPr/>
              </p:nvCxnSpPr>
              <p:spPr>
                <a:xfrm flipV="1">
                  <a:off x="6859738" y="2508932"/>
                  <a:ext cx="32174" cy="74455"/>
                </a:xfrm>
                <a:prstGeom prst="line">
                  <a:avLst/>
                </a:prstGeom>
                <a:ln w="12700">
                  <a:solidFill>
                    <a:srgbClr val="9CBB5C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5" name="直接连接符 1444">
                  <a:extLst>
                    <a:ext uri="{FF2B5EF4-FFF2-40B4-BE49-F238E27FC236}">
                      <a16:creationId xmlns:a16="http://schemas.microsoft.com/office/drawing/2014/main" id="{8A79A344-726B-4FB9-9AA7-9E873A659B70}"/>
                    </a:ext>
                  </a:extLst>
                </p:cNvPr>
                <p:cNvCxnSpPr>
                  <a:cxnSpLocks noChangeAspect="1"/>
                  <a:stCxn id="1385" idx="5"/>
                  <a:endCxn id="1386" idx="2"/>
                </p:cNvCxnSpPr>
                <p:nvPr/>
              </p:nvCxnSpPr>
              <p:spPr>
                <a:xfrm>
                  <a:off x="6630997" y="2750755"/>
                  <a:ext cx="99159" cy="92186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6" name="流程图: 接点 1445">
                  <a:extLst>
                    <a:ext uri="{FF2B5EF4-FFF2-40B4-BE49-F238E27FC236}">
                      <a16:creationId xmlns:a16="http://schemas.microsoft.com/office/drawing/2014/main" id="{DAAED0B4-D3CF-4455-9A99-F022FD0804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87653" y="2801539"/>
                  <a:ext cx="70366" cy="70345"/>
                </a:xfrm>
                <a:prstGeom prst="flowChartConnector">
                  <a:avLst/>
                </a:prstGeom>
                <a:noFill/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47" name="直接连接符 1446">
                  <a:extLst>
                    <a:ext uri="{FF2B5EF4-FFF2-40B4-BE49-F238E27FC236}">
                      <a16:creationId xmlns:a16="http://schemas.microsoft.com/office/drawing/2014/main" id="{991FB956-E1A0-4207-9F47-3478CAFA0487}"/>
                    </a:ext>
                  </a:extLst>
                </p:cNvPr>
                <p:cNvCxnSpPr>
                  <a:cxnSpLocks noChangeAspect="1"/>
                  <a:stCxn id="1402" idx="5"/>
                  <a:endCxn id="1446" idx="2"/>
                </p:cNvCxnSpPr>
                <p:nvPr/>
              </p:nvCxnSpPr>
              <p:spPr>
                <a:xfrm>
                  <a:off x="7198232" y="2759995"/>
                  <a:ext cx="89421" cy="76717"/>
                </a:xfrm>
                <a:prstGeom prst="line">
                  <a:avLst/>
                </a:prstGeom>
                <a:ln w="12700">
                  <a:solidFill>
                    <a:srgbClr val="BE504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48" name="矩形: 圆角 1447">
                  <a:extLst>
                    <a:ext uri="{FF2B5EF4-FFF2-40B4-BE49-F238E27FC236}">
                      <a16:creationId xmlns:a16="http://schemas.microsoft.com/office/drawing/2014/main" id="{72D56181-537E-417E-8161-3C6E2E83B09A}"/>
                    </a:ext>
                  </a:extLst>
                </p:cNvPr>
                <p:cNvSpPr/>
                <p:nvPr/>
              </p:nvSpPr>
              <p:spPr>
                <a:xfrm>
                  <a:off x="6126432" y="2235915"/>
                  <a:ext cx="1823769" cy="986482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381" name="直接连接符 1380">
                <a:extLst>
                  <a:ext uri="{FF2B5EF4-FFF2-40B4-BE49-F238E27FC236}">
                    <a16:creationId xmlns:a16="http://schemas.microsoft.com/office/drawing/2014/main" id="{3D341643-015D-4848-A60A-2B84CEF7D98E}"/>
                  </a:ext>
                </a:extLst>
              </p:cNvPr>
              <p:cNvCxnSpPr>
                <a:cxnSpLocks/>
                <a:stCxn id="1379" idx="2"/>
                <a:endCxn id="1473" idx="0"/>
              </p:cNvCxnSpPr>
              <p:nvPr/>
            </p:nvCxnSpPr>
            <p:spPr>
              <a:xfrm flipH="1">
                <a:off x="9883683" y="4199935"/>
                <a:ext cx="636418" cy="2638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直接连接符 1381">
                <a:extLst>
                  <a:ext uri="{FF2B5EF4-FFF2-40B4-BE49-F238E27FC236}">
                    <a16:creationId xmlns:a16="http://schemas.microsoft.com/office/drawing/2014/main" id="{F7F44F1C-44E3-4E33-92B2-ACF8574CECE3}"/>
                  </a:ext>
                </a:extLst>
              </p:cNvPr>
              <p:cNvCxnSpPr>
                <a:cxnSpLocks/>
                <a:stCxn id="1379" idx="2"/>
                <a:endCxn id="1459" idx="0"/>
              </p:cNvCxnSpPr>
              <p:nvPr/>
            </p:nvCxnSpPr>
            <p:spPr>
              <a:xfrm>
                <a:off x="10520101" y="4199935"/>
                <a:ext cx="606553" cy="2551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直接连接符 1382">
                <a:extLst>
                  <a:ext uri="{FF2B5EF4-FFF2-40B4-BE49-F238E27FC236}">
                    <a16:creationId xmlns:a16="http://schemas.microsoft.com/office/drawing/2014/main" id="{119FE3E7-C0C3-43C5-A37D-E9B0B15E645A}"/>
                  </a:ext>
                </a:extLst>
              </p:cNvPr>
              <p:cNvCxnSpPr>
                <a:cxnSpLocks/>
                <a:stCxn id="1448" idx="2"/>
                <a:endCxn id="1379" idx="0"/>
              </p:cNvCxnSpPr>
              <p:nvPr/>
            </p:nvCxnSpPr>
            <p:spPr>
              <a:xfrm flipH="1">
                <a:off x="10520101" y="2956916"/>
                <a:ext cx="4342" cy="3024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6" name="文本框 1325">
              <a:extLst>
                <a:ext uri="{FF2B5EF4-FFF2-40B4-BE49-F238E27FC236}">
                  <a16:creationId xmlns:a16="http://schemas.microsoft.com/office/drawing/2014/main" id="{7C6C5882-9EFF-4AF4-8A37-D6970C7AC024}"/>
                </a:ext>
              </a:extLst>
            </p:cNvPr>
            <p:cNvSpPr txBox="1"/>
            <p:nvPr/>
          </p:nvSpPr>
          <p:spPr>
            <a:xfrm>
              <a:off x="6956571" y="507672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3.2</a:t>
              </a:r>
              <a:endParaRPr lang="zh-CN" altLang="en-US" dirty="0"/>
            </a:p>
          </p:txBody>
        </p:sp>
        <p:sp>
          <p:nvSpPr>
            <p:cNvPr id="1327" name="文本框 1326">
              <a:extLst>
                <a:ext uri="{FF2B5EF4-FFF2-40B4-BE49-F238E27FC236}">
                  <a16:creationId xmlns:a16="http://schemas.microsoft.com/office/drawing/2014/main" id="{19419579-B199-44B7-911D-B90F318AD84B}"/>
                </a:ext>
              </a:extLst>
            </p:cNvPr>
            <p:cNvSpPr txBox="1"/>
            <p:nvPr/>
          </p:nvSpPr>
          <p:spPr>
            <a:xfrm>
              <a:off x="8225105" y="5048051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1328" name="文本框 1327">
              <a:extLst>
                <a:ext uri="{FF2B5EF4-FFF2-40B4-BE49-F238E27FC236}">
                  <a16:creationId xmlns:a16="http://schemas.microsoft.com/office/drawing/2014/main" id="{A3C5D755-6C32-42F0-B588-D85479947903}"/>
                </a:ext>
              </a:extLst>
            </p:cNvPr>
            <p:cNvSpPr txBox="1"/>
            <p:nvPr/>
          </p:nvSpPr>
          <p:spPr>
            <a:xfrm>
              <a:off x="8224493" y="456244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3.11</a:t>
              </a:r>
              <a:endParaRPr lang="zh-CN" altLang="en-US" dirty="0"/>
            </a:p>
          </p:txBody>
        </p:sp>
        <p:sp>
          <p:nvSpPr>
            <p:cNvPr id="1329" name="文本框 1328">
              <a:extLst>
                <a:ext uri="{FF2B5EF4-FFF2-40B4-BE49-F238E27FC236}">
                  <a16:creationId xmlns:a16="http://schemas.microsoft.com/office/drawing/2014/main" id="{BADB94DC-F6BD-41A7-AF1D-F69A1CE6425A}"/>
                </a:ext>
              </a:extLst>
            </p:cNvPr>
            <p:cNvSpPr txBox="1"/>
            <p:nvPr/>
          </p:nvSpPr>
          <p:spPr>
            <a:xfrm>
              <a:off x="8225852" y="4009202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2.74</a:t>
              </a:r>
              <a:endParaRPr lang="zh-CN" altLang="en-US" dirty="0"/>
            </a:p>
          </p:txBody>
        </p:sp>
        <p:sp>
          <p:nvSpPr>
            <p:cNvPr id="1330" name="文本框 1329">
              <a:extLst>
                <a:ext uri="{FF2B5EF4-FFF2-40B4-BE49-F238E27FC236}">
                  <a16:creationId xmlns:a16="http://schemas.microsoft.com/office/drawing/2014/main" id="{30AFAD5C-DA15-46EE-BE99-2333E1A7EF75}"/>
                </a:ext>
              </a:extLst>
            </p:cNvPr>
            <p:cNvSpPr txBox="1"/>
            <p:nvPr/>
          </p:nvSpPr>
          <p:spPr>
            <a:xfrm>
              <a:off x="7000553" y="5472154"/>
              <a:ext cx="2217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iv. Score of k-cores</a:t>
              </a:r>
              <a:endParaRPr lang="zh-CN" altLang="en-US" dirty="0"/>
            </a:p>
          </p:txBody>
        </p:sp>
      </p:grpSp>
      <p:grpSp>
        <p:nvGrpSpPr>
          <p:cNvPr id="1474" name="组合 1473">
            <a:extLst>
              <a:ext uri="{FF2B5EF4-FFF2-40B4-BE49-F238E27FC236}">
                <a16:creationId xmlns:a16="http://schemas.microsoft.com/office/drawing/2014/main" id="{B116DAA9-4860-4B74-B3D5-4DC8A5D2449F}"/>
              </a:ext>
            </a:extLst>
          </p:cNvPr>
          <p:cNvGrpSpPr/>
          <p:nvPr/>
        </p:nvGrpSpPr>
        <p:grpSpPr>
          <a:xfrm>
            <a:off x="8911655" y="3526038"/>
            <a:ext cx="1001281" cy="884268"/>
            <a:chOff x="6550848" y="4045447"/>
            <a:chExt cx="1001281" cy="884268"/>
          </a:xfrm>
        </p:grpSpPr>
        <p:cxnSp>
          <p:nvCxnSpPr>
            <p:cNvPr id="1475" name="直接箭头连接符 1474">
              <a:extLst>
                <a:ext uri="{FF2B5EF4-FFF2-40B4-BE49-F238E27FC236}">
                  <a16:creationId xmlns:a16="http://schemas.microsoft.com/office/drawing/2014/main" id="{6AAC1A33-1012-4F45-B6A9-D610178B844C}"/>
                </a:ext>
              </a:extLst>
            </p:cNvPr>
            <p:cNvCxnSpPr>
              <a:cxnSpLocks/>
            </p:cNvCxnSpPr>
            <p:nvPr/>
          </p:nvCxnSpPr>
          <p:spPr>
            <a:xfrm>
              <a:off x="6627679" y="4387254"/>
              <a:ext cx="428625" cy="0"/>
            </a:xfrm>
            <a:prstGeom prst="straightConnector1">
              <a:avLst/>
            </a:prstGeom>
            <a:ln>
              <a:solidFill>
                <a:srgbClr val="3F61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6" name="直接箭头连接符 1475">
              <a:extLst>
                <a:ext uri="{FF2B5EF4-FFF2-40B4-BE49-F238E27FC236}">
                  <a16:creationId xmlns:a16="http://schemas.microsoft.com/office/drawing/2014/main" id="{160E8045-6AD5-4BD2-9AA0-B7AECCE8B068}"/>
                </a:ext>
              </a:extLst>
            </p:cNvPr>
            <p:cNvCxnSpPr>
              <a:cxnSpLocks/>
            </p:cNvCxnSpPr>
            <p:nvPr/>
          </p:nvCxnSpPr>
          <p:spPr>
            <a:xfrm>
              <a:off x="6627679" y="4545214"/>
              <a:ext cx="428625" cy="0"/>
            </a:xfrm>
            <a:prstGeom prst="straightConnector1">
              <a:avLst/>
            </a:prstGeom>
            <a:ln>
              <a:solidFill>
                <a:srgbClr val="3F61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7" name="直接箭头连接符 1476">
              <a:extLst>
                <a:ext uri="{FF2B5EF4-FFF2-40B4-BE49-F238E27FC236}">
                  <a16:creationId xmlns:a16="http://schemas.microsoft.com/office/drawing/2014/main" id="{A04A41CD-683F-46B3-8F1E-0E38BFAF86BC}"/>
                </a:ext>
              </a:extLst>
            </p:cNvPr>
            <p:cNvCxnSpPr>
              <a:cxnSpLocks/>
            </p:cNvCxnSpPr>
            <p:nvPr/>
          </p:nvCxnSpPr>
          <p:spPr>
            <a:xfrm>
              <a:off x="6627679" y="4740433"/>
              <a:ext cx="428625" cy="0"/>
            </a:xfrm>
            <a:prstGeom prst="straightConnector1">
              <a:avLst/>
            </a:prstGeom>
            <a:ln>
              <a:solidFill>
                <a:srgbClr val="3F61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8" name="直接箭头连接符 1477">
              <a:extLst>
                <a:ext uri="{FF2B5EF4-FFF2-40B4-BE49-F238E27FC236}">
                  <a16:creationId xmlns:a16="http://schemas.microsoft.com/office/drawing/2014/main" id="{B7336705-A5E2-4DC8-9149-9D1DFA9FF868}"/>
                </a:ext>
              </a:extLst>
            </p:cNvPr>
            <p:cNvCxnSpPr>
              <a:cxnSpLocks/>
            </p:cNvCxnSpPr>
            <p:nvPr/>
          </p:nvCxnSpPr>
          <p:spPr>
            <a:xfrm>
              <a:off x="6627679" y="4929715"/>
              <a:ext cx="428625" cy="0"/>
            </a:xfrm>
            <a:prstGeom prst="straightConnector1">
              <a:avLst/>
            </a:prstGeom>
            <a:ln>
              <a:solidFill>
                <a:srgbClr val="3F61C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9" name="文本框 1478">
              <a:extLst>
                <a:ext uri="{FF2B5EF4-FFF2-40B4-BE49-F238E27FC236}">
                  <a16:creationId xmlns:a16="http://schemas.microsoft.com/office/drawing/2014/main" id="{5100E87B-259D-4773-958C-0361F3FC73CD}"/>
                </a:ext>
              </a:extLst>
            </p:cNvPr>
            <p:cNvSpPr txBox="1"/>
            <p:nvPr/>
          </p:nvSpPr>
          <p:spPr>
            <a:xfrm>
              <a:off x="6550848" y="4045447"/>
              <a:ext cx="10012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Score</a:t>
              </a:r>
              <a:endParaRPr lang="zh-CN" altLang="en-US" sz="1200" dirty="0"/>
            </a:p>
          </p:txBody>
        </p:sp>
      </p:grpSp>
      <p:grpSp>
        <p:nvGrpSpPr>
          <p:cNvPr id="1480" name="组合 1479">
            <a:extLst>
              <a:ext uri="{FF2B5EF4-FFF2-40B4-BE49-F238E27FC236}">
                <a16:creationId xmlns:a16="http://schemas.microsoft.com/office/drawing/2014/main" id="{653B8921-F658-4C4C-B4D5-202335237227}"/>
              </a:ext>
            </a:extLst>
          </p:cNvPr>
          <p:cNvGrpSpPr>
            <a:grpSpLocks noChangeAspect="1"/>
          </p:cNvGrpSpPr>
          <p:nvPr/>
        </p:nvGrpSpPr>
        <p:grpSpPr>
          <a:xfrm>
            <a:off x="660733" y="3727624"/>
            <a:ext cx="1086424" cy="593481"/>
            <a:chOff x="8447070" y="-2675250"/>
            <a:chExt cx="8440808" cy="4612297"/>
          </a:xfrm>
        </p:grpSpPr>
        <p:sp>
          <p:nvSpPr>
            <p:cNvPr id="1481" name="流程图: 接点 1480">
              <a:extLst>
                <a:ext uri="{FF2B5EF4-FFF2-40B4-BE49-F238E27FC236}">
                  <a16:creationId xmlns:a16="http://schemas.microsoft.com/office/drawing/2014/main" id="{6E9DBB1A-0333-40C5-A42F-9FD293EBD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4562" y="-1216764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2" name="流程图: 接点 1481">
              <a:extLst>
                <a:ext uri="{FF2B5EF4-FFF2-40B4-BE49-F238E27FC236}">
                  <a16:creationId xmlns:a16="http://schemas.microsoft.com/office/drawing/2014/main" id="{1D99FC3A-28B2-4B6E-B141-36A462FCC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4471" y="-556300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83" name="流程图: 接点 1482">
              <a:extLst>
                <a:ext uri="{FF2B5EF4-FFF2-40B4-BE49-F238E27FC236}">
                  <a16:creationId xmlns:a16="http://schemas.microsoft.com/office/drawing/2014/main" id="{26AAE16E-4C28-484F-A01B-7EC0173BEE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82098" y="52338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84" name="直接连接符 1483">
              <a:extLst>
                <a:ext uri="{FF2B5EF4-FFF2-40B4-BE49-F238E27FC236}">
                  <a16:creationId xmlns:a16="http://schemas.microsoft.com/office/drawing/2014/main" id="{989C7594-4DE0-4E6D-96ED-C930EC4D298F}"/>
                </a:ext>
              </a:extLst>
            </p:cNvPr>
            <p:cNvCxnSpPr>
              <a:cxnSpLocks noChangeAspect="1"/>
              <a:stCxn id="1482" idx="7"/>
              <a:endCxn id="1481" idx="3"/>
            </p:cNvCxnSpPr>
            <p:nvPr/>
          </p:nvCxnSpPr>
          <p:spPr>
            <a:xfrm flipV="1">
              <a:off x="10566667" y="-904568"/>
              <a:ext cx="261459" cy="401832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5" name="直接连接符 1484">
              <a:extLst>
                <a:ext uri="{FF2B5EF4-FFF2-40B4-BE49-F238E27FC236}">
                  <a16:creationId xmlns:a16="http://schemas.microsoft.com/office/drawing/2014/main" id="{BABD77FF-77BB-484A-91F3-CDE5C4B901CE}"/>
                </a:ext>
              </a:extLst>
            </p:cNvPr>
            <p:cNvCxnSpPr>
              <a:cxnSpLocks noChangeAspect="1"/>
              <a:stCxn id="1481" idx="5"/>
              <a:endCxn id="1483" idx="0"/>
            </p:cNvCxnSpPr>
            <p:nvPr/>
          </p:nvCxnSpPr>
          <p:spPr>
            <a:xfrm>
              <a:off x="11086758" y="-904568"/>
              <a:ext cx="178220" cy="95690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6" name="直接连接符 1485">
              <a:extLst>
                <a:ext uri="{FF2B5EF4-FFF2-40B4-BE49-F238E27FC236}">
                  <a16:creationId xmlns:a16="http://schemas.microsoft.com/office/drawing/2014/main" id="{03133DE7-FB5D-4C27-BC03-2F4ABED05038}"/>
                </a:ext>
              </a:extLst>
            </p:cNvPr>
            <p:cNvCxnSpPr>
              <a:cxnSpLocks noChangeAspect="1"/>
              <a:stCxn id="1481" idx="6"/>
              <a:endCxn id="1540" idx="2"/>
            </p:cNvCxnSpPr>
            <p:nvPr/>
          </p:nvCxnSpPr>
          <p:spPr>
            <a:xfrm>
              <a:off x="11140322" y="-1033884"/>
              <a:ext cx="432462" cy="10243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7" name="直接连接符 1486">
              <a:extLst>
                <a:ext uri="{FF2B5EF4-FFF2-40B4-BE49-F238E27FC236}">
                  <a16:creationId xmlns:a16="http://schemas.microsoft.com/office/drawing/2014/main" id="{4DC68B46-2B71-427A-82A8-4C3EF13446D3}"/>
                </a:ext>
              </a:extLst>
            </p:cNvPr>
            <p:cNvCxnSpPr>
              <a:cxnSpLocks noChangeAspect="1"/>
              <a:stCxn id="1483" idx="6"/>
              <a:endCxn id="1537" idx="3"/>
            </p:cNvCxnSpPr>
            <p:nvPr/>
          </p:nvCxnSpPr>
          <p:spPr>
            <a:xfrm flipV="1">
              <a:off x="11447858" y="-30530"/>
              <a:ext cx="345663" cy="26574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8" name="直接连接符 1487">
              <a:extLst>
                <a:ext uri="{FF2B5EF4-FFF2-40B4-BE49-F238E27FC236}">
                  <a16:creationId xmlns:a16="http://schemas.microsoft.com/office/drawing/2014/main" id="{C80665FA-AA70-4284-999D-1D1C7EC1C771}"/>
                </a:ext>
              </a:extLst>
            </p:cNvPr>
            <p:cNvCxnSpPr>
              <a:cxnSpLocks noChangeAspect="1"/>
              <a:stCxn id="1482" idx="6"/>
              <a:endCxn id="1540" idx="3"/>
            </p:cNvCxnSpPr>
            <p:nvPr/>
          </p:nvCxnSpPr>
          <p:spPr>
            <a:xfrm flipV="1">
              <a:off x="10620231" y="-802135"/>
              <a:ext cx="1006117" cy="42871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9" name="流程图: 接点 1488">
              <a:extLst>
                <a:ext uri="{FF2B5EF4-FFF2-40B4-BE49-F238E27FC236}">
                  <a16:creationId xmlns:a16="http://schemas.microsoft.com/office/drawing/2014/main" id="{795248C9-7686-4112-B408-888706A5C5BA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702708" y="-1863375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0" name="流程图: 接点 1489">
              <a:extLst>
                <a:ext uri="{FF2B5EF4-FFF2-40B4-BE49-F238E27FC236}">
                  <a16:creationId xmlns:a16="http://schemas.microsoft.com/office/drawing/2014/main" id="{B0A50E5A-13B8-4EF9-9F4B-C9E69F197AB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3172786" y="-1683708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1" name="流程图: 接点 1490">
              <a:extLst>
                <a:ext uri="{FF2B5EF4-FFF2-40B4-BE49-F238E27FC236}">
                  <a16:creationId xmlns:a16="http://schemas.microsoft.com/office/drawing/2014/main" id="{155A10E9-6AD8-48BD-BC82-47633C1C9FB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2484224" y="-2074145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92" name="流程图: 接点 1491">
              <a:extLst>
                <a:ext uri="{FF2B5EF4-FFF2-40B4-BE49-F238E27FC236}">
                  <a16:creationId xmlns:a16="http://schemas.microsoft.com/office/drawing/2014/main" id="{1D2FC952-6C19-41B7-8CB9-4C4344B589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91430" y="849373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93" name="直接连接符 1492">
              <a:extLst>
                <a:ext uri="{FF2B5EF4-FFF2-40B4-BE49-F238E27FC236}">
                  <a16:creationId xmlns:a16="http://schemas.microsoft.com/office/drawing/2014/main" id="{6BD9F4F6-BF4E-4661-9C15-BFF309C80FDD}"/>
                </a:ext>
              </a:extLst>
            </p:cNvPr>
            <p:cNvCxnSpPr>
              <a:cxnSpLocks noChangeAspect="1"/>
              <a:stCxn id="1489" idx="5"/>
              <a:endCxn id="1490" idx="2"/>
            </p:cNvCxnSpPr>
            <p:nvPr/>
          </p:nvCxnSpPr>
          <p:spPr>
            <a:xfrm>
              <a:off x="12038569" y="-1580284"/>
              <a:ext cx="1138064" cy="11677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94" name="直接连接符 1493">
              <a:extLst>
                <a:ext uri="{FF2B5EF4-FFF2-40B4-BE49-F238E27FC236}">
                  <a16:creationId xmlns:a16="http://schemas.microsoft.com/office/drawing/2014/main" id="{485CA726-5DB6-4DDE-ADF6-C3E19FF2570C}"/>
                </a:ext>
              </a:extLst>
            </p:cNvPr>
            <p:cNvCxnSpPr>
              <a:cxnSpLocks noChangeAspect="1"/>
              <a:stCxn id="1489" idx="6"/>
              <a:endCxn id="1491" idx="2"/>
            </p:cNvCxnSpPr>
            <p:nvPr/>
          </p:nvCxnSpPr>
          <p:spPr>
            <a:xfrm flipV="1">
              <a:off x="12064621" y="-1853951"/>
              <a:ext cx="423450" cy="1361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5" name="直接连接符 1494">
              <a:extLst>
                <a:ext uri="{FF2B5EF4-FFF2-40B4-BE49-F238E27FC236}">
                  <a16:creationId xmlns:a16="http://schemas.microsoft.com/office/drawing/2014/main" id="{4F44DA63-6C15-4357-9371-99B6FC91DB84}"/>
                </a:ext>
              </a:extLst>
            </p:cNvPr>
            <p:cNvCxnSpPr>
              <a:cxnSpLocks noChangeAspect="1"/>
              <a:stCxn id="1491" idx="5"/>
              <a:endCxn id="1490" idx="1"/>
            </p:cNvCxnSpPr>
            <p:nvPr/>
          </p:nvCxnSpPr>
          <p:spPr>
            <a:xfrm>
              <a:off x="12820085" y="-1791054"/>
              <a:ext cx="382600" cy="19001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6" name="直接连接符 1495">
              <a:extLst>
                <a:ext uri="{FF2B5EF4-FFF2-40B4-BE49-F238E27FC236}">
                  <a16:creationId xmlns:a16="http://schemas.microsoft.com/office/drawing/2014/main" id="{939CC98D-5ED8-4FE5-B5A9-1D11080EABB0}"/>
                </a:ext>
              </a:extLst>
            </p:cNvPr>
            <p:cNvCxnSpPr>
              <a:cxnSpLocks noChangeAspect="1"/>
              <a:stCxn id="1492" idx="1"/>
              <a:endCxn id="1537" idx="4"/>
            </p:cNvCxnSpPr>
            <p:nvPr/>
          </p:nvCxnSpPr>
          <p:spPr>
            <a:xfrm flipV="1">
              <a:off x="11844994" y="23034"/>
              <a:ext cx="77843" cy="87990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7" name="直接连接符 1496">
              <a:extLst>
                <a:ext uri="{FF2B5EF4-FFF2-40B4-BE49-F238E27FC236}">
                  <a16:creationId xmlns:a16="http://schemas.microsoft.com/office/drawing/2014/main" id="{5AA9628B-A9E1-46DB-8035-2DC62440B90F}"/>
                </a:ext>
              </a:extLst>
            </p:cNvPr>
            <p:cNvCxnSpPr>
              <a:cxnSpLocks noChangeAspect="1"/>
              <a:stCxn id="1492" idx="6"/>
              <a:endCxn id="1512" idx="3"/>
            </p:cNvCxnSpPr>
            <p:nvPr/>
          </p:nvCxnSpPr>
          <p:spPr>
            <a:xfrm flipV="1">
              <a:off x="12157190" y="782527"/>
              <a:ext cx="475601" cy="24972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8" name="直接连接符 1497">
              <a:extLst>
                <a:ext uri="{FF2B5EF4-FFF2-40B4-BE49-F238E27FC236}">
                  <a16:creationId xmlns:a16="http://schemas.microsoft.com/office/drawing/2014/main" id="{0561DEF2-E4C2-4509-B05C-0CD0C2B39859}"/>
                </a:ext>
              </a:extLst>
            </p:cNvPr>
            <p:cNvCxnSpPr>
              <a:cxnSpLocks noChangeAspect="1"/>
              <a:stCxn id="1490" idx="5"/>
              <a:endCxn id="1500" idx="1"/>
            </p:cNvCxnSpPr>
            <p:nvPr/>
          </p:nvCxnSpPr>
          <p:spPr>
            <a:xfrm>
              <a:off x="13508647" y="-1400617"/>
              <a:ext cx="400739" cy="42218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9" name="流程图: 接点 1498">
              <a:extLst>
                <a:ext uri="{FF2B5EF4-FFF2-40B4-BE49-F238E27FC236}">
                  <a16:creationId xmlns:a16="http://schemas.microsoft.com/office/drawing/2014/main" id="{B392386E-52E4-43D1-9D62-4FC56B42DF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02960" y="-508253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00" name="流程图: 接点 1499">
              <a:extLst>
                <a:ext uri="{FF2B5EF4-FFF2-40B4-BE49-F238E27FC236}">
                  <a16:creationId xmlns:a16="http://schemas.microsoft.com/office/drawing/2014/main" id="{F99FB1AE-0703-446F-8017-15BD698703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55822" y="-1031999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01" name="流程图: 接点 1500">
              <a:extLst>
                <a:ext uri="{FF2B5EF4-FFF2-40B4-BE49-F238E27FC236}">
                  <a16:creationId xmlns:a16="http://schemas.microsoft.com/office/drawing/2014/main" id="{67E93D0C-B063-4797-9D2C-FA94D56C74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32828" y="-545649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02" name="直接连接符 1501">
              <a:extLst>
                <a:ext uri="{FF2B5EF4-FFF2-40B4-BE49-F238E27FC236}">
                  <a16:creationId xmlns:a16="http://schemas.microsoft.com/office/drawing/2014/main" id="{278209F1-537E-41F1-AFF3-46909CB7B660}"/>
                </a:ext>
              </a:extLst>
            </p:cNvPr>
            <p:cNvCxnSpPr>
              <a:cxnSpLocks noChangeAspect="1"/>
              <a:stCxn id="1500" idx="2"/>
              <a:endCxn id="1499" idx="7"/>
            </p:cNvCxnSpPr>
            <p:nvPr/>
          </p:nvCxnSpPr>
          <p:spPr>
            <a:xfrm flipH="1">
              <a:off x="13515156" y="-849119"/>
              <a:ext cx="340666" cy="39443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3" name="直接连接符 1502">
              <a:extLst>
                <a:ext uri="{FF2B5EF4-FFF2-40B4-BE49-F238E27FC236}">
                  <a16:creationId xmlns:a16="http://schemas.microsoft.com/office/drawing/2014/main" id="{7AD09EF8-97D5-4281-9355-C8B062470B5F}"/>
                </a:ext>
              </a:extLst>
            </p:cNvPr>
            <p:cNvCxnSpPr>
              <a:cxnSpLocks noChangeAspect="1"/>
              <a:stCxn id="1500" idx="4"/>
              <a:endCxn id="1543" idx="0"/>
            </p:cNvCxnSpPr>
            <p:nvPr/>
          </p:nvCxnSpPr>
          <p:spPr>
            <a:xfrm>
              <a:off x="14038702" y="-666239"/>
              <a:ext cx="124144" cy="68619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4" name="直接连接符 1503">
              <a:extLst>
                <a:ext uri="{FF2B5EF4-FFF2-40B4-BE49-F238E27FC236}">
                  <a16:creationId xmlns:a16="http://schemas.microsoft.com/office/drawing/2014/main" id="{BF02EB01-03F7-454A-9960-E3E4DC01BB11}"/>
                </a:ext>
              </a:extLst>
            </p:cNvPr>
            <p:cNvCxnSpPr>
              <a:cxnSpLocks noChangeAspect="1"/>
              <a:stCxn id="1500" idx="6"/>
              <a:endCxn id="1501" idx="1"/>
            </p:cNvCxnSpPr>
            <p:nvPr/>
          </p:nvCxnSpPr>
          <p:spPr>
            <a:xfrm>
              <a:off x="14221582" y="-849119"/>
              <a:ext cx="464810" cy="35703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5" name="直接连接符 1504">
              <a:extLst>
                <a:ext uri="{FF2B5EF4-FFF2-40B4-BE49-F238E27FC236}">
                  <a16:creationId xmlns:a16="http://schemas.microsoft.com/office/drawing/2014/main" id="{8E9C38A4-3E3D-4802-A286-8421426B18E8}"/>
                </a:ext>
              </a:extLst>
            </p:cNvPr>
            <p:cNvCxnSpPr>
              <a:cxnSpLocks noChangeAspect="1"/>
              <a:stCxn id="1501" idx="3"/>
              <a:endCxn id="1543" idx="6"/>
            </p:cNvCxnSpPr>
            <p:nvPr/>
          </p:nvCxnSpPr>
          <p:spPr>
            <a:xfrm flipH="1">
              <a:off x="14345726" y="-233453"/>
              <a:ext cx="340666" cy="43628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6" name="直接连接符 1505">
              <a:extLst>
                <a:ext uri="{FF2B5EF4-FFF2-40B4-BE49-F238E27FC236}">
                  <a16:creationId xmlns:a16="http://schemas.microsoft.com/office/drawing/2014/main" id="{843CDB36-8D2C-4CE4-B898-C8F44438B51C}"/>
                </a:ext>
              </a:extLst>
            </p:cNvPr>
            <p:cNvCxnSpPr>
              <a:cxnSpLocks noChangeAspect="1"/>
              <a:stCxn id="1499" idx="6"/>
              <a:endCxn id="1501" idx="2"/>
            </p:cNvCxnSpPr>
            <p:nvPr/>
          </p:nvCxnSpPr>
          <p:spPr>
            <a:xfrm flipV="1">
              <a:off x="13568720" y="-362769"/>
              <a:ext cx="1064108" cy="3739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7" name="流程图: 接点 1506">
              <a:extLst>
                <a:ext uri="{FF2B5EF4-FFF2-40B4-BE49-F238E27FC236}">
                  <a16:creationId xmlns:a16="http://schemas.microsoft.com/office/drawing/2014/main" id="{A98F30E8-6009-48C3-B212-0E1B8324CE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17324" y="-908111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08" name="流程图: 接点 1507">
              <a:extLst>
                <a:ext uri="{FF2B5EF4-FFF2-40B4-BE49-F238E27FC236}">
                  <a16:creationId xmlns:a16="http://schemas.microsoft.com/office/drawing/2014/main" id="{29E2B093-46CF-4EE0-9B9A-928865F1BA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88098" y="19952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09" name="直接连接符 1508">
              <a:extLst>
                <a:ext uri="{FF2B5EF4-FFF2-40B4-BE49-F238E27FC236}">
                  <a16:creationId xmlns:a16="http://schemas.microsoft.com/office/drawing/2014/main" id="{3818B5F6-9EF8-4DA1-B2FF-A2C3BE2412F0}"/>
                </a:ext>
              </a:extLst>
            </p:cNvPr>
            <p:cNvCxnSpPr>
              <a:cxnSpLocks noChangeAspect="1"/>
              <a:stCxn id="1507" idx="2"/>
              <a:endCxn id="1501" idx="7"/>
            </p:cNvCxnSpPr>
            <p:nvPr/>
          </p:nvCxnSpPr>
          <p:spPr>
            <a:xfrm flipH="1">
              <a:off x="14945024" y="-725231"/>
              <a:ext cx="572300" cy="2331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0" name="直接连接符 1509">
              <a:extLst>
                <a:ext uri="{FF2B5EF4-FFF2-40B4-BE49-F238E27FC236}">
                  <a16:creationId xmlns:a16="http://schemas.microsoft.com/office/drawing/2014/main" id="{837B4E62-AE09-4FFC-A4D3-E0DB6A955312}"/>
                </a:ext>
              </a:extLst>
            </p:cNvPr>
            <p:cNvCxnSpPr>
              <a:cxnSpLocks noChangeAspect="1"/>
              <a:stCxn id="1508" idx="1"/>
              <a:endCxn id="1501" idx="5"/>
            </p:cNvCxnSpPr>
            <p:nvPr/>
          </p:nvCxnSpPr>
          <p:spPr>
            <a:xfrm flipH="1" flipV="1">
              <a:off x="14945024" y="-233453"/>
              <a:ext cx="496638" cy="30696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1" name="直接连接符 1510">
              <a:extLst>
                <a:ext uri="{FF2B5EF4-FFF2-40B4-BE49-F238E27FC236}">
                  <a16:creationId xmlns:a16="http://schemas.microsoft.com/office/drawing/2014/main" id="{E80E9574-83F9-41A6-8F8D-30DE65EBC892}"/>
                </a:ext>
              </a:extLst>
            </p:cNvPr>
            <p:cNvCxnSpPr>
              <a:cxnSpLocks noChangeAspect="1"/>
              <a:stCxn id="1507" idx="4"/>
              <a:endCxn id="1508" idx="0"/>
            </p:cNvCxnSpPr>
            <p:nvPr/>
          </p:nvCxnSpPr>
          <p:spPr>
            <a:xfrm flipH="1">
              <a:off x="15570978" y="-542351"/>
              <a:ext cx="129226" cy="56230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2" name="流程图: 接点 1511">
              <a:extLst>
                <a:ext uri="{FF2B5EF4-FFF2-40B4-BE49-F238E27FC236}">
                  <a16:creationId xmlns:a16="http://schemas.microsoft.com/office/drawing/2014/main" id="{567D8273-C4D4-49F3-ACC0-0C3E07B31D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79227" y="470331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13" name="流程图: 接点 1512">
              <a:extLst>
                <a:ext uri="{FF2B5EF4-FFF2-40B4-BE49-F238E27FC236}">
                  <a16:creationId xmlns:a16="http://schemas.microsoft.com/office/drawing/2014/main" id="{612A6873-75A0-4651-AFB7-0BC43FB6CF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0257" y="-666239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14" name="直接连接符 1513">
              <a:extLst>
                <a:ext uri="{FF2B5EF4-FFF2-40B4-BE49-F238E27FC236}">
                  <a16:creationId xmlns:a16="http://schemas.microsoft.com/office/drawing/2014/main" id="{83359F85-316C-47CE-878B-00FE63757AAA}"/>
                </a:ext>
              </a:extLst>
            </p:cNvPr>
            <p:cNvCxnSpPr>
              <a:cxnSpLocks noChangeAspect="1"/>
              <a:stCxn id="1513" idx="4"/>
              <a:endCxn id="1515" idx="1"/>
            </p:cNvCxnSpPr>
            <p:nvPr/>
          </p:nvCxnSpPr>
          <p:spPr>
            <a:xfrm>
              <a:off x="9483137" y="-300479"/>
              <a:ext cx="149903" cy="3933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5" name="流程图: 接点 1514">
              <a:extLst>
                <a:ext uri="{FF2B5EF4-FFF2-40B4-BE49-F238E27FC236}">
                  <a16:creationId xmlns:a16="http://schemas.microsoft.com/office/drawing/2014/main" id="{4151A1FD-7668-4C39-B420-6A00E9DBC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79476" y="39344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16" name="直接连接符 1515">
              <a:extLst>
                <a:ext uri="{FF2B5EF4-FFF2-40B4-BE49-F238E27FC236}">
                  <a16:creationId xmlns:a16="http://schemas.microsoft.com/office/drawing/2014/main" id="{E2C6E633-850C-4F80-8CDF-3CD1B7EEF9F2}"/>
                </a:ext>
              </a:extLst>
            </p:cNvPr>
            <p:cNvCxnSpPr>
              <a:cxnSpLocks noChangeAspect="1"/>
              <a:stCxn id="1513" idx="6"/>
              <a:endCxn id="1482" idx="2"/>
            </p:cNvCxnSpPr>
            <p:nvPr/>
          </p:nvCxnSpPr>
          <p:spPr>
            <a:xfrm>
              <a:off x="9666017" y="-483359"/>
              <a:ext cx="588454" cy="10993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7" name="直接连接符 1516">
              <a:extLst>
                <a:ext uri="{FF2B5EF4-FFF2-40B4-BE49-F238E27FC236}">
                  <a16:creationId xmlns:a16="http://schemas.microsoft.com/office/drawing/2014/main" id="{F78341DC-F835-48B9-998C-CEDF8A9C4601}"/>
                </a:ext>
              </a:extLst>
            </p:cNvPr>
            <p:cNvCxnSpPr>
              <a:cxnSpLocks noChangeAspect="1"/>
              <a:stCxn id="1515" idx="7"/>
              <a:endCxn id="1482" idx="3"/>
            </p:cNvCxnSpPr>
            <p:nvPr/>
          </p:nvCxnSpPr>
          <p:spPr>
            <a:xfrm flipV="1">
              <a:off x="9891672" y="-244104"/>
              <a:ext cx="416363" cy="33701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8" name="流程图: 接点 1517">
              <a:extLst>
                <a:ext uri="{FF2B5EF4-FFF2-40B4-BE49-F238E27FC236}">
                  <a16:creationId xmlns:a16="http://schemas.microsoft.com/office/drawing/2014/main" id="{D40E5B53-3D17-4392-87A1-DA2296A3260A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447509" y="-2675250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19" name="流程图: 接点 1518">
              <a:extLst>
                <a:ext uri="{FF2B5EF4-FFF2-40B4-BE49-F238E27FC236}">
                  <a16:creationId xmlns:a16="http://schemas.microsoft.com/office/drawing/2014/main" id="{B571EA35-DBD0-4B6B-A6AE-935241F6A5F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705800" y="-1278916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0" name="流程图: 接点 1519">
              <a:extLst>
                <a:ext uri="{FF2B5EF4-FFF2-40B4-BE49-F238E27FC236}">
                  <a16:creationId xmlns:a16="http://schemas.microsoft.com/office/drawing/2014/main" id="{F3F263CF-6246-48F4-B7B1-FE5A50429EF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447070" y="-61922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1" name="流程图: 接点 1520">
              <a:extLst>
                <a:ext uri="{FF2B5EF4-FFF2-40B4-BE49-F238E27FC236}">
                  <a16:creationId xmlns:a16="http://schemas.microsoft.com/office/drawing/2014/main" id="{01A1EAF6-E0A2-4CFE-B15D-B6B5EAAC1F0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9363130" y="959130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2" name="流程图: 接点 1521">
              <a:extLst>
                <a:ext uri="{FF2B5EF4-FFF2-40B4-BE49-F238E27FC236}">
                  <a16:creationId xmlns:a16="http://schemas.microsoft.com/office/drawing/2014/main" id="{4D193BB0-D437-4784-8F82-B3A5A1A6F50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458590" y="1529333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3" name="流程图: 接点 1522">
              <a:extLst>
                <a:ext uri="{FF2B5EF4-FFF2-40B4-BE49-F238E27FC236}">
                  <a16:creationId xmlns:a16="http://schemas.microsoft.com/office/drawing/2014/main" id="{21AA3D73-1B9F-4780-AEAC-5758E3F6A94A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2698097" y="157128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4" name="流程图: 接点 1523">
              <a:extLst>
                <a:ext uri="{FF2B5EF4-FFF2-40B4-BE49-F238E27FC236}">
                  <a16:creationId xmlns:a16="http://schemas.microsoft.com/office/drawing/2014/main" id="{A916D7AB-5897-4309-BF62-F586C7A2C59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6522118" y="-413036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5" name="流程图: 接点 1524">
              <a:extLst>
                <a:ext uri="{FF2B5EF4-FFF2-40B4-BE49-F238E27FC236}">
                  <a16:creationId xmlns:a16="http://schemas.microsoft.com/office/drawing/2014/main" id="{9C7E605D-6134-4DBC-B976-1EBFE3AB182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6143376" y="-156948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26" name="流程图: 接点 1525">
              <a:extLst>
                <a:ext uri="{FF2B5EF4-FFF2-40B4-BE49-F238E27FC236}">
                  <a16:creationId xmlns:a16="http://schemas.microsoft.com/office/drawing/2014/main" id="{A3914118-F2F2-4B1C-87E4-DB5BFEDA16E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5975998" y="63302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27" name="直接连接符 1526">
              <a:extLst>
                <a:ext uri="{FF2B5EF4-FFF2-40B4-BE49-F238E27FC236}">
                  <a16:creationId xmlns:a16="http://schemas.microsoft.com/office/drawing/2014/main" id="{DE8F80B5-AE79-4BA7-AD91-56AA7BB13E25}"/>
                </a:ext>
              </a:extLst>
            </p:cNvPr>
            <p:cNvCxnSpPr>
              <a:cxnSpLocks noChangeAspect="1"/>
              <a:stCxn id="1489" idx="0"/>
              <a:endCxn id="1518" idx="4"/>
            </p:cNvCxnSpPr>
            <p:nvPr/>
          </p:nvCxnSpPr>
          <p:spPr>
            <a:xfrm flipH="1" flipV="1">
              <a:off x="11667703" y="-2313337"/>
              <a:ext cx="180571" cy="45380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8" name="直接连接符 1527">
              <a:extLst>
                <a:ext uri="{FF2B5EF4-FFF2-40B4-BE49-F238E27FC236}">
                  <a16:creationId xmlns:a16="http://schemas.microsoft.com/office/drawing/2014/main" id="{E21656D9-0C9F-4081-8E85-20A2561FFA2C}"/>
                </a:ext>
              </a:extLst>
            </p:cNvPr>
            <p:cNvCxnSpPr>
              <a:cxnSpLocks noChangeAspect="1"/>
              <a:stCxn id="1524" idx="0"/>
              <a:endCxn id="1525" idx="4"/>
            </p:cNvCxnSpPr>
            <p:nvPr/>
          </p:nvCxnSpPr>
          <p:spPr>
            <a:xfrm flipH="1" flipV="1">
              <a:off x="16363570" y="-1207574"/>
              <a:ext cx="304114" cy="79838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9" name="直接连接符 1528">
              <a:extLst>
                <a:ext uri="{FF2B5EF4-FFF2-40B4-BE49-F238E27FC236}">
                  <a16:creationId xmlns:a16="http://schemas.microsoft.com/office/drawing/2014/main" id="{72E2B3FA-C1AF-4AED-A08F-910800C95E1A}"/>
                </a:ext>
              </a:extLst>
            </p:cNvPr>
            <p:cNvCxnSpPr>
              <a:cxnSpLocks noChangeAspect="1"/>
              <a:stCxn id="1524" idx="1"/>
              <a:endCxn id="1507" idx="5"/>
            </p:cNvCxnSpPr>
            <p:nvPr/>
          </p:nvCxnSpPr>
          <p:spPr>
            <a:xfrm flipH="1" flipV="1">
              <a:off x="15829520" y="-595915"/>
              <a:ext cx="722497" cy="265548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0" name="直接连接符 1529">
              <a:extLst>
                <a:ext uri="{FF2B5EF4-FFF2-40B4-BE49-F238E27FC236}">
                  <a16:creationId xmlns:a16="http://schemas.microsoft.com/office/drawing/2014/main" id="{4F40F9AE-A384-4021-93D7-4DF247A68E04}"/>
                </a:ext>
              </a:extLst>
            </p:cNvPr>
            <p:cNvCxnSpPr>
              <a:cxnSpLocks noChangeAspect="1"/>
              <a:stCxn id="1524" idx="3"/>
              <a:endCxn id="1526" idx="7"/>
            </p:cNvCxnSpPr>
            <p:nvPr/>
          </p:nvCxnSpPr>
          <p:spPr>
            <a:xfrm flipH="1">
              <a:off x="16259089" y="-77175"/>
              <a:ext cx="345698" cy="740101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1" name="直接连接符 1530">
              <a:extLst>
                <a:ext uri="{FF2B5EF4-FFF2-40B4-BE49-F238E27FC236}">
                  <a16:creationId xmlns:a16="http://schemas.microsoft.com/office/drawing/2014/main" id="{B041BB90-7C65-4940-B0CF-188F40D1C917}"/>
                </a:ext>
              </a:extLst>
            </p:cNvPr>
            <p:cNvCxnSpPr>
              <a:cxnSpLocks noChangeAspect="1"/>
              <a:stCxn id="1522" idx="7"/>
              <a:endCxn id="1492" idx="4"/>
            </p:cNvCxnSpPr>
            <p:nvPr/>
          </p:nvCxnSpPr>
          <p:spPr>
            <a:xfrm flipV="1">
              <a:off x="11741681" y="1215133"/>
              <a:ext cx="232629" cy="34409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2" name="直接连接符 1531">
              <a:extLst>
                <a:ext uri="{FF2B5EF4-FFF2-40B4-BE49-F238E27FC236}">
                  <a16:creationId xmlns:a16="http://schemas.microsoft.com/office/drawing/2014/main" id="{47943F1F-78BE-4F94-AAD0-29AB56E0EFF9}"/>
                </a:ext>
              </a:extLst>
            </p:cNvPr>
            <p:cNvCxnSpPr>
              <a:cxnSpLocks noChangeAspect="1"/>
              <a:stCxn id="1523" idx="2"/>
              <a:endCxn id="1522" idx="6"/>
            </p:cNvCxnSpPr>
            <p:nvPr/>
          </p:nvCxnSpPr>
          <p:spPr>
            <a:xfrm flipH="1" flipV="1">
              <a:off x="11820503" y="1674899"/>
              <a:ext cx="881441" cy="11658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3" name="直接连接符 1532">
              <a:extLst>
                <a:ext uri="{FF2B5EF4-FFF2-40B4-BE49-F238E27FC236}">
                  <a16:creationId xmlns:a16="http://schemas.microsoft.com/office/drawing/2014/main" id="{CE9B95F3-F606-426A-940B-5C5F28827C19}"/>
                </a:ext>
              </a:extLst>
            </p:cNvPr>
            <p:cNvCxnSpPr>
              <a:cxnSpLocks noChangeAspect="1"/>
              <a:stCxn id="1521" idx="7"/>
              <a:endCxn id="1515" idx="4"/>
            </p:cNvCxnSpPr>
            <p:nvPr/>
          </p:nvCxnSpPr>
          <p:spPr>
            <a:xfrm flipV="1">
              <a:off x="9646221" y="405104"/>
              <a:ext cx="116135" cy="58392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4" name="直接连接符 1533">
              <a:extLst>
                <a:ext uri="{FF2B5EF4-FFF2-40B4-BE49-F238E27FC236}">
                  <a16:creationId xmlns:a16="http://schemas.microsoft.com/office/drawing/2014/main" id="{17FEC4FD-2425-4EA0-BEE4-42F9487BBA1B}"/>
                </a:ext>
              </a:extLst>
            </p:cNvPr>
            <p:cNvCxnSpPr>
              <a:cxnSpLocks noChangeAspect="1"/>
              <a:stCxn id="1520" idx="6"/>
              <a:endCxn id="1513" idx="3"/>
            </p:cNvCxnSpPr>
            <p:nvPr/>
          </p:nvCxnSpPr>
          <p:spPr>
            <a:xfrm flipV="1">
              <a:off x="8808983" y="-354043"/>
              <a:ext cx="544838" cy="437687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5" name="直接连接符 1534">
              <a:extLst>
                <a:ext uri="{FF2B5EF4-FFF2-40B4-BE49-F238E27FC236}">
                  <a16:creationId xmlns:a16="http://schemas.microsoft.com/office/drawing/2014/main" id="{5129C07E-6E6F-4E95-AD35-1051144C8636}"/>
                </a:ext>
              </a:extLst>
            </p:cNvPr>
            <p:cNvCxnSpPr>
              <a:cxnSpLocks noChangeAspect="1"/>
              <a:endCxn id="1519" idx="3"/>
            </p:cNvCxnSpPr>
            <p:nvPr/>
          </p:nvCxnSpPr>
          <p:spPr>
            <a:xfrm flipV="1">
              <a:off x="8629950" y="-943055"/>
              <a:ext cx="158519" cy="102417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" name="直接连接符 1535">
              <a:extLst>
                <a:ext uri="{FF2B5EF4-FFF2-40B4-BE49-F238E27FC236}">
                  <a16:creationId xmlns:a16="http://schemas.microsoft.com/office/drawing/2014/main" id="{27453B56-D1C9-481D-873E-488C4F44DCE5}"/>
                </a:ext>
              </a:extLst>
            </p:cNvPr>
            <p:cNvCxnSpPr>
              <a:cxnSpLocks noChangeAspect="1"/>
              <a:stCxn id="1482" idx="6"/>
              <a:endCxn id="1537" idx="2"/>
            </p:cNvCxnSpPr>
            <p:nvPr/>
          </p:nvCxnSpPr>
          <p:spPr>
            <a:xfrm>
              <a:off x="10620231" y="-373420"/>
              <a:ext cx="1119726" cy="2135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" name="流程图: 接点 1536">
              <a:extLst>
                <a:ext uri="{FF2B5EF4-FFF2-40B4-BE49-F238E27FC236}">
                  <a16:creationId xmlns:a16="http://schemas.microsoft.com/office/drawing/2014/main" id="{467F7F2B-1ED7-454E-B9FC-32ACA67BB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39957" y="-342726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38" name="直接连接符 1537">
              <a:extLst>
                <a:ext uri="{FF2B5EF4-FFF2-40B4-BE49-F238E27FC236}">
                  <a16:creationId xmlns:a16="http://schemas.microsoft.com/office/drawing/2014/main" id="{2CECB4AE-12A5-407C-8349-9849EE23307D}"/>
                </a:ext>
              </a:extLst>
            </p:cNvPr>
            <p:cNvCxnSpPr>
              <a:cxnSpLocks noChangeAspect="1"/>
              <a:stCxn id="1540" idx="4"/>
              <a:endCxn id="1537" idx="0"/>
            </p:cNvCxnSpPr>
            <p:nvPr/>
          </p:nvCxnSpPr>
          <p:spPr>
            <a:xfrm>
              <a:off x="11755664" y="-748571"/>
              <a:ext cx="167173" cy="40584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" name="直接连接符 1538">
              <a:extLst>
                <a:ext uri="{FF2B5EF4-FFF2-40B4-BE49-F238E27FC236}">
                  <a16:creationId xmlns:a16="http://schemas.microsoft.com/office/drawing/2014/main" id="{3780A4EE-D2D2-420A-8EE4-8979CB95A86D}"/>
                </a:ext>
              </a:extLst>
            </p:cNvPr>
            <p:cNvCxnSpPr>
              <a:cxnSpLocks noChangeAspect="1"/>
              <a:stCxn id="1512" idx="1"/>
              <a:endCxn id="1537" idx="5"/>
            </p:cNvCxnSpPr>
            <p:nvPr/>
          </p:nvCxnSpPr>
          <p:spPr>
            <a:xfrm flipH="1" flipV="1">
              <a:off x="12052153" y="-30530"/>
              <a:ext cx="580638" cy="55442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0" name="流程图: 接点 1539">
              <a:extLst>
                <a:ext uri="{FF2B5EF4-FFF2-40B4-BE49-F238E27FC236}">
                  <a16:creationId xmlns:a16="http://schemas.microsoft.com/office/drawing/2014/main" id="{F6056212-7DDC-48BA-881F-D210B0D13B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2784" y="-1114331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41" name="直接连接符 1540">
              <a:extLst>
                <a:ext uri="{FF2B5EF4-FFF2-40B4-BE49-F238E27FC236}">
                  <a16:creationId xmlns:a16="http://schemas.microsoft.com/office/drawing/2014/main" id="{7C5EED89-A25F-46DA-81EA-CBD27ABC49BD}"/>
                </a:ext>
              </a:extLst>
            </p:cNvPr>
            <p:cNvCxnSpPr>
              <a:cxnSpLocks noChangeAspect="1"/>
              <a:stCxn id="1540" idx="0"/>
              <a:endCxn id="1489" idx="4"/>
            </p:cNvCxnSpPr>
            <p:nvPr/>
          </p:nvCxnSpPr>
          <p:spPr>
            <a:xfrm flipV="1">
              <a:off x="11755664" y="-1501462"/>
              <a:ext cx="167238" cy="38713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" name="直接连接符 1541">
              <a:extLst>
                <a:ext uri="{FF2B5EF4-FFF2-40B4-BE49-F238E27FC236}">
                  <a16:creationId xmlns:a16="http://schemas.microsoft.com/office/drawing/2014/main" id="{9AD1A92D-70F3-415E-9A50-A4110137D8D2}"/>
                </a:ext>
              </a:extLst>
            </p:cNvPr>
            <p:cNvCxnSpPr>
              <a:cxnSpLocks noChangeAspect="1"/>
              <a:stCxn id="1482" idx="5"/>
              <a:endCxn id="1483" idx="2"/>
            </p:cNvCxnSpPr>
            <p:nvPr/>
          </p:nvCxnSpPr>
          <p:spPr>
            <a:xfrm>
              <a:off x="10566667" y="-244104"/>
              <a:ext cx="515431" cy="47932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3" name="流程图: 接点 1542">
              <a:extLst>
                <a:ext uri="{FF2B5EF4-FFF2-40B4-BE49-F238E27FC236}">
                  <a16:creationId xmlns:a16="http://schemas.microsoft.com/office/drawing/2014/main" id="{EB1EEE22-B2BC-4D83-8D15-F0D60923FC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79966" y="19952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44" name="直接连接符 1543">
              <a:extLst>
                <a:ext uri="{FF2B5EF4-FFF2-40B4-BE49-F238E27FC236}">
                  <a16:creationId xmlns:a16="http://schemas.microsoft.com/office/drawing/2014/main" id="{2DFF73CE-26CE-4879-B15E-5E42694EE252}"/>
                </a:ext>
              </a:extLst>
            </p:cNvPr>
            <p:cNvCxnSpPr>
              <a:cxnSpLocks noChangeAspect="1"/>
              <a:stCxn id="1499" idx="5"/>
              <a:endCxn id="1543" idx="2"/>
            </p:cNvCxnSpPr>
            <p:nvPr/>
          </p:nvCxnSpPr>
          <p:spPr>
            <a:xfrm>
              <a:off x="13515156" y="-196057"/>
              <a:ext cx="464810" cy="3988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8" name="灯片编号占位符 4">
            <a:extLst>
              <a:ext uri="{FF2B5EF4-FFF2-40B4-BE49-F238E27FC236}">
                <a16:creationId xmlns:a16="http://schemas.microsoft.com/office/drawing/2014/main" id="{28D98DA6-9B72-4919-8137-490C4C23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AU" dirty="0"/>
              <a:t>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8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/>
      <p:bldP spid="251" grpId="0"/>
      <p:bldP spid="252" grpId="0"/>
      <p:bldP spid="253" grpId="0"/>
      <p:bldP spid="256" grpId="0"/>
      <p:bldP spid="257" grpId="0"/>
      <p:bldP spid="258" grpId="0"/>
      <p:bldP spid="259" grpId="0"/>
      <p:bldP spid="1159" grpId="0"/>
      <p:bldP spid="1160" grpId="0"/>
      <p:bldP spid="11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E95D3F0F-E549-4054-9634-376086A5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Type-B Score Computation on HCD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F8AD0EC2-F70B-4242-9CE8-116D3CE7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55523" cy="435133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Similar but more complex compared with type-A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Triangle: use lower-degree endpoint to check triangle existence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Triplet: count triplets based on the </a:t>
            </a:r>
            <a:r>
              <a:rPr lang="en-US" altLang="zh-CN" dirty="0" err="1"/>
              <a:t>coreness</a:t>
            </a:r>
            <a:r>
              <a:rPr lang="en-US" altLang="zh-CN" dirty="0"/>
              <a:t> of neighbors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7FD42A1-E9C8-4389-9E68-764A8981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2463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429CEAA-C4BA-4BC0-BF64-9FF19EE21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Solution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3D871E2E-1521-404B-9DBD-1A6EE2DF6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Compute HCD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Preprocessing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/>
              <a:t>Score Computation on HCD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solidFill>
                  <a:srgbClr val="C00000"/>
                </a:solidFill>
              </a:rPr>
              <a:t>Output the Best K-Core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86B568-6EB5-4A6D-8613-85F4CBA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34</a:t>
            </a:fld>
            <a:endParaRPr lang="en-AU"/>
          </a:p>
        </p:txBody>
      </p: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453A4F43-436F-4874-9BC4-FE71A4BC2D20}"/>
              </a:ext>
            </a:extLst>
          </p:cNvPr>
          <p:cNvGrpSpPr/>
          <p:nvPr/>
        </p:nvGrpSpPr>
        <p:grpSpPr>
          <a:xfrm>
            <a:off x="4373420" y="4218972"/>
            <a:ext cx="1865513" cy="936049"/>
            <a:chOff x="3788476" y="3065231"/>
            <a:chExt cx="2072792" cy="1040055"/>
          </a:xfrm>
        </p:grpSpPr>
        <p:sp>
          <p:nvSpPr>
            <p:cNvPr id="252" name="椭圆 251">
              <a:extLst>
                <a:ext uri="{FF2B5EF4-FFF2-40B4-BE49-F238E27FC236}">
                  <a16:creationId xmlns:a16="http://schemas.microsoft.com/office/drawing/2014/main" id="{2F3B10AC-92C9-44B2-919F-5A93B90AF9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8476" y="3065231"/>
              <a:ext cx="2072792" cy="1040055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3" name="流程图: 接点 252">
              <a:extLst>
                <a:ext uri="{FF2B5EF4-FFF2-40B4-BE49-F238E27FC236}">
                  <a16:creationId xmlns:a16="http://schemas.microsoft.com/office/drawing/2014/main" id="{99D50B11-3BE1-4C82-AF22-6FFA9E4A1B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8408" y="332810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4" name="流程图: 接点 253">
              <a:extLst>
                <a:ext uri="{FF2B5EF4-FFF2-40B4-BE49-F238E27FC236}">
                  <a16:creationId xmlns:a16="http://schemas.microsoft.com/office/drawing/2014/main" id="{853E66A5-0F3A-4611-B327-2F2C4B50BC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8324" y="3518639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5" name="流程图: 接点 254">
              <a:extLst>
                <a:ext uri="{FF2B5EF4-FFF2-40B4-BE49-F238E27FC236}">
                  <a16:creationId xmlns:a16="http://schemas.microsoft.com/office/drawing/2014/main" id="{1DB76CA4-8CCC-4A72-B9CB-FBA8C9DBDD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154" y="369422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BA2DC788-0F15-4C24-937D-74F1B7A70A20}"/>
                </a:ext>
              </a:extLst>
            </p:cNvPr>
            <p:cNvCxnSpPr>
              <a:cxnSpLocks noChangeAspect="1"/>
              <a:stCxn id="254" idx="7"/>
              <a:endCxn id="253" idx="3"/>
            </p:cNvCxnSpPr>
            <p:nvPr/>
          </p:nvCxnSpPr>
          <p:spPr>
            <a:xfrm flipV="1">
              <a:off x="4228415" y="3418167"/>
              <a:ext cx="75450" cy="11592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A7C41AFC-98EB-4C77-9B6F-BA8A7282EA76}"/>
                </a:ext>
              </a:extLst>
            </p:cNvPr>
            <p:cNvCxnSpPr>
              <a:cxnSpLocks noChangeAspect="1"/>
              <a:stCxn id="253" idx="5"/>
              <a:endCxn id="255" idx="0"/>
            </p:cNvCxnSpPr>
            <p:nvPr/>
          </p:nvCxnSpPr>
          <p:spPr>
            <a:xfrm>
              <a:off x="4378499" y="3418167"/>
              <a:ext cx="51430" cy="27605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34A68B9A-93FE-40FD-B721-97476403FC29}"/>
                </a:ext>
              </a:extLst>
            </p:cNvPr>
            <p:cNvCxnSpPr>
              <a:cxnSpLocks noChangeAspect="1"/>
              <a:stCxn id="253" idx="6"/>
              <a:endCxn id="294" idx="2"/>
            </p:cNvCxnSpPr>
            <p:nvPr/>
          </p:nvCxnSpPr>
          <p:spPr>
            <a:xfrm>
              <a:off x="4393956" y="3380861"/>
              <a:ext cx="124797" cy="2955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CFC042CC-E0B2-4186-82C9-82A62DCCCB02}"/>
                </a:ext>
              </a:extLst>
            </p:cNvPr>
            <p:cNvCxnSpPr>
              <a:cxnSpLocks noChangeAspect="1"/>
              <a:stCxn id="255" idx="6"/>
              <a:endCxn id="291" idx="3"/>
            </p:cNvCxnSpPr>
            <p:nvPr/>
          </p:nvCxnSpPr>
          <p:spPr>
            <a:xfrm flipV="1">
              <a:off x="4482702" y="3670317"/>
              <a:ext cx="99749" cy="7666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EA571911-2F05-460E-B0D8-04FA97144B21}"/>
                </a:ext>
              </a:extLst>
            </p:cNvPr>
            <p:cNvCxnSpPr>
              <a:cxnSpLocks noChangeAspect="1"/>
              <a:stCxn id="254" idx="6"/>
              <a:endCxn id="294" idx="3"/>
            </p:cNvCxnSpPr>
            <p:nvPr/>
          </p:nvCxnSpPr>
          <p:spPr>
            <a:xfrm flipV="1">
              <a:off x="4243872" y="3447718"/>
              <a:ext cx="290338" cy="12368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流程图: 接点 260">
              <a:extLst>
                <a:ext uri="{FF2B5EF4-FFF2-40B4-BE49-F238E27FC236}">
                  <a16:creationId xmlns:a16="http://schemas.microsoft.com/office/drawing/2014/main" id="{737CD2D9-5C60-40B7-8FD5-D25006EE239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556245" y="3141562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2" name="流程图: 接点 261">
              <a:extLst>
                <a:ext uri="{FF2B5EF4-FFF2-40B4-BE49-F238E27FC236}">
                  <a16:creationId xmlns:a16="http://schemas.microsoft.com/office/drawing/2014/main" id="{0664ED3F-AA3C-45A2-BE01-9EFFA9DA3D1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980469" y="3193394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3" name="流程图: 接点 262">
              <a:extLst>
                <a:ext uri="{FF2B5EF4-FFF2-40B4-BE49-F238E27FC236}">
                  <a16:creationId xmlns:a16="http://schemas.microsoft.com/office/drawing/2014/main" id="{A8164AC7-4AF1-47B6-8FA4-07691E9C01E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781769" y="3080757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4" name="流程图: 接点 263">
              <a:extLst>
                <a:ext uri="{FF2B5EF4-FFF2-40B4-BE49-F238E27FC236}">
                  <a16:creationId xmlns:a16="http://schemas.microsoft.com/office/drawing/2014/main" id="{B0EC989D-5492-4705-BF8B-71E944A093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848" y="392415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4A4DAD79-D893-4695-9DF3-7D0A28F20290}"/>
                </a:ext>
              </a:extLst>
            </p:cNvPr>
            <p:cNvCxnSpPr>
              <a:cxnSpLocks noChangeAspect="1"/>
              <a:stCxn id="261" idx="5"/>
              <a:endCxn id="262" idx="2"/>
            </p:cNvCxnSpPr>
            <p:nvPr/>
          </p:nvCxnSpPr>
          <p:spPr>
            <a:xfrm>
              <a:off x="4653165" y="3223230"/>
              <a:ext cx="328414" cy="336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6" name="直接连接符 265">
              <a:extLst>
                <a:ext uri="{FF2B5EF4-FFF2-40B4-BE49-F238E27FC236}">
                  <a16:creationId xmlns:a16="http://schemas.microsoft.com/office/drawing/2014/main" id="{8B9ABB00-4C15-4038-A7D8-BA082DC6D78A}"/>
                </a:ext>
              </a:extLst>
            </p:cNvPr>
            <p:cNvCxnSpPr>
              <a:cxnSpLocks noChangeAspect="1"/>
              <a:stCxn id="261" idx="6"/>
              <a:endCxn id="263" idx="2"/>
            </p:cNvCxnSpPr>
            <p:nvPr/>
          </p:nvCxnSpPr>
          <p:spPr>
            <a:xfrm flipV="1">
              <a:off x="4660683" y="3144281"/>
              <a:ext cx="122196" cy="3927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3539ABEE-F74C-40B9-8A5D-51FFDDCA4C4E}"/>
                </a:ext>
              </a:extLst>
            </p:cNvPr>
            <p:cNvCxnSpPr>
              <a:cxnSpLocks noChangeAspect="1"/>
              <a:stCxn id="263" idx="5"/>
              <a:endCxn id="262" idx="1"/>
            </p:cNvCxnSpPr>
            <p:nvPr/>
          </p:nvCxnSpPr>
          <p:spPr>
            <a:xfrm>
              <a:off x="4878690" y="3162426"/>
              <a:ext cx="110408" cy="548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>
              <a:extLst>
                <a:ext uri="{FF2B5EF4-FFF2-40B4-BE49-F238E27FC236}">
                  <a16:creationId xmlns:a16="http://schemas.microsoft.com/office/drawing/2014/main" id="{547D87A4-163E-4965-8EFD-973C6C61B439}"/>
                </a:ext>
              </a:extLst>
            </p:cNvPr>
            <p:cNvCxnSpPr>
              <a:cxnSpLocks noChangeAspect="1"/>
              <a:stCxn id="264" idx="1"/>
              <a:endCxn id="291" idx="4"/>
            </p:cNvCxnSpPr>
            <p:nvPr/>
          </p:nvCxnSpPr>
          <p:spPr>
            <a:xfrm flipV="1">
              <a:off x="4597305" y="3685770"/>
              <a:ext cx="22463" cy="2538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>
              <a:extLst>
                <a:ext uri="{FF2B5EF4-FFF2-40B4-BE49-F238E27FC236}">
                  <a16:creationId xmlns:a16="http://schemas.microsoft.com/office/drawing/2014/main" id="{A180BD24-21A3-429B-BECD-B1212D00DD86}"/>
                </a:ext>
              </a:extLst>
            </p:cNvPr>
            <p:cNvCxnSpPr>
              <a:cxnSpLocks noChangeAspect="1"/>
              <a:stCxn id="264" idx="6"/>
              <a:endCxn id="284" idx="3"/>
            </p:cNvCxnSpPr>
            <p:nvPr/>
          </p:nvCxnSpPr>
          <p:spPr>
            <a:xfrm flipV="1">
              <a:off x="4687396" y="3904875"/>
              <a:ext cx="137246" cy="720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>
              <a:extLst>
                <a:ext uri="{FF2B5EF4-FFF2-40B4-BE49-F238E27FC236}">
                  <a16:creationId xmlns:a16="http://schemas.microsoft.com/office/drawing/2014/main" id="{4D2F985D-7952-43A9-8E2A-1F273D23A1E1}"/>
                </a:ext>
              </a:extLst>
            </p:cNvPr>
            <p:cNvCxnSpPr>
              <a:cxnSpLocks noChangeAspect="1"/>
              <a:stCxn id="262" idx="5"/>
              <a:endCxn id="272" idx="1"/>
            </p:cNvCxnSpPr>
            <p:nvPr/>
          </p:nvCxnSpPr>
          <p:spPr>
            <a:xfrm>
              <a:off x="5077389" y="3275063"/>
              <a:ext cx="115643" cy="12179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流程图: 接点 270">
              <a:extLst>
                <a:ext uri="{FF2B5EF4-FFF2-40B4-BE49-F238E27FC236}">
                  <a16:creationId xmlns:a16="http://schemas.microsoft.com/office/drawing/2014/main" id="{54ED107C-5313-4AED-ADA7-92BFA55D3F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9177" y="3532500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2" name="流程图: 接点 271">
              <a:extLst>
                <a:ext uri="{FF2B5EF4-FFF2-40B4-BE49-F238E27FC236}">
                  <a16:creationId xmlns:a16="http://schemas.microsoft.com/office/drawing/2014/main" id="{CB498207-AFFC-4A0F-8A26-0908DFAED4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7575" y="3381405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3" name="流程图: 接点 272">
              <a:extLst>
                <a:ext uri="{FF2B5EF4-FFF2-40B4-BE49-F238E27FC236}">
                  <a16:creationId xmlns:a16="http://schemas.microsoft.com/office/drawing/2014/main" id="{CC69B6DE-9E3E-40FE-9A68-3854B63C43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01797" y="352171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8ACC612E-D85E-44C3-BE8E-AA73998F46C0}"/>
                </a:ext>
              </a:extLst>
            </p:cNvPr>
            <p:cNvCxnSpPr>
              <a:cxnSpLocks noChangeAspect="1"/>
              <a:stCxn id="272" idx="2"/>
              <a:endCxn id="271" idx="7"/>
            </p:cNvCxnSpPr>
            <p:nvPr/>
          </p:nvCxnSpPr>
          <p:spPr>
            <a:xfrm flipH="1">
              <a:off x="5079268" y="3434163"/>
              <a:ext cx="98307" cy="1137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>
              <a:extLst>
                <a:ext uri="{FF2B5EF4-FFF2-40B4-BE49-F238E27FC236}">
                  <a16:creationId xmlns:a16="http://schemas.microsoft.com/office/drawing/2014/main" id="{18BB5B56-BA67-4AE6-B06D-C3685CD97513}"/>
                </a:ext>
              </a:extLst>
            </p:cNvPr>
            <p:cNvCxnSpPr>
              <a:cxnSpLocks noChangeAspect="1"/>
              <a:stCxn id="272" idx="4"/>
              <a:endCxn id="297" idx="0"/>
            </p:cNvCxnSpPr>
            <p:nvPr/>
          </p:nvCxnSpPr>
          <p:spPr>
            <a:xfrm>
              <a:off x="5230349" y="3486922"/>
              <a:ext cx="35825" cy="1979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BD3690CE-60B3-4705-9789-070F0E7EF085}"/>
                </a:ext>
              </a:extLst>
            </p:cNvPr>
            <p:cNvCxnSpPr>
              <a:cxnSpLocks noChangeAspect="1"/>
              <a:stCxn id="272" idx="6"/>
              <a:endCxn id="273" idx="1"/>
            </p:cNvCxnSpPr>
            <p:nvPr/>
          </p:nvCxnSpPr>
          <p:spPr>
            <a:xfrm>
              <a:off x="5283123" y="3434163"/>
              <a:ext cx="134132" cy="1030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>
              <a:extLst>
                <a:ext uri="{FF2B5EF4-FFF2-40B4-BE49-F238E27FC236}">
                  <a16:creationId xmlns:a16="http://schemas.microsoft.com/office/drawing/2014/main" id="{4E025C46-40D5-4039-A337-B3DD5FD947D4}"/>
                </a:ext>
              </a:extLst>
            </p:cNvPr>
            <p:cNvCxnSpPr>
              <a:cxnSpLocks noChangeAspect="1"/>
              <a:stCxn id="273" idx="3"/>
              <a:endCxn id="297" idx="6"/>
            </p:cNvCxnSpPr>
            <p:nvPr/>
          </p:nvCxnSpPr>
          <p:spPr>
            <a:xfrm flipH="1">
              <a:off x="5318948" y="3611776"/>
              <a:ext cx="98307" cy="12586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809AE64B-1B09-4855-8AA4-B9F56633A8EC}"/>
                </a:ext>
              </a:extLst>
            </p:cNvPr>
            <p:cNvCxnSpPr>
              <a:cxnSpLocks noChangeAspect="1"/>
              <a:stCxn id="271" idx="6"/>
              <a:endCxn id="273" idx="2"/>
            </p:cNvCxnSpPr>
            <p:nvPr/>
          </p:nvCxnSpPr>
          <p:spPr>
            <a:xfrm flipV="1">
              <a:off x="5094725" y="3574470"/>
              <a:ext cx="307073" cy="107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流程图: 接点 278">
              <a:extLst>
                <a:ext uri="{FF2B5EF4-FFF2-40B4-BE49-F238E27FC236}">
                  <a16:creationId xmlns:a16="http://schemas.microsoft.com/office/drawing/2014/main" id="{A0BDEFEF-2722-4FF2-BC89-865697171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7039" y="341714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0" name="流程图: 接点 279">
              <a:extLst>
                <a:ext uri="{FF2B5EF4-FFF2-40B4-BE49-F238E27FC236}">
                  <a16:creationId xmlns:a16="http://schemas.microsoft.com/office/drawing/2014/main" id="{F1C10937-5717-4E56-8578-1831D88664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9747" y="3684881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81" name="直接连接符 280">
              <a:extLst>
                <a:ext uri="{FF2B5EF4-FFF2-40B4-BE49-F238E27FC236}">
                  <a16:creationId xmlns:a16="http://schemas.microsoft.com/office/drawing/2014/main" id="{7F797CE3-E0D1-4F57-9ED9-05739293B25A}"/>
                </a:ext>
              </a:extLst>
            </p:cNvPr>
            <p:cNvCxnSpPr>
              <a:cxnSpLocks noChangeAspect="1"/>
              <a:stCxn id="279" idx="2"/>
              <a:endCxn id="273" idx="7"/>
            </p:cNvCxnSpPr>
            <p:nvPr/>
          </p:nvCxnSpPr>
          <p:spPr>
            <a:xfrm flipH="1">
              <a:off x="5491888" y="3469904"/>
              <a:ext cx="165150" cy="6726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748319F7-EF35-4155-96ED-DFD4FE925DAF}"/>
                </a:ext>
              </a:extLst>
            </p:cNvPr>
            <p:cNvCxnSpPr>
              <a:cxnSpLocks noChangeAspect="1"/>
              <a:stCxn id="280" idx="1"/>
              <a:endCxn id="273" idx="5"/>
            </p:cNvCxnSpPr>
            <p:nvPr/>
          </p:nvCxnSpPr>
          <p:spPr>
            <a:xfrm flipH="1" flipV="1">
              <a:off x="5491888" y="3611776"/>
              <a:ext cx="143316" cy="88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>
              <a:extLst>
                <a:ext uri="{FF2B5EF4-FFF2-40B4-BE49-F238E27FC236}">
                  <a16:creationId xmlns:a16="http://schemas.microsoft.com/office/drawing/2014/main" id="{F23B4163-F02B-4C79-9B64-81C5E1FC935F}"/>
                </a:ext>
              </a:extLst>
            </p:cNvPr>
            <p:cNvCxnSpPr>
              <a:cxnSpLocks noChangeAspect="1"/>
              <a:stCxn id="279" idx="4"/>
              <a:endCxn id="280" idx="0"/>
            </p:cNvCxnSpPr>
            <p:nvPr/>
          </p:nvCxnSpPr>
          <p:spPr>
            <a:xfrm flipH="1">
              <a:off x="5672522" y="3522663"/>
              <a:ext cx="37291" cy="1622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流程图: 接点 283">
              <a:extLst>
                <a:ext uri="{FF2B5EF4-FFF2-40B4-BE49-F238E27FC236}">
                  <a16:creationId xmlns:a16="http://schemas.microsoft.com/office/drawing/2014/main" id="{6A11D954-8A98-4A8D-9FBF-4F9B32A8C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9185" y="3814810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5" name="流程图: 接点 284">
              <a:extLst>
                <a:ext uri="{FF2B5EF4-FFF2-40B4-BE49-F238E27FC236}">
                  <a16:creationId xmlns:a16="http://schemas.microsoft.com/office/drawing/2014/main" id="{45397305-C6D3-4898-A2FF-659E50417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2964" y="3486922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86" name="直接连接符 285">
              <a:extLst>
                <a:ext uri="{FF2B5EF4-FFF2-40B4-BE49-F238E27FC236}">
                  <a16:creationId xmlns:a16="http://schemas.microsoft.com/office/drawing/2014/main" id="{30682536-67CD-43CF-BCE4-3643ED36E3C6}"/>
                </a:ext>
              </a:extLst>
            </p:cNvPr>
            <p:cNvCxnSpPr>
              <a:cxnSpLocks noChangeAspect="1"/>
              <a:stCxn id="285" idx="4"/>
              <a:endCxn id="287" idx="1"/>
            </p:cNvCxnSpPr>
            <p:nvPr/>
          </p:nvCxnSpPr>
          <p:spPr>
            <a:xfrm>
              <a:off x="3915738" y="3592440"/>
              <a:ext cx="43258" cy="11348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流程图: 接点 286">
              <a:extLst>
                <a:ext uri="{FF2B5EF4-FFF2-40B4-BE49-F238E27FC236}">
                  <a16:creationId xmlns:a16="http://schemas.microsoft.com/office/drawing/2014/main" id="{E7056907-3B3D-47DB-AECA-BD2FCE36D5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3539" y="369047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88" name="直接连接符 287">
              <a:extLst>
                <a:ext uri="{FF2B5EF4-FFF2-40B4-BE49-F238E27FC236}">
                  <a16:creationId xmlns:a16="http://schemas.microsoft.com/office/drawing/2014/main" id="{5EF921FB-51B7-4BA1-9FB9-F64C40F522EC}"/>
                </a:ext>
              </a:extLst>
            </p:cNvPr>
            <p:cNvCxnSpPr>
              <a:cxnSpLocks noChangeAspect="1"/>
              <a:stCxn id="285" idx="6"/>
              <a:endCxn id="254" idx="2"/>
            </p:cNvCxnSpPr>
            <p:nvPr/>
          </p:nvCxnSpPr>
          <p:spPr>
            <a:xfrm>
              <a:off x="3968512" y="3539682"/>
              <a:ext cx="169811" cy="3171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>
              <a:extLst>
                <a:ext uri="{FF2B5EF4-FFF2-40B4-BE49-F238E27FC236}">
                  <a16:creationId xmlns:a16="http://schemas.microsoft.com/office/drawing/2014/main" id="{F6E5BB4A-C936-4C54-9A49-183C16C7ED8E}"/>
                </a:ext>
              </a:extLst>
            </p:cNvPr>
            <p:cNvCxnSpPr>
              <a:cxnSpLocks noChangeAspect="1"/>
              <a:stCxn id="287" idx="7"/>
              <a:endCxn id="254" idx="3"/>
            </p:cNvCxnSpPr>
            <p:nvPr/>
          </p:nvCxnSpPr>
          <p:spPr>
            <a:xfrm flipV="1">
              <a:off x="4033630" y="3608703"/>
              <a:ext cx="120151" cy="9722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3B1DBBC7-9F08-4166-87F3-4F32AEC85342}"/>
                </a:ext>
              </a:extLst>
            </p:cNvPr>
            <p:cNvCxnSpPr>
              <a:cxnSpLocks noChangeAspect="1"/>
              <a:stCxn id="254" idx="6"/>
              <a:endCxn id="291" idx="2"/>
            </p:cNvCxnSpPr>
            <p:nvPr/>
          </p:nvCxnSpPr>
          <p:spPr>
            <a:xfrm>
              <a:off x="4243872" y="3571398"/>
              <a:ext cx="323122" cy="6161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流程图: 接点 290">
              <a:extLst>
                <a:ext uri="{FF2B5EF4-FFF2-40B4-BE49-F238E27FC236}">
                  <a16:creationId xmlns:a16="http://schemas.microsoft.com/office/drawing/2014/main" id="{B05FF6EA-6046-4146-B3AE-29DBA22A8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6994" y="358025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92" name="直接连接符 291">
              <a:extLst>
                <a:ext uri="{FF2B5EF4-FFF2-40B4-BE49-F238E27FC236}">
                  <a16:creationId xmlns:a16="http://schemas.microsoft.com/office/drawing/2014/main" id="{97939DF4-4713-40B8-86D8-3DC035BC5965}"/>
                </a:ext>
              </a:extLst>
            </p:cNvPr>
            <p:cNvCxnSpPr>
              <a:cxnSpLocks noChangeAspect="1"/>
              <a:stCxn id="294" idx="4"/>
              <a:endCxn id="291" idx="0"/>
            </p:cNvCxnSpPr>
            <p:nvPr/>
          </p:nvCxnSpPr>
          <p:spPr>
            <a:xfrm>
              <a:off x="4571527" y="3463170"/>
              <a:ext cx="48242" cy="11708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接连接符 292">
              <a:extLst>
                <a:ext uri="{FF2B5EF4-FFF2-40B4-BE49-F238E27FC236}">
                  <a16:creationId xmlns:a16="http://schemas.microsoft.com/office/drawing/2014/main" id="{2E3F5907-D9C7-44BC-BDA9-05D3DCF44255}"/>
                </a:ext>
              </a:extLst>
            </p:cNvPr>
            <p:cNvCxnSpPr>
              <a:cxnSpLocks noChangeAspect="1"/>
              <a:stCxn id="284" idx="1"/>
              <a:endCxn id="291" idx="5"/>
            </p:cNvCxnSpPr>
            <p:nvPr/>
          </p:nvCxnSpPr>
          <p:spPr>
            <a:xfrm flipH="1" flipV="1">
              <a:off x="4657085" y="3670317"/>
              <a:ext cx="167556" cy="1599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流程图: 接点 293">
              <a:extLst>
                <a:ext uri="{FF2B5EF4-FFF2-40B4-BE49-F238E27FC236}">
                  <a16:creationId xmlns:a16="http://schemas.microsoft.com/office/drawing/2014/main" id="{3A7C690F-C228-422D-B548-5CFA8643D8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8752" y="335765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95" name="直接连接符 294">
              <a:extLst>
                <a:ext uri="{FF2B5EF4-FFF2-40B4-BE49-F238E27FC236}">
                  <a16:creationId xmlns:a16="http://schemas.microsoft.com/office/drawing/2014/main" id="{B13092EE-273F-426E-8614-671876803A4B}"/>
                </a:ext>
              </a:extLst>
            </p:cNvPr>
            <p:cNvCxnSpPr>
              <a:cxnSpLocks noChangeAspect="1"/>
              <a:stCxn id="294" idx="0"/>
              <a:endCxn id="261" idx="4"/>
            </p:cNvCxnSpPr>
            <p:nvPr/>
          </p:nvCxnSpPr>
          <p:spPr>
            <a:xfrm flipV="1">
              <a:off x="4571527" y="3245970"/>
              <a:ext cx="48260" cy="11168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接连接符 295">
              <a:extLst>
                <a:ext uri="{FF2B5EF4-FFF2-40B4-BE49-F238E27FC236}">
                  <a16:creationId xmlns:a16="http://schemas.microsoft.com/office/drawing/2014/main" id="{531F4EC5-1465-44FA-AE1C-B1D745A7063F}"/>
                </a:ext>
              </a:extLst>
            </p:cNvPr>
            <p:cNvCxnSpPr>
              <a:cxnSpLocks noChangeAspect="1"/>
              <a:stCxn id="254" idx="5"/>
              <a:endCxn id="255" idx="2"/>
            </p:cNvCxnSpPr>
            <p:nvPr/>
          </p:nvCxnSpPr>
          <p:spPr>
            <a:xfrm>
              <a:off x="4228415" y="3608703"/>
              <a:ext cx="148739" cy="1382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流程图: 接点 296">
              <a:extLst>
                <a:ext uri="{FF2B5EF4-FFF2-40B4-BE49-F238E27FC236}">
                  <a16:creationId xmlns:a16="http://schemas.microsoft.com/office/drawing/2014/main" id="{BD7AFEC4-F7BE-4CD2-A280-C919ADF2C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3400" y="3684881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98" name="直接连接符 297">
              <a:extLst>
                <a:ext uri="{FF2B5EF4-FFF2-40B4-BE49-F238E27FC236}">
                  <a16:creationId xmlns:a16="http://schemas.microsoft.com/office/drawing/2014/main" id="{12CE7361-A01E-4A84-B7CC-9E781CD88A97}"/>
                </a:ext>
              </a:extLst>
            </p:cNvPr>
            <p:cNvCxnSpPr>
              <a:cxnSpLocks noChangeAspect="1"/>
              <a:stCxn id="271" idx="5"/>
              <a:endCxn id="297" idx="2"/>
            </p:cNvCxnSpPr>
            <p:nvPr/>
          </p:nvCxnSpPr>
          <p:spPr>
            <a:xfrm>
              <a:off x="5079268" y="3622565"/>
              <a:ext cx="134132" cy="11507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3CED45BF-0C9A-4849-A0DA-DE71FA7CED30}"/>
              </a:ext>
            </a:extLst>
          </p:cNvPr>
          <p:cNvGrpSpPr>
            <a:grpSpLocks noChangeAspect="1"/>
          </p:cNvGrpSpPr>
          <p:nvPr/>
        </p:nvGrpSpPr>
        <p:grpSpPr>
          <a:xfrm>
            <a:off x="6620292" y="4135292"/>
            <a:ext cx="1892619" cy="1021369"/>
            <a:chOff x="6288329" y="2888038"/>
            <a:chExt cx="2628638" cy="1418568"/>
          </a:xfrm>
        </p:grpSpPr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4D461326-793E-41F7-9B52-8AA155601D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8329" y="2888038"/>
              <a:ext cx="2628638" cy="1418568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8" name="流程图: 接点 187">
              <a:extLst>
                <a:ext uri="{FF2B5EF4-FFF2-40B4-BE49-F238E27FC236}">
                  <a16:creationId xmlns:a16="http://schemas.microsoft.com/office/drawing/2014/main" id="{5F8963C6-7DE4-4432-A0E3-A2C6170463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4409" y="334453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9" name="流程图: 接点 188">
              <a:extLst>
                <a:ext uri="{FF2B5EF4-FFF2-40B4-BE49-F238E27FC236}">
                  <a16:creationId xmlns:a16="http://schemas.microsoft.com/office/drawing/2014/main" id="{36267A4D-D285-4670-B5D5-DAD00C0FD1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4325" y="353507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0" name="流程图: 接点 189">
              <a:extLst>
                <a:ext uri="{FF2B5EF4-FFF2-40B4-BE49-F238E27FC236}">
                  <a16:creationId xmlns:a16="http://schemas.microsoft.com/office/drawing/2014/main" id="{344DF5CE-7ECD-4EF3-8A34-71DD5F583C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53155" y="3710658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4C31D670-D1CF-4E32-AA3C-AAE330880617}"/>
                </a:ext>
              </a:extLst>
            </p:cNvPr>
            <p:cNvCxnSpPr>
              <a:cxnSpLocks noChangeAspect="1"/>
              <a:stCxn id="189" idx="7"/>
              <a:endCxn id="188" idx="3"/>
            </p:cNvCxnSpPr>
            <p:nvPr/>
          </p:nvCxnSpPr>
          <p:spPr>
            <a:xfrm flipV="1">
              <a:off x="7004416" y="3434601"/>
              <a:ext cx="75450" cy="11592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FFDC63FB-6128-4848-9A2B-60FBDFBF1F0B}"/>
                </a:ext>
              </a:extLst>
            </p:cNvPr>
            <p:cNvCxnSpPr>
              <a:cxnSpLocks noChangeAspect="1"/>
              <a:stCxn id="188" idx="5"/>
              <a:endCxn id="190" idx="0"/>
            </p:cNvCxnSpPr>
            <p:nvPr/>
          </p:nvCxnSpPr>
          <p:spPr>
            <a:xfrm>
              <a:off x="7154500" y="3434601"/>
              <a:ext cx="51430" cy="27605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C86BA124-5D49-4DD0-8E5C-839BCA0ABDB9}"/>
                </a:ext>
              </a:extLst>
            </p:cNvPr>
            <p:cNvCxnSpPr>
              <a:cxnSpLocks noChangeAspect="1"/>
              <a:stCxn id="188" idx="6"/>
              <a:endCxn id="247" idx="2"/>
            </p:cNvCxnSpPr>
            <p:nvPr/>
          </p:nvCxnSpPr>
          <p:spPr>
            <a:xfrm>
              <a:off x="7169957" y="3397295"/>
              <a:ext cx="124797" cy="2955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AAD39B2A-6571-44C1-9B1B-4DDD51FEF7A8}"/>
                </a:ext>
              </a:extLst>
            </p:cNvPr>
            <p:cNvCxnSpPr>
              <a:cxnSpLocks noChangeAspect="1"/>
              <a:stCxn id="190" idx="6"/>
              <a:endCxn id="244" idx="3"/>
            </p:cNvCxnSpPr>
            <p:nvPr/>
          </p:nvCxnSpPr>
          <p:spPr>
            <a:xfrm flipV="1">
              <a:off x="7258703" y="3686751"/>
              <a:ext cx="99749" cy="7666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C7FC3103-CF38-4F2C-B5CA-BB415B8AD296}"/>
                </a:ext>
              </a:extLst>
            </p:cNvPr>
            <p:cNvCxnSpPr>
              <a:cxnSpLocks noChangeAspect="1"/>
              <a:stCxn id="189" idx="6"/>
              <a:endCxn id="247" idx="3"/>
            </p:cNvCxnSpPr>
            <p:nvPr/>
          </p:nvCxnSpPr>
          <p:spPr>
            <a:xfrm flipV="1">
              <a:off x="7019873" y="3464152"/>
              <a:ext cx="290338" cy="12368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流程图: 接点 195">
              <a:extLst>
                <a:ext uri="{FF2B5EF4-FFF2-40B4-BE49-F238E27FC236}">
                  <a16:creationId xmlns:a16="http://schemas.microsoft.com/office/drawing/2014/main" id="{92624B72-59B2-430C-B55D-04AFCC99EB2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332246" y="3157996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7" name="流程图: 接点 196">
              <a:extLst>
                <a:ext uri="{FF2B5EF4-FFF2-40B4-BE49-F238E27FC236}">
                  <a16:creationId xmlns:a16="http://schemas.microsoft.com/office/drawing/2014/main" id="{5238D03D-C9CE-4F38-9A48-66AE195ADDB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756470" y="3209828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8" name="流程图: 接点 197">
              <a:extLst>
                <a:ext uri="{FF2B5EF4-FFF2-40B4-BE49-F238E27FC236}">
                  <a16:creationId xmlns:a16="http://schemas.microsoft.com/office/drawing/2014/main" id="{A489B88F-81EF-4FB6-8AB2-7814F719BAE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557770" y="3097191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9" name="流程图: 接点 198">
              <a:extLst>
                <a:ext uri="{FF2B5EF4-FFF2-40B4-BE49-F238E27FC236}">
                  <a16:creationId xmlns:a16="http://schemas.microsoft.com/office/drawing/2014/main" id="{7B3D9BCB-53A3-4838-9CF6-BC45B155D0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7849" y="3940593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0" name="直接连接符 199">
              <a:extLst>
                <a:ext uri="{FF2B5EF4-FFF2-40B4-BE49-F238E27FC236}">
                  <a16:creationId xmlns:a16="http://schemas.microsoft.com/office/drawing/2014/main" id="{DA58893C-1B15-40C8-913E-318C71CFC95D}"/>
                </a:ext>
              </a:extLst>
            </p:cNvPr>
            <p:cNvCxnSpPr>
              <a:cxnSpLocks noChangeAspect="1"/>
              <a:stCxn id="196" idx="5"/>
              <a:endCxn id="197" idx="2"/>
            </p:cNvCxnSpPr>
            <p:nvPr/>
          </p:nvCxnSpPr>
          <p:spPr>
            <a:xfrm>
              <a:off x="7429166" y="3239664"/>
              <a:ext cx="328414" cy="336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E71788ED-F4EA-4279-84EC-E1292ED6911C}"/>
                </a:ext>
              </a:extLst>
            </p:cNvPr>
            <p:cNvCxnSpPr>
              <a:cxnSpLocks noChangeAspect="1"/>
              <a:stCxn id="196" idx="6"/>
              <a:endCxn id="198" idx="2"/>
            </p:cNvCxnSpPr>
            <p:nvPr/>
          </p:nvCxnSpPr>
          <p:spPr>
            <a:xfrm flipV="1">
              <a:off x="7436684" y="3160715"/>
              <a:ext cx="122196" cy="3927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>
              <a:extLst>
                <a:ext uri="{FF2B5EF4-FFF2-40B4-BE49-F238E27FC236}">
                  <a16:creationId xmlns:a16="http://schemas.microsoft.com/office/drawing/2014/main" id="{9C27D8FE-A6BF-42CD-B2CD-405BFA370B11}"/>
                </a:ext>
              </a:extLst>
            </p:cNvPr>
            <p:cNvCxnSpPr>
              <a:cxnSpLocks noChangeAspect="1"/>
              <a:stCxn id="198" idx="5"/>
              <a:endCxn id="197" idx="1"/>
            </p:cNvCxnSpPr>
            <p:nvPr/>
          </p:nvCxnSpPr>
          <p:spPr>
            <a:xfrm>
              <a:off x="7654691" y="3178860"/>
              <a:ext cx="110408" cy="548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026A65A7-A36B-48E1-9CD7-B7EAE0D0FA28}"/>
                </a:ext>
              </a:extLst>
            </p:cNvPr>
            <p:cNvCxnSpPr>
              <a:cxnSpLocks noChangeAspect="1"/>
              <a:stCxn id="199" idx="1"/>
              <a:endCxn id="244" idx="4"/>
            </p:cNvCxnSpPr>
            <p:nvPr/>
          </p:nvCxnSpPr>
          <p:spPr>
            <a:xfrm flipV="1">
              <a:off x="7373306" y="3702204"/>
              <a:ext cx="22463" cy="2538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043E3EAE-99F5-4A97-B4F4-EB9B3AE2FF62}"/>
                </a:ext>
              </a:extLst>
            </p:cNvPr>
            <p:cNvCxnSpPr>
              <a:cxnSpLocks noChangeAspect="1"/>
              <a:stCxn id="199" idx="6"/>
              <a:endCxn id="219" idx="3"/>
            </p:cNvCxnSpPr>
            <p:nvPr/>
          </p:nvCxnSpPr>
          <p:spPr>
            <a:xfrm flipV="1">
              <a:off x="7463397" y="3921309"/>
              <a:ext cx="137246" cy="720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45A28DBA-4E87-41A9-ACF2-20B315678BCE}"/>
                </a:ext>
              </a:extLst>
            </p:cNvPr>
            <p:cNvCxnSpPr>
              <a:cxnSpLocks noChangeAspect="1"/>
              <a:stCxn id="197" idx="5"/>
              <a:endCxn id="207" idx="1"/>
            </p:cNvCxnSpPr>
            <p:nvPr/>
          </p:nvCxnSpPr>
          <p:spPr>
            <a:xfrm>
              <a:off x="7853390" y="3291497"/>
              <a:ext cx="115643" cy="12179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流程图: 接点 205">
              <a:extLst>
                <a:ext uri="{FF2B5EF4-FFF2-40B4-BE49-F238E27FC236}">
                  <a16:creationId xmlns:a16="http://schemas.microsoft.com/office/drawing/2014/main" id="{2E968C10-0677-4C26-80CF-6588CAB612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5178" y="354893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7" name="流程图: 接点 206">
              <a:extLst>
                <a:ext uri="{FF2B5EF4-FFF2-40B4-BE49-F238E27FC236}">
                  <a16:creationId xmlns:a16="http://schemas.microsoft.com/office/drawing/2014/main" id="{3FF87079-5728-46CB-A094-7C6D948354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3576" y="3397839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8" name="流程图: 接点 207">
              <a:extLst>
                <a:ext uri="{FF2B5EF4-FFF2-40B4-BE49-F238E27FC236}">
                  <a16:creationId xmlns:a16="http://schemas.microsoft.com/office/drawing/2014/main" id="{EE4276CA-3DE9-42BC-8C67-FECC3B5FBB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7798" y="353814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EE4D995D-2A27-4547-86BD-86D6A231B249}"/>
                </a:ext>
              </a:extLst>
            </p:cNvPr>
            <p:cNvCxnSpPr>
              <a:cxnSpLocks noChangeAspect="1"/>
              <a:stCxn id="207" idx="2"/>
              <a:endCxn id="206" idx="7"/>
            </p:cNvCxnSpPr>
            <p:nvPr/>
          </p:nvCxnSpPr>
          <p:spPr>
            <a:xfrm flipH="1">
              <a:off x="7855269" y="3450597"/>
              <a:ext cx="98307" cy="1137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31280A1F-4682-4759-9F8B-6451E9CFF212}"/>
                </a:ext>
              </a:extLst>
            </p:cNvPr>
            <p:cNvCxnSpPr>
              <a:cxnSpLocks noChangeAspect="1"/>
              <a:stCxn id="207" idx="4"/>
              <a:endCxn id="250" idx="0"/>
            </p:cNvCxnSpPr>
            <p:nvPr/>
          </p:nvCxnSpPr>
          <p:spPr>
            <a:xfrm>
              <a:off x="8006350" y="3503356"/>
              <a:ext cx="35825" cy="1979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>
              <a:extLst>
                <a:ext uri="{FF2B5EF4-FFF2-40B4-BE49-F238E27FC236}">
                  <a16:creationId xmlns:a16="http://schemas.microsoft.com/office/drawing/2014/main" id="{6AE340B4-37AD-4278-BDB4-4605863C2412}"/>
                </a:ext>
              </a:extLst>
            </p:cNvPr>
            <p:cNvCxnSpPr>
              <a:cxnSpLocks noChangeAspect="1"/>
              <a:stCxn id="207" idx="6"/>
              <a:endCxn id="208" idx="1"/>
            </p:cNvCxnSpPr>
            <p:nvPr/>
          </p:nvCxnSpPr>
          <p:spPr>
            <a:xfrm>
              <a:off x="8059124" y="3450597"/>
              <a:ext cx="134132" cy="1030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B94C1CE5-BD2D-4264-9608-4F6489F7057E}"/>
                </a:ext>
              </a:extLst>
            </p:cNvPr>
            <p:cNvCxnSpPr>
              <a:cxnSpLocks noChangeAspect="1"/>
              <a:stCxn id="208" idx="3"/>
              <a:endCxn id="250" idx="6"/>
            </p:cNvCxnSpPr>
            <p:nvPr/>
          </p:nvCxnSpPr>
          <p:spPr>
            <a:xfrm flipH="1">
              <a:off x="8094949" y="3628210"/>
              <a:ext cx="98307" cy="12586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FABA8E75-7C03-4DCC-BD09-F8AD80C3A04C}"/>
                </a:ext>
              </a:extLst>
            </p:cNvPr>
            <p:cNvCxnSpPr>
              <a:cxnSpLocks noChangeAspect="1"/>
              <a:stCxn id="206" idx="6"/>
              <a:endCxn id="208" idx="2"/>
            </p:cNvCxnSpPr>
            <p:nvPr/>
          </p:nvCxnSpPr>
          <p:spPr>
            <a:xfrm flipV="1">
              <a:off x="7870726" y="3590904"/>
              <a:ext cx="307073" cy="107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流程图: 接点 213">
              <a:extLst>
                <a:ext uri="{FF2B5EF4-FFF2-40B4-BE49-F238E27FC236}">
                  <a16:creationId xmlns:a16="http://schemas.microsoft.com/office/drawing/2014/main" id="{43EE2980-4E36-4E17-8278-BA2740949B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3040" y="343357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5" name="流程图: 接点 214">
              <a:extLst>
                <a:ext uri="{FF2B5EF4-FFF2-40B4-BE49-F238E27FC236}">
                  <a16:creationId xmlns:a16="http://schemas.microsoft.com/office/drawing/2014/main" id="{7FE49713-AFD1-4F24-9F00-439EB19CC3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5748" y="370131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887205D8-A0BE-43CE-B707-2DC7546D270B}"/>
                </a:ext>
              </a:extLst>
            </p:cNvPr>
            <p:cNvCxnSpPr>
              <a:cxnSpLocks noChangeAspect="1"/>
              <a:stCxn id="214" idx="2"/>
              <a:endCxn id="208" idx="7"/>
            </p:cNvCxnSpPr>
            <p:nvPr/>
          </p:nvCxnSpPr>
          <p:spPr>
            <a:xfrm flipH="1">
              <a:off x="8267889" y="3486338"/>
              <a:ext cx="165150" cy="6726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3D015BF0-D8AF-4C04-A316-96339B54D88C}"/>
                </a:ext>
              </a:extLst>
            </p:cNvPr>
            <p:cNvCxnSpPr>
              <a:cxnSpLocks noChangeAspect="1"/>
              <a:stCxn id="215" idx="1"/>
              <a:endCxn id="208" idx="5"/>
            </p:cNvCxnSpPr>
            <p:nvPr/>
          </p:nvCxnSpPr>
          <p:spPr>
            <a:xfrm flipH="1" flipV="1">
              <a:off x="8267889" y="3628210"/>
              <a:ext cx="143316" cy="88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5D8848A1-E4FE-4BB8-9578-5098F70C7E41}"/>
                </a:ext>
              </a:extLst>
            </p:cNvPr>
            <p:cNvCxnSpPr>
              <a:cxnSpLocks noChangeAspect="1"/>
              <a:stCxn id="214" idx="4"/>
              <a:endCxn id="215" idx="0"/>
            </p:cNvCxnSpPr>
            <p:nvPr/>
          </p:nvCxnSpPr>
          <p:spPr>
            <a:xfrm flipH="1">
              <a:off x="8448523" y="3539097"/>
              <a:ext cx="37291" cy="1622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流程图: 接点 218">
              <a:extLst>
                <a:ext uri="{FF2B5EF4-FFF2-40B4-BE49-F238E27FC236}">
                  <a16:creationId xmlns:a16="http://schemas.microsoft.com/office/drawing/2014/main" id="{0E84AC1F-A721-49ED-9F40-4FE5058305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5186" y="3831244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0" name="流程图: 接点 219">
              <a:extLst>
                <a:ext uri="{FF2B5EF4-FFF2-40B4-BE49-F238E27FC236}">
                  <a16:creationId xmlns:a16="http://schemas.microsoft.com/office/drawing/2014/main" id="{39DB6DF0-98C0-4F4B-88D2-20AE945750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965" y="3503356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7533E36A-A34A-4A09-B43A-67603467292F}"/>
                </a:ext>
              </a:extLst>
            </p:cNvPr>
            <p:cNvCxnSpPr>
              <a:cxnSpLocks noChangeAspect="1"/>
              <a:stCxn id="220" idx="4"/>
              <a:endCxn id="222" idx="1"/>
            </p:cNvCxnSpPr>
            <p:nvPr/>
          </p:nvCxnSpPr>
          <p:spPr>
            <a:xfrm>
              <a:off x="6691739" y="3608874"/>
              <a:ext cx="43258" cy="11348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流程图: 接点 221">
              <a:extLst>
                <a:ext uri="{FF2B5EF4-FFF2-40B4-BE49-F238E27FC236}">
                  <a16:creationId xmlns:a16="http://schemas.microsoft.com/office/drawing/2014/main" id="{000840D5-D5EA-4C5C-A79A-9265E14AC3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9540" y="370690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FF56F42C-7ED8-4DD4-AF61-BC3D0EE72F91}"/>
                </a:ext>
              </a:extLst>
            </p:cNvPr>
            <p:cNvCxnSpPr>
              <a:cxnSpLocks noChangeAspect="1"/>
              <a:stCxn id="220" idx="6"/>
              <a:endCxn id="189" idx="2"/>
            </p:cNvCxnSpPr>
            <p:nvPr/>
          </p:nvCxnSpPr>
          <p:spPr>
            <a:xfrm>
              <a:off x="6744513" y="3556116"/>
              <a:ext cx="169811" cy="3171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>
              <a:extLst>
                <a:ext uri="{FF2B5EF4-FFF2-40B4-BE49-F238E27FC236}">
                  <a16:creationId xmlns:a16="http://schemas.microsoft.com/office/drawing/2014/main" id="{65F8DAA7-C438-4600-8C95-6662E6F5BEB2}"/>
                </a:ext>
              </a:extLst>
            </p:cNvPr>
            <p:cNvCxnSpPr>
              <a:cxnSpLocks noChangeAspect="1"/>
              <a:stCxn id="222" idx="7"/>
              <a:endCxn id="189" idx="3"/>
            </p:cNvCxnSpPr>
            <p:nvPr/>
          </p:nvCxnSpPr>
          <p:spPr>
            <a:xfrm flipV="1">
              <a:off x="6809631" y="3625137"/>
              <a:ext cx="120151" cy="9722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流程图: 接点 224">
              <a:extLst>
                <a:ext uri="{FF2B5EF4-FFF2-40B4-BE49-F238E27FC236}">
                  <a16:creationId xmlns:a16="http://schemas.microsoft.com/office/drawing/2014/main" id="{4897AA8F-766A-416E-A331-E7D686B580B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258603" y="2923779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6" name="流程图: 接点 225">
              <a:extLst>
                <a:ext uri="{FF2B5EF4-FFF2-40B4-BE49-F238E27FC236}">
                  <a16:creationId xmlns:a16="http://schemas.microsoft.com/office/drawing/2014/main" id="{E6BDC5DE-1FBB-42B0-84BB-355135441F0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467421" y="3326606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7" name="流程图: 接点 226">
              <a:extLst>
                <a:ext uri="{FF2B5EF4-FFF2-40B4-BE49-F238E27FC236}">
                  <a16:creationId xmlns:a16="http://schemas.microsoft.com/office/drawing/2014/main" id="{A0064F7A-6C63-4FF5-92B3-4FB782C4D2D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392758" y="3677695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8" name="流程图: 接点 227">
              <a:extLst>
                <a:ext uri="{FF2B5EF4-FFF2-40B4-BE49-F238E27FC236}">
                  <a16:creationId xmlns:a16="http://schemas.microsoft.com/office/drawing/2014/main" id="{ADD6A248-D244-48BE-B438-2F27199A9BF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657109" y="3972257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9" name="流程图: 接点 228">
              <a:extLst>
                <a:ext uri="{FF2B5EF4-FFF2-40B4-BE49-F238E27FC236}">
                  <a16:creationId xmlns:a16="http://schemas.microsoft.com/office/drawing/2014/main" id="{F40A9804-69F0-4F2C-9C2B-569E7DF7416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261801" y="4136754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0" name="流程图: 接点 229">
              <a:extLst>
                <a:ext uri="{FF2B5EF4-FFF2-40B4-BE49-F238E27FC236}">
                  <a16:creationId xmlns:a16="http://schemas.microsoft.com/office/drawing/2014/main" id="{E9FEDBCF-0199-44B4-859D-F98113ABE00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619488" y="4148858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1" name="流程图: 接点 230">
              <a:extLst>
                <a:ext uri="{FF2B5EF4-FFF2-40B4-BE49-F238E27FC236}">
                  <a16:creationId xmlns:a16="http://schemas.microsoft.com/office/drawing/2014/main" id="{D647E24B-DAFA-473F-8B76-B589A1A75C78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722995" y="3576402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2" name="流程图: 接点 231">
              <a:extLst>
                <a:ext uri="{FF2B5EF4-FFF2-40B4-BE49-F238E27FC236}">
                  <a16:creationId xmlns:a16="http://schemas.microsoft.com/office/drawing/2014/main" id="{A46B9711-B649-4EE9-BB19-66CD63DAE7F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613701" y="3242780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3" name="流程图: 接点 232">
              <a:extLst>
                <a:ext uri="{FF2B5EF4-FFF2-40B4-BE49-F238E27FC236}">
                  <a16:creationId xmlns:a16="http://schemas.microsoft.com/office/drawing/2014/main" id="{AAF8775F-4CC5-4D99-BAAA-E319CE2F29AA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565400" y="3878180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F6073D7F-DD1A-44B5-B5C1-C7D76B0C2975}"/>
                </a:ext>
              </a:extLst>
            </p:cNvPr>
            <p:cNvCxnSpPr>
              <a:cxnSpLocks noChangeAspect="1"/>
              <a:stCxn id="196" idx="0"/>
              <a:endCxn id="225" idx="4"/>
            </p:cNvCxnSpPr>
            <p:nvPr/>
          </p:nvCxnSpPr>
          <p:spPr>
            <a:xfrm flipH="1" flipV="1">
              <a:off x="7322145" y="3028187"/>
              <a:ext cx="52108" cy="13091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61E3FA13-C245-45A6-90C8-668D95F03BF3}"/>
                </a:ext>
              </a:extLst>
            </p:cNvPr>
            <p:cNvCxnSpPr>
              <a:cxnSpLocks noChangeAspect="1"/>
              <a:stCxn id="231" idx="0"/>
              <a:endCxn id="232" idx="4"/>
            </p:cNvCxnSpPr>
            <p:nvPr/>
          </p:nvCxnSpPr>
          <p:spPr>
            <a:xfrm flipH="1" flipV="1">
              <a:off x="8677243" y="3347187"/>
              <a:ext cx="87759" cy="23032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>
              <a:extLst>
                <a:ext uri="{FF2B5EF4-FFF2-40B4-BE49-F238E27FC236}">
                  <a16:creationId xmlns:a16="http://schemas.microsoft.com/office/drawing/2014/main" id="{7200C15D-9A03-4483-A7E3-4648AD2FF530}"/>
                </a:ext>
              </a:extLst>
            </p:cNvPr>
            <p:cNvCxnSpPr>
              <a:cxnSpLocks noChangeAspect="1"/>
              <a:stCxn id="231" idx="1"/>
              <a:endCxn id="214" idx="5"/>
            </p:cNvCxnSpPr>
            <p:nvPr/>
          </p:nvCxnSpPr>
          <p:spPr>
            <a:xfrm flipH="1" flipV="1">
              <a:off x="8523131" y="3523644"/>
              <a:ext cx="208493" cy="76607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>
              <a:extLst>
                <a:ext uri="{FF2B5EF4-FFF2-40B4-BE49-F238E27FC236}">
                  <a16:creationId xmlns:a16="http://schemas.microsoft.com/office/drawing/2014/main" id="{BEC0A3E5-8F54-4AB5-B5C4-990024101DEC}"/>
                </a:ext>
              </a:extLst>
            </p:cNvPr>
            <p:cNvCxnSpPr>
              <a:cxnSpLocks noChangeAspect="1"/>
              <a:stCxn id="231" idx="3"/>
              <a:endCxn id="233" idx="7"/>
            </p:cNvCxnSpPr>
            <p:nvPr/>
          </p:nvCxnSpPr>
          <p:spPr>
            <a:xfrm flipH="1">
              <a:off x="8647092" y="3673295"/>
              <a:ext cx="99759" cy="213511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A1527DEB-0C95-4D12-97CC-926D076E13D7}"/>
                </a:ext>
              </a:extLst>
            </p:cNvPr>
            <p:cNvCxnSpPr>
              <a:cxnSpLocks noChangeAspect="1"/>
              <a:stCxn id="229" idx="7"/>
              <a:endCxn id="199" idx="4"/>
            </p:cNvCxnSpPr>
            <p:nvPr/>
          </p:nvCxnSpPr>
          <p:spPr>
            <a:xfrm flipV="1">
              <a:off x="7343493" y="4046111"/>
              <a:ext cx="67130" cy="9926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940C7E01-7F87-4184-B985-6AA4C8460C9F}"/>
                </a:ext>
              </a:extLst>
            </p:cNvPr>
            <p:cNvCxnSpPr>
              <a:cxnSpLocks noChangeAspect="1"/>
              <a:stCxn id="230" idx="2"/>
              <a:endCxn id="229" idx="6"/>
            </p:cNvCxnSpPr>
            <p:nvPr/>
          </p:nvCxnSpPr>
          <p:spPr>
            <a:xfrm flipH="1" flipV="1">
              <a:off x="7366238" y="4178748"/>
              <a:ext cx="254360" cy="3363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>
              <a:extLst>
                <a:ext uri="{FF2B5EF4-FFF2-40B4-BE49-F238E27FC236}">
                  <a16:creationId xmlns:a16="http://schemas.microsoft.com/office/drawing/2014/main" id="{DAF4B3F5-F897-4F25-B1F9-D8C691356A40}"/>
                </a:ext>
              </a:extLst>
            </p:cNvPr>
            <p:cNvCxnSpPr>
              <a:cxnSpLocks noChangeAspect="1"/>
              <a:stCxn id="228" idx="7"/>
              <a:endCxn id="222" idx="4"/>
            </p:cNvCxnSpPr>
            <p:nvPr/>
          </p:nvCxnSpPr>
          <p:spPr>
            <a:xfrm flipV="1">
              <a:off x="6738801" y="3812427"/>
              <a:ext cx="33513" cy="168456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56957A74-CC7A-454F-BE71-D4E4D9AB7898}"/>
                </a:ext>
              </a:extLst>
            </p:cNvPr>
            <p:cNvCxnSpPr>
              <a:cxnSpLocks noChangeAspect="1"/>
              <a:stCxn id="227" idx="6"/>
              <a:endCxn id="220" idx="3"/>
            </p:cNvCxnSpPr>
            <p:nvPr/>
          </p:nvCxnSpPr>
          <p:spPr>
            <a:xfrm flipV="1">
              <a:off x="6497197" y="3593421"/>
              <a:ext cx="157226" cy="126268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>
              <a:extLst>
                <a:ext uri="{FF2B5EF4-FFF2-40B4-BE49-F238E27FC236}">
                  <a16:creationId xmlns:a16="http://schemas.microsoft.com/office/drawing/2014/main" id="{94723015-C017-4661-A126-4B0939A79C4F}"/>
                </a:ext>
              </a:extLst>
            </p:cNvPr>
            <p:cNvCxnSpPr>
              <a:cxnSpLocks noChangeAspect="1"/>
              <a:endCxn id="226" idx="3"/>
            </p:cNvCxnSpPr>
            <p:nvPr/>
          </p:nvCxnSpPr>
          <p:spPr>
            <a:xfrm flipV="1">
              <a:off x="6445533" y="3423498"/>
              <a:ext cx="45744" cy="295463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>
              <a:extLst>
                <a:ext uri="{FF2B5EF4-FFF2-40B4-BE49-F238E27FC236}">
                  <a16:creationId xmlns:a16="http://schemas.microsoft.com/office/drawing/2014/main" id="{1D066535-4249-42C3-B0E2-20DB99D7047B}"/>
                </a:ext>
              </a:extLst>
            </p:cNvPr>
            <p:cNvCxnSpPr>
              <a:cxnSpLocks noChangeAspect="1"/>
              <a:stCxn id="189" idx="6"/>
              <a:endCxn id="244" idx="2"/>
            </p:cNvCxnSpPr>
            <p:nvPr/>
          </p:nvCxnSpPr>
          <p:spPr>
            <a:xfrm>
              <a:off x="7019873" y="3587832"/>
              <a:ext cx="323122" cy="6161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流程图: 接点 243">
              <a:extLst>
                <a:ext uri="{FF2B5EF4-FFF2-40B4-BE49-F238E27FC236}">
                  <a16:creationId xmlns:a16="http://schemas.microsoft.com/office/drawing/2014/main" id="{2921DBD0-9045-4649-A614-A04430D1E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42995" y="359668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45" name="直接连接符 244">
              <a:extLst>
                <a:ext uri="{FF2B5EF4-FFF2-40B4-BE49-F238E27FC236}">
                  <a16:creationId xmlns:a16="http://schemas.microsoft.com/office/drawing/2014/main" id="{67AD6ED9-B789-4297-B762-9EC54C75A2BB}"/>
                </a:ext>
              </a:extLst>
            </p:cNvPr>
            <p:cNvCxnSpPr>
              <a:cxnSpLocks noChangeAspect="1"/>
              <a:stCxn id="247" idx="4"/>
              <a:endCxn id="244" idx="0"/>
            </p:cNvCxnSpPr>
            <p:nvPr/>
          </p:nvCxnSpPr>
          <p:spPr>
            <a:xfrm>
              <a:off x="7347528" y="3479604"/>
              <a:ext cx="48242" cy="11708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>
              <a:extLst>
                <a:ext uri="{FF2B5EF4-FFF2-40B4-BE49-F238E27FC236}">
                  <a16:creationId xmlns:a16="http://schemas.microsoft.com/office/drawing/2014/main" id="{51B99D20-5F1B-44BD-AEE1-47012F6DA23B}"/>
                </a:ext>
              </a:extLst>
            </p:cNvPr>
            <p:cNvCxnSpPr>
              <a:cxnSpLocks noChangeAspect="1"/>
              <a:stCxn id="219" idx="1"/>
              <a:endCxn id="244" idx="5"/>
            </p:cNvCxnSpPr>
            <p:nvPr/>
          </p:nvCxnSpPr>
          <p:spPr>
            <a:xfrm flipH="1" flipV="1">
              <a:off x="7433086" y="3686751"/>
              <a:ext cx="167556" cy="1599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流程图: 接点 246">
              <a:extLst>
                <a:ext uri="{FF2B5EF4-FFF2-40B4-BE49-F238E27FC236}">
                  <a16:creationId xmlns:a16="http://schemas.microsoft.com/office/drawing/2014/main" id="{1601E803-FAD5-4F52-9B63-65E6DD302E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753" y="3374087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13E8141C-A83F-403A-83E9-803FBA0570E4}"/>
                </a:ext>
              </a:extLst>
            </p:cNvPr>
            <p:cNvCxnSpPr>
              <a:cxnSpLocks noChangeAspect="1"/>
              <a:stCxn id="247" idx="0"/>
              <a:endCxn id="196" idx="4"/>
            </p:cNvCxnSpPr>
            <p:nvPr/>
          </p:nvCxnSpPr>
          <p:spPr>
            <a:xfrm flipV="1">
              <a:off x="7347528" y="3262404"/>
              <a:ext cx="48260" cy="11168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>
              <a:extLst>
                <a:ext uri="{FF2B5EF4-FFF2-40B4-BE49-F238E27FC236}">
                  <a16:creationId xmlns:a16="http://schemas.microsoft.com/office/drawing/2014/main" id="{2574017D-F118-4BDE-9943-6A4E5403D9DF}"/>
                </a:ext>
              </a:extLst>
            </p:cNvPr>
            <p:cNvCxnSpPr>
              <a:cxnSpLocks noChangeAspect="1"/>
              <a:stCxn id="189" idx="5"/>
              <a:endCxn id="190" idx="2"/>
            </p:cNvCxnSpPr>
            <p:nvPr/>
          </p:nvCxnSpPr>
          <p:spPr>
            <a:xfrm>
              <a:off x="7004416" y="3625137"/>
              <a:ext cx="148739" cy="1382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流程图: 接点 249">
              <a:extLst>
                <a:ext uri="{FF2B5EF4-FFF2-40B4-BE49-F238E27FC236}">
                  <a16:creationId xmlns:a16="http://schemas.microsoft.com/office/drawing/2014/main" id="{897D7F90-1160-4367-B552-DEF41901FA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9401" y="3701315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CF38D371-227A-4C35-99CB-7E735BC10523}"/>
                </a:ext>
              </a:extLst>
            </p:cNvPr>
            <p:cNvCxnSpPr>
              <a:cxnSpLocks noChangeAspect="1"/>
              <a:stCxn id="206" idx="5"/>
              <a:endCxn id="250" idx="2"/>
            </p:cNvCxnSpPr>
            <p:nvPr/>
          </p:nvCxnSpPr>
          <p:spPr>
            <a:xfrm>
              <a:off x="7855269" y="3638999"/>
              <a:ext cx="134132" cy="11507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文本框 155">
            <a:extLst>
              <a:ext uri="{FF2B5EF4-FFF2-40B4-BE49-F238E27FC236}">
                <a16:creationId xmlns:a16="http://schemas.microsoft.com/office/drawing/2014/main" id="{AD491ED9-EB6F-42D4-A2EA-792F10AADE32}"/>
              </a:ext>
            </a:extLst>
          </p:cNvPr>
          <p:cNvSpPr txBox="1"/>
          <p:nvPr/>
        </p:nvSpPr>
        <p:spPr>
          <a:xfrm>
            <a:off x="914193" y="5146882"/>
            <a:ext cx="255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C00000"/>
                </a:solidFill>
              </a:rPr>
              <a:t>The highest score</a:t>
            </a:r>
            <a:endParaRPr lang="zh-CN" altLang="en-US" sz="2400" i="1" dirty="0">
              <a:solidFill>
                <a:srgbClr val="C00000"/>
              </a:solidFill>
            </a:endParaRPr>
          </a:p>
        </p:txBody>
      </p:sp>
      <p:grpSp>
        <p:nvGrpSpPr>
          <p:cNvPr id="159" name="组合 158">
            <a:extLst>
              <a:ext uri="{FF2B5EF4-FFF2-40B4-BE49-F238E27FC236}">
                <a16:creationId xmlns:a16="http://schemas.microsoft.com/office/drawing/2014/main" id="{AD10A0CC-38FF-4DD9-99D8-D4C3C3303445}"/>
              </a:ext>
            </a:extLst>
          </p:cNvPr>
          <p:cNvGrpSpPr>
            <a:grpSpLocks noChangeAspect="1"/>
          </p:cNvGrpSpPr>
          <p:nvPr/>
        </p:nvGrpSpPr>
        <p:grpSpPr>
          <a:xfrm>
            <a:off x="1604076" y="4290117"/>
            <a:ext cx="928905" cy="830997"/>
            <a:chOff x="8803886" y="3215075"/>
            <a:chExt cx="666307" cy="596077"/>
          </a:xfrm>
        </p:grpSpPr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AB267DEF-BB31-47DE-B886-66E8097BC0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03886" y="3215075"/>
              <a:ext cx="666307" cy="596077"/>
            </a:xfrm>
            <a:prstGeom prst="ellipse">
              <a:avLst/>
            </a:prstGeom>
            <a:ln w="25400">
              <a:solidFill>
                <a:srgbClr val="C0000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4" name="流程图: 接点 173">
              <a:extLst>
                <a:ext uri="{FF2B5EF4-FFF2-40B4-BE49-F238E27FC236}">
                  <a16:creationId xmlns:a16="http://schemas.microsoft.com/office/drawing/2014/main" id="{0B68F106-E6C4-4C35-B420-79680F4FFD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9677" y="327366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5" name="流程图: 接点 174">
              <a:extLst>
                <a:ext uri="{FF2B5EF4-FFF2-40B4-BE49-F238E27FC236}">
                  <a16:creationId xmlns:a16="http://schemas.microsoft.com/office/drawing/2014/main" id="{37C38174-918A-46D0-B1C7-49DBFC3F7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59593" y="3464198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6" name="流程图: 接点 175">
              <a:extLst>
                <a:ext uri="{FF2B5EF4-FFF2-40B4-BE49-F238E27FC236}">
                  <a16:creationId xmlns:a16="http://schemas.microsoft.com/office/drawing/2014/main" id="{F3951331-8BE9-46A5-94E6-EB18A6E85C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8423" y="363978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C1C4E583-19CE-4FF9-8F00-80D55C4E0D32}"/>
                </a:ext>
              </a:extLst>
            </p:cNvPr>
            <p:cNvCxnSpPr>
              <a:cxnSpLocks noChangeAspect="1"/>
              <a:stCxn id="175" idx="7"/>
              <a:endCxn id="174" idx="3"/>
            </p:cNvCxnSpPr>
            <p:nvPr/>
          </p:nvCxnSpPr>
          <p:spPr>
            <a:xfrm flipV="1">
              <a:off x="8949684" y="3363727"/>
              <a:ext cx="75450" cy="115924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06F9064D-9B26-431B-8CC3-8356A95AF05D}"/>
                </a:ext>
              </a:extLst>
            </p:cNvPr>
            <p:cNvCxnSpPr>
              <a:cxnSpLocks noChangeAspect="1"/>
              <a:stCxn id="174" idx="5"/>
              <a:endCxn id="176" idx="0"/>
            </p:cNvCxnSpPr>
            <p:nvPr/>
          </p:nvCxnSpPr>
          <p:spPr>
            <a:xfrm>
              <a:off x="9099768" y="3363727"/>
              <a:ext cx="51429" cy="27605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2F9C4A18-4227-41A6-8D09-31D66B8CC80E}"/>
                </a:ext>
              </a:extLst>
            </p:cNvPr>
            <p:cNvCxnSpPr>
              <a:cxnSpLocks noChangeAspect="1"/>
              <a:stCxn id="174" idx="6"/>
              <a:endCxn id="185" idx="2"/>
            </p:cNvCxnSpPr>
            <p:nvPr/>
          </p:nvCxnSpPr>
          <p:spPr>
            <a:xfrm>
              <a:off x="9115225" y="3326421"/>
              <a:ext cx="124797" cy="29551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372B719C-A4FA-455B-BAB7-0D9CE4DE11EC}"/>
                </a:ext>
              </a:extLst>
            </p:cNvPr>
            <p:cNvCxnSpPr>
              <a:cxnSpLocks noChangeAspect="1"/>
              <a:stCxn id="176" idx="6"/>
              <a:endCxn id="183" idx="3"/>
            </p:cNvCxnSpPr>
            <p:nvPr/>
          </p:nvCxnSpPr>
          <p:spPr>
            <a:xfrm flipV="1">
              <a:off x="9203971" y="3615877"/>
              <a:ext cx="99749" cy="76665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06A20E0F-D5EB-45E3-BB25-FC6326630D22}"/>
                </a:ext>
              </a:extLst>
            </p:cNvPr>
            <p:cNvCxnSpPr>
              <a:cxnSpLocks noChangeAspect="1"/>
              <a:stCxn id="175" idx="6"/>
              <a:endCxn id="185" idx="3"/>
            </p:cNvCxnSpPr>
            <p:nvPr/>
          </p:nvCxnSpPr>
          <p:spPr>
            <a:xfrm flipV="1">
              <a:off x="8965141" y="3393278"/>
              <a:ext cx="290338" cy="12367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id="{D0498799-C8E3-43D5-8B6F-FEF4E4093D92}"/>
                </a:ext>
              </a:extLst>
            </p:cNvPr>
            <p:cNvCxnSpPr>
              <a:cxnSpLocks noChangeAspect="1"/>
              <a:stCxn id="175" idx="6"/>
              <a:endCxn id="183" idx="2"/>
            </p:cNvCxnSpPr>
            <p:nvPr/>
          </p:nvCxnSpPr>
          <p:spPr>
            <a:xfrm>
              <a:off x="8965141" y="3516957"/>
              <a:ext cx="323122" cy="61614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流程图: 接点 182">
              <a:extLst>
                <a:ext uri="{FF2B5EF4-FFF2-40B4-BE49-F238E27FC236}">
                  <a16:creationId xmlns:a16="http://schemas.microsoft.com/office/drawing/2014/main" id="{7EFE06AD-B6C8-4452-B435-B3EB698059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8263" y="352581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07D61B2B-F932-4BFD-AD84-AAFFD99A5EE3}"/>
                </a:ext>
              </a:extLst>
            </p:cNvPr>
            <p:cNvCxnSpPr>
              <a:cxnSpLocks noChangeAspect="1"/>
              <a:stCxn id="185" idx="4"/>
              <a:endCxn id="183" idx="0"/>
            </p:cNvCxnSpPr>
            <p:nvPr/>
          </p:nvCxnSpPr>
          <p:spPr>
            <a:xfrm>
              <a:off x="9292796" y="3408730"/>
              <a:ext cx="48242" cy="117082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流程图: 接点 184">
              <a:extLst>
                <a:ext uri="{FF2B5EF4-FFF2-40B4-BE49-F238E27FC236}">
                  <a16:creationId xmlns:a16="http://schemas.microsoft.com/office/drawing/2014/main" id="{34BA4A46-1AD1-432D-9200-F811ABA9EE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40022" y="330321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C0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1B57098B-A2BA-49C8-9A85-C66F8E294064}"/>
                </a:ext>
              </a:extLst>
            </p:cNvPr>
            <p:cNvCxnSpPr>
              <a:cxnSpLocks noChangeAspect="1"/>
              <a:stCxn id="175" idx="5"/>
              <a:endCxn id="176" idx="2"/>
            </p:cNvCxnSpPr>
            <p:nvPr/>
          </p:nvCxnSpPr>
          <p:spPr>
            <a:xfrm>
              <a:off x="8949684" y="3554264"/>
              <a:ext cx="148739" cy="138279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组合 159">
            <a:extLst>
              <a:ext uri="{FF2B5EF4-FFF2-40B4-BE49-F238E27FC236}">
                <a16:creationId xmlns:a16="http://schemas.microsoft.com/office/drawing/2014/main" id="{42748E53-4AED-4815-B78C-15647EDFF648}"/>
              </a:ext>
            </a:extLst>
          </p:cNvPr>
          <p:cNvGrpSpPr>
            <a:grpSpLocks noChangeAspect="1"/>
          </p:cNvGrpSpPr>
          <p:nvPr/>
        </p:nvGrpSpPr>
        <p:grpSpPr>
          <a:xfrm>
            <a:off x="3056534" y="4325713"/>
            <a:ext cx="903654" cy="746641"/>
            <a:chOff x="9636002" y="3273858"/>
            <a:chExt cx="648194" cy="535568"/>
          </a:xfrm>
        </p:grpSpPr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C8053121-0A17-4A7F-8523-4D5CC837FE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36002" y="3273858"/>
              <a:ext cx="648194" cy="535568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流程图: 接点 162">
              <a:extLst>
                <a:ext uri="{FF2B5EF4-FFF2-40B4-BE49-F238E27FC236}">
                  <a16:creationId xmlns:a16="http://schemas.microsoft.com/office/drawing/2014/main" id="{64277804-9635-497C-A7BA-1834C7EDD9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0446" y="3478059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4" name="流程图: 接点 163">
              <a:extLst>
                <a:ext uri="{FF2B5EF4-FFF2-40B4-BE49-F238E27FC236}">
                  <a16:creationId xmlns:a16="http://schemas.microsoft.com/office/drawing/2014/main" id="{3AB52B09-FA0B-4F1B-A990-148843CCC3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98844" y="3326965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5" name="流程图: 接点 164">
              <a:extLst>
                <a:ext uri="{FF2B5EF4-FFF2-40B4-BE49-F238E27FC236}">
                  <a16:creationId xmlns:a16="http://schemas.microsoft.com/office/drawing/2014/main" id="{4F6BDA82-7107-4973-8C28-4A274D6DB9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3066" y="3467271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1F29D7C9-7788-4D3A-9E22-2E5F7EF25B45}"/>
                </a:ext>
              </a:extLst>
            </p:cNvPr>
            <p:cNvCxnSpPr>
              <a:cxnSpLocks noChangeAspect="1"/>
              <a:stCxn id="164" idx="2"/>
              <a:endCxn id="163" idx="7"/>
            </p:cNvCxnSpPr>
            <p:nvPr/>
          </p:nvCxnSpPr>
          <p:spPr>
            <a:xfrm flipH="1">
              <a:off x="9800537" y="3379723"/>
              <a:ext cx="98307" cy="1137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76E7B5E0-AD54-4464-99CE-2681C9091A3D}"/>
                </a:ext>
              </a:extLst>
            </p:cNvPr>
            <p:cNvCxnSpPr>
              <a:cxnSpLocks noChangeAspect="1"/>
              <a:stCxn id="164" idx="4"/>
              <a:endCxn id="171" idx="0"/>
            </p:cNvCxnSpPr>
            <p:nvPr/>
          </p:nvCxnSpPr>
          <p:spPr>
            <a:xfrm>
              <a:off x="9951618" y="3432482"/>
              <a:ext cx="35825" cy="19795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23E4A2EB-0586-4C03-9C95-0E775F71C1CC}"/>
                </a:ext>
              </a:extLst>
            </p:cNvPr>
            <p:cNvCxnSpPr>
              <a:cxnSpLocks noChangeAspect="1"/>
              <a:stCxn id="164" idx="6"/>
              <a:endCxn id="165" idx="1"/>
            </p:cNvCxnSpPr>
            <p:nvPr/>
          </p:nvCxnSpPr>
          <p:spPr>
            <a:xfrm>
              <a:off x="10004392" y="3379723"/>
              <a:ext cx="134131" cy="10300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B537FFEA-AAB0-4383-960B-DCD7B85B2E14}"/>
                </a:ext>
              </a:extLst>
            </p:cNvPr>
            <p:cNvCxnSpPr>
              <a:cxnSpLocks noChangeAspect="1"/>
              <a:stCxn id="165" idx="3"/>
              <a:endCxn id="171" idx="6"/>
            </p:cNvCxnSpPr>
            <p:nvPr/>
          </p:nvCxnSpPr>
          <p:spPr>
            <a:xfrm flipH="1">
              <a:off x="10040217" y="3557336"/>
              <a:ext cx="98307" cy="12586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A1C3B049-1100-4BA2-AAF1-9B87EFDA21DF}"/>
                </a:ext>
              </a:extLst>
            </p:cNvPr>
            <p:cNvCxnSpPr>
              <a:cxnSpLocks noChangeAspect="1"/>
              <a:stCxn id="163" idx="6"/>
              <a:endCxn id="165" idx="2"/>
            </p:cNvCxnSpPr>
            <p:nvPr/>
          </p:nvCxnSpPr>
          <p:spPr>
            <a:xfrm flipV="1">
              <a:off x="9815994" y="3520030"/>
              <a:ext cx="307072" cy="107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流程图: 接点 170">
              <a:extLst>
                <a:ext uri="{FF2B5EF4-FFF2-40B4-BE49-F238E27FC236}">
                  <a16:creationId xmlns:a16="http://schemas.microsoft.com/office/drawing/2014/main" id="{1510699A-A84E-42BE-881F-D607FF5091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34668" y="3630441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C02F7064-24DD-436F-AB7A-D78DBEE706EE}"/>
                </a:ext>
              </a:extLst>
            </p:cNvPr>
            <p:cNvCxnSpPr>
              <a:cxnSpLocks noChangeAspect="1"/>
              <a:stCxn id="163" idx="5"/>
              <a:endCxn id="171" idx="2"/>
            </p:cNvCxnSpPr>
            <p:nvPr/>
          </p:nvCxnSpPr>
          <p:spPr>
            <a:xfrm>
              <a:off x="9800537" y="3568125"/>
              <a:ext cx="134131" cy="11507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012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AD418937-B11C-44DC-B222-155FEEC6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PBKS Time 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C5EE9A0B-FC07-4025-9DF3-9780F58D3E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Preprocessing: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/>
                  <a:t> </a:t>
                </a:r>
                <a:r>
                  <a:rPr lang="en-US" altLang="zh-CN" dirty="0"/>
                  <a:t>work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Score Computation: Type-A: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work, Type-B: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work</a:t>
                </a:r>
              </a:p>
              <a:p>
                <a:pPr marL="687600" lvl="1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Work-efficient</a:t>
                </a:r>
              </a:p>
              <a:p>
                <a:pPr marL="687600" lvl="1" indent="-457200">
                  <a:buFont typeface="Wingdings" panose="05000000000000000000" pitchFamily="2" charset="2"/>
                  <a:buChar char="l"/>
                </a:pPr>
                <a:endParaRPr lang="en-US" altLang="zh-CN" i="1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C5EE9A0B-FC07-4025-9DF3-9780F58D3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F8F46D-C37C-4E90-8ED2-454B62CE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35</a:t>
            </a:fld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835B307-DE52-4B94-A04E-0F91F3B1F11D}"/>
                  </a:ext>
                </a:extLst>
              </p:cNvPr>
              <p:cNvSpPr txBox="1"/>
              <p:nvPr/>
            </p:nvSpPr>
            <p:spPr>
              <a:xfrm>
                <a:off x="838200" y="3920238"/>
                <a:ext cx="927764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sz="2000" dirty="0"/>
                  <a:t>: #vertices   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sz="2000" dirty="0"/>
                  <a:t> #edges</a:t>
                </a:r>
              </a:p>
              <a:p>
                <a:r>
                  <a:rPr lang="en-US" altLang="zh-CN" sz="2000" b="1" i="1" dirty="0"/>
                  <a:t>Work</a:t>
                </a:r>
                <a:r>
                  <a:rPr lang="en-US" altLang="zh-CN" sz="2000" dirty="0"/>
                  <a:t>: #steps</a:t>
                </a:r>
              </a:p>
              <a:p>
                <a:r>
                  <a:rPr lang="en-US" altLang="zh-CN" sz="2000" b="1" i="1" dirty="0"/>
                  <a:t>Work-Efficient: </a:t>
                </a:r>
                <a:r>
                  <a:rPr lang="en-US" altLang="zh-CN" sz="2000" i="1" dirty="0"/>
                  <a:t>#steps matches the best serial time complexity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835B307-DE52-4B94-A04E-0F91F3B1F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20238"/>
                <a:ext cx="9277647" cy="1015663"/>
              </a:xfrm>
              <a:prstGeom prst="rect">
                <a:avLst/>
              </a:prstGeom>
              <a:blipFill>
                <a:blip r:embed="rId5"/>
                <a:stretch>
                  <a:fillRect l="-723" t="-2395" b="-10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181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7C52FC04-25AB-47E8-8711-3DC9907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8800" dirty="0"/>
              <a:t>Roadmap</a:t>
            </a:r>
            <a:endParaRPr lang="zh-CN" altLang="en-US" sz="8800" dirty="0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96738449-2133-48B1-890F-E8F2D846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Problem Definition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Parallel Construction of HCD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Parallel Subgraph Search on HCD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C00000"/>
                </a:solidFill>
              </a:rPr>
              <a:t>Experimental Results</a:t>
            </a:r>
          </a:p>
          <a:p>
            <a:pPr marL="744750" lvl="1" indent="-5143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C00000"/>
                </a:solidFill>
              </a:rPr>
              <a:t>Experimental Setting</a:t>
            </a:r>
          </a:p>
          <a:p>
            <a:pPr marL="744750" lvl="1" indent="-5143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C00000"/>
                </a:solidFill>
              </a:rPr>
              <a:t>Runtime Performance</a:t>
            </a:r>
          </a:p>
          <a:p>
            <a:pPr marL="744750" lvl="1" indent="-5143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C00000"/>
                </a:solidFill>
              </a:rPr>
              <a:t>Application Performance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Conclusion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1AD151-113D-46C0-9717-C9710E37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3244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5C257786-1F46-4302-A584-38E8A5B4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Statistics &amp; Experimental Setting</a:t>
            </a:r>
            <a:endParaRPr lang="zh-CN" alt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A5AFF493-394A-402B-B027-CF33842C4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15513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10 Public Networks, </a:t>
            </a:r>
            <a:r>
              <a:rPr lang="en-US" altLang="zh-CN" dirty="0"/>
              <a:t>U</a:t>
            </a:r>
            <a:r>
              <a:rPr lang="en-US" altLang="zh-CN" sz="2800" dirty="0"/>
              <a:t>p to </a:t>
            </a:r>
            <a:r>
              <a:rPr lang="en-US" altLang="zh-CN" b="1" dirty="0">
                <a:solidFill>
                  <a:srgbClr val="C00000"/>
                </a:solidFill>
              </a:rPr>
              <a:t>100</a:t>
            </a:r>
            <a:r>
              <a:rPr lang="en-US" altLang="zh-CN" sz="2800" b="1" dirty="0">
                <a:solidFill>
                  <a:srgbClr val="C00000"/>
                </a:solidFill>
              </a:rPr>
              <a:t>M nodes &amp; 4B edges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dirty="0"/>
              <a:t>A Quad-Core (up to 40 threads) Linux server with 128G memory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A202FA-7C42-4C79-BE43-3021D006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37</a:t>
            </a:fld>
            <a:endParaRPr lang="en-AU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59A4821-3380-4A35-A183-A7F13489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77" y="3099866"/>
            <a:ext cx="6228152" cy="260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62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FD4B1EB-8A0B-4C6F-8CF9-4380721C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HCD Construction Time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F8B33CA5-1733-4603-AB59-A2A968DF2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/>
              <a:t>Serial PHCD is 1.24-2.33x faster than </a:t>
            </a:r>
            <a:r>
              <a:rPr lang="en-US" altLang="zh-C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LCPS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/>
              <a:t>40-cores</a:t>
            </a:r>
            <a:endParaRPr lang="zh-CN" altLang="en-US" sz="2400" dirty="0"/>
          </a:p>
          <a:p>
            <a:pPr marL="687600" lvl="1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Small graphs: 10x</a:t>
            </a:r>
          </a:p>
          <a:p>
            <a:pPr marL="687600" lvl="1" indent="-457200">
              <a:buFont typeface="Wingdings" panose="05000000000000000000" pitchFamily="2" charset="2"/>
              <a:buChar char="l"/>
            </a:pPr>
            <a:r>
              <a:rPr lang="en-US" altLang="zh-CN" sz="2000" dirty="0"/>
              <a:t>Large graphs: 15-20x</a:t>
            </a:r>
          </a:p>
          <a:p>
            <a:pPr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Significantly faster than </a:t>
            </a:r>
            <a:r>
              <a:rPr lang="en-US" altLang="zh-CN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LCPS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B883F1-B236-4626-93E6-07CA13C9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38</a:t>
            </a:fld>
            <a:endParaRPr lang="en-AU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2804C0-6C0B-4941-8893-077988A60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058" y="4173134"/>
            <a:ext cx="5933486" cy="3319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C5582E-24D4-47B3-996D-639EE64AA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058" y="1821495"/>
            <a:ext cx="5933486" cy="2357261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9EC6FC1-F337-44FB-AF8A-99ED6810FCC1}"/>
              </a:ext>
            </a:extLst>
          </p:cNvPr>
          <p:cNvCxnSpPr/>
          <p:nvPr/>
        </p:nvCxnSpPr>
        <p:spPr>
          <a:xfrm>
            <a:off x="6739110" y="4821507"/>
            <a:ext cx="106103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0A8FCCE-2252-4870-8A65-902A952415FC}"/>
              </a:ext>
            </a:extLst>
          </p:cNvPr>
          <p:cNvSpPr txBox="1"/>
          <p:nvPr/>
        </p:nvSpPr>
        <p:spPr>
          <a:xfrm>
            <a:off x="7944746" y="4645342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Increasing network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0206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7877BDB-8EEF-4092-9837-4A5CB233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HCD Construction Time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CA4E094C-43C3-4DA5-A83C-137BA1C7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6564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altLang="zh-CN" dirty="0"/>
              <a:t>: the lower-bound cost of the UF-based method</a:t>
            </a:r>
          </a:p>
          <a:p>
            <a:pPr marL="687600" lvl="1" indent="-457200">
              <a:buFont typeface="Wingdings" panose="05000000000000000000" pitchFamily="2" charset="2"/>
              <a:buChar char="l"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LB </a:t>
            </a:r>
            <a:r>
              <a:rPr lang="en-US" altLang="zh-CN" dirty="0"/>
              <a:t>is ~0.5 the cost of our method</a:t>
            </a:r>
          </a:p>
          <a:p>
            <a:pPr>
              <a:buNone/>
            </a:pPr>
            <a:r>
              <a:rPr lang="en-US" altLang="zh-CN" sz="2800" b="1" dirty="0">
                <a:solidFill>
                  <a:srgbClr val="C00000"/>
                </a:solidFill>
              </a:rPr>
              <a:t>Our  </a:t>
            </a:r>
            <a:r>
              <a:rPr lang="en-US" altLang="zh-CN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PHCD</a:t>
            </a:r>
            <a:r>
              <a:rPr lang="en-US" altLang="zh-CN" sz="2800" b="1" dirty="0">
                <a:solidFill>
                  <a:srgbClr val="C00000"/>
                </a:solidFill>
              </a:rPr>
              <a:t> is close to lower bound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13EBDE-5D49-42E1-864A-1E08A249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39</a:t>
            </a:fld>
            <a:endParaRPr lang="en-AU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C319BE4-D72D-4972-AE40-D33FD95FE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64" y="1613189"/>
            <a:ext cx="5081437" cy="272271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A3D98B5-4304-4881-8E73-BF70FE215517}"/>
              </a:ext>
            </a:extLst>
          </p:cNvPr>
          <p:cNvSpPr/>
          <p:nvPr/>
        </p:nvSpPr>
        <p:spPr>
          <a:xfrm>
            <a:off x="8275781" y="2233338"/>
            <a:ext cx="572655" cy="20153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2A4AAB2-38B1-4B11-AACF-29167A13A5D7}"/>
              </a:ext>
            </a:extLst>
          </p:cNvPr>
          <p:cNvSpPr/>
          <p:nvPr/>
        </p:nvSpPr>
        <p:spPr>
          <a:xfrm>
            <a:off x="10349344" y="2237956"/>
            <a:ext cx="572655" cy="20153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99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352F6477-9C31-4610-826A-2A0986EB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Hierarchical Core Decomposition (HCD)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CF662F9A-BAB5-434E-AC58-8A5DBC72C48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6849304" cy="4351338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Connectivity and Containment of Different k-cores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0" dirty="0"/>
                  <a:t>Stored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/>
                  <a:t> space,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CN" dirty="0"/>
                  <a:t>: #vertices</a:t>
                </a:r>
                <a:endParaRPr lang="en-US" altLang="zh-CN" i="1" dirty="0"/>
              </a:p>
              <a:p>
                <a:pPr>
                  <a:buNone/>
                </a:pPr>
                <a:endParaRPr lang="en-US" altLang="zh-CN" dirty="0"/>
              </a:p>
              <a:p>
                <a:pPr>
                  <a:buNone/>
                </a:pPr>
                <a:r>
                  <a:rPr lang="en-US" altLang="zh-CN" b="1" dirty="0">
                    <a:solidFill>
                      <a:srgbClr val="C00000"/>
                    </a:solidFill>
                  </a:rPr>
                  <a:t>P-Complete proof </a:t>
                </a:r>
                <a:r>
                  <a:rPr lang="en-US" altLang="zh-CN" sz="2800" b="1" dirty="0">
                    <a:solidFill>
                      <a:srgbClr val="C00000"/>
                    </a:solidFill>
                  </a:rPr>
                  <a:t>(inherently sequential)</a:t>
                </a:r>
              </a:p>
              <a:p>
                <a:pPr>
                  <a:buNone/>
                </a:pPr>
                <a:r>
                  <a:rPr lang="en-US" altLang="zh-CN" b="1" dirty="0">
                    <a:solidFill>
                      <a:srgbClr val="C00000"/>
                    </a:solidFill>
                  </a:rPr>
                  <a:t>Near-linear work parallel algorithm</a:t>
                </a:r>
              </a:p>
              <a:p>
                <a:pPr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8" name="内容占位符 7">
                <a:extLst>
                  <a:ext uri="{FF2B5EF4-FFF2-40B4-BE49-F238E27FC236}">
                    <a16:creationId xmlns:a16="http://schemas.microsoft.com/office/drawing/2014/main" id="{CF662F9A-BAB5-434E-AC58-8A5DBC72C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6849304" cy="4351338"/>
              </a:xfrm>
              <a:blipFill>
                <a:blip r:embed="rId5"/>
                <a:stretch>
                  <a:fillRect l="-1870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0" name="组合 429">
            <a:extLst>
              <a:ext uri="{FF2B5EF4-FFF2-40B4-BE49-F238E27FC236}">
                <a16:creationId xmlns:a16="http://schemas.microsoft.com/office/drawing/2014/main" id="{D1F37902-9552-4AC6-A271-A05D1051F5B7}"/>
              </a:ext>
            </a:extLst>
          </p:cNvPr>
          <p:cNvGrpSpPr>
            <a:grpSpLocks noChangeAspect="1"/>
          </p:cNvGrpSpPr>
          <p:nvPr/>
        </p:nvGrpSpPr>
        <p:grpSpPr>
          <a:xfrm>
            <a:off x="7595931" y="1825625"/>
            <a:ext cx="2252007" cy="3780000"/>
            <a:chOff x="9583247" y="1970434"/>
            <a:chExt cx="1853080" cy="3110136"/>
          </a:xfrm>
        </p:grpSpPr>
        <p:grpSp>
          <p:nvGrpSpPr>
            <p:cNvPr id="431" name="组合 430">
              <a:extLst>
                <a:ext uri="{FF2B5EF4-FFF2-40B4-BE49-F238E27FC236}">
                  <a16:creationId xmlns:a16="http://schemas.microsoft.com/office/drawing/2014/main" id="{987A065C-1032-4795-8DC8-4972393EB554}"/>
                </a:ext>
              </a:extLst>
            </p:cNvPr>
            <p:cNvGrpSpPr/>
            <p:nvPr/>
          </p:nvGrpSpPr>
          <p:grpSpPr>
            <a:xfrm>
              <a:off x="9583247" y="4463773"/>
              <a:ext cx="600872" cy="616797"/>
              <a:chOff x="5168539" y="4845481"/>
              <a:chExt cx="434113" cy="430021"/>
            </a:xfrm>
          </p:grpSpPr>
          <p:sp>
            <p:nvSpPr>
              <p:cNvPr id="560" name="流程图: 接点 559">
                <a:extLst>
                  <a:ext uri="{FF2B5EF4-FFF2-40B4-BE49-F238E27FC236}">
                    <a16:creationId xmlns:a16="http://schemas.microsoft.com/office/drawing/2014/main" id="{864ACAA5-C500-4629-A2AB-F862250D27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1249" y="4913925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61" name="流程图: 接点 560">
                <a:extLst>
                  <a:ext uri="{FF2B5EF4-FFF2-40B4-BE49-F238E27FC236}">
                    <a16:creationId xmlns:a16="http://schemas.microsoft.com/office/drawing/2014/main" id="{28D35B3B-436A-4D87-923A-538446BD9F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91193" y="5040949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62" name="流程图: 接点 561">
                <a:extLst>
                  <a:ext uri="{FF2B5EF4-FFF2-40B4-BE49-F238E27FC236}">
                    <a16:creationId xmlns:a16="http://schemas.microsoft.com/office/drawing/2014/main" id="{A2A29102-EDA5-4D89-B169-6DEB2915E0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50414" y="515800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63" name="直接连接符 562">
                <a:extLst>
                  <a:ext uri="{FF2B5EF4-FFF2-40B4-BE49-F238E27FC236}">
                    <a16:creationId xmlns:a16="http://schemas.microsoft.com/office/drawing/2014/main" id="{902ED474-DAA2-43B3-B1E7-ACC0B0A1B5CB}"/>
                  </a:ext>
                </a:extLst>
              </p:cNvPr>
              <p:cNvCxnSpPr>
                <a:cxnSpLocks noChangeAspect="1"/>
                <a:stCxn id="561" idx="7"/>
                <a:endCxn id="560" idx="3"/>
              </p:cNvCxnSpPr>
              <p:nvPr/>
            </p:nvCxnSpPr>
            <p:spPr>
              <a:xfrm flipV="1">
                <a:off x="5251254" y="4973968"/>
                <a:ext cx="50300" cy="77283"/>
              </a:xfrm>
              <a:prstGeom prst="line">
                <a:avLst/>
              </a:prstGeom>
              <a:ln w="3175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直接连接符 563">
                <a:extLst>
                  <a:ext uri="{FF2B5EF4-FFF2-40B4-BE49-F238E27FC236}">
                    <a16:creationId xmlns:a16="http://schemas.microsoft.com/office/drawing/2014/main" id="{3CB8057A-C672-45C2-887A-107A2BBC3C8B}"/>
                  </a:ext>
                </a:extLst>
              </p:cNvPr>
              <p:cNvCxnSpPr>
                <a:cxnSpLocks noChangeAspect="1"/>
                <a:stCxn id="560" idx="5"/>
                <a:endCxn id="562" idx="0"/>
              </p:cNvCxnSpPr>
              <p:nvPr/>
            </p:nvCxnSpPr>
            <p:spPr>
              <a:xfrm>
                <a:off x="5351310" y="4973968"/>
                <a:ext cx="34286" cy="184038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直接连接符 564">
                <a:extLst>
                  <a:ext uri="{FF2B5EF4-FFF2-40B4-BE49-F238E27FC236}">
                    <a16:creationId xmlns:a16="http://schemas.microsoft.com/office/drawing/2014/main" id="{6083D2E4-4AF1-46FD-B148-F9A5684CF9FF}"/>
                  </a:ext>
                </a:extLst>
              </p:cNvPr>
              <p:cNvCxnSpPr>
                <a:cxnSpLocks noChangeAspect="1"/>
                <a:stCxn id="560" idx="6"/>
                <a:endCxn id="571" idx="2"/>
              </p:cNvCxnSpPr>
              <p:nvPr/>
            </p:nvCxnSpPr>
            <p:spPr>
              <a:xfrm>
                <a:off x="5361615" y="4949098"/>
                <a:ext cx="83198" cy="19701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直接连接符 565">
                <a:extLst>
                  <a:ext uri="{FF2B5EF4-FFF2-40B4-BE49-F238E27FC236}">
                    <a16:creationId xmlns:a16="http://schemas.microsoft.com/office/drawing/2014/main" id="{FA90C0FF-717A-4920-81BC-786F2EDDE34F}"/>
                  </a:ext>
                </a:extLst>
              </p:cNvPr>
              <p:cNvCxnSpPr>
                <a:cxnSpLocks noChangeAspect="1"/>
                <a:stCxn id="562" idx="6"/>
                <a:endCxn id="569" idx="3"/>
              </p:cNvCxnSpPr>
              <p:nvPr/>
            </p:nvCxnSpPr>
            <p:spPr>
              <a:xfrm flipV="1">
                <a:off x="5420779" y="5142068"/>
                <a:ext cx="66499" cy="51110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直接连接符 566">
                <a:extLst>
                  <a:ext uri="{FF2B5EF4-FFF2-40B4-BE49-F238E27FC236}">
                    <a16:creationId xmlns:a16="http://schemas.microsoft.com/office/drawing/2014/main" id="{8960135E-DD63-4623-A3AD-CCAD0BB5BBAB}"/>
                  </a:ext>
                </a:extLst>
              </p:cNvPr>
              <p:cNvCxnSpPr>
                <a:cxnSpLocks noChangeAspect="1"/>
                <a:stCxn id="561" idx="6"/>
                <a:endCxn id="571" idx="3"/>
              </p:cNvCxnSpPr>
              <p:nvPr/>
            </p:nvCxnSpPr>
            <p:spPr>
              <a:xfrm flipV="1">
                <a:off x="5261559" y="4993669"/>
                <a:ext cx="193558" cy="82453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直接连接符 567">
                <a:extLst>
                  <a:ext uri="{FF2B5EF4-FFF2-40B4-BE49-F238E27FC236}">
                    <a16:creationId xmlns:a16="http://schemas.microsoft.com/office/drawing/2014/main" id="{48335105-13B2-41CE-9058-BD46789095D2}"/>
                  </a:ext>
                </a:extLst>
              </p:cNvPr>
              <p:cNvCxnSpPr>
                <a:cxnSpLocks noChangeAspect="1"/>
                <a:stCxn id="561" idx="6"/>
                <a:endCxn id="569" idx="2"/>
              </p:cNvCxnSpPr>
              <p:nvPr/>
            </p:nvCxnSpPr>
            <p:spPr>
              <a:xfrm>
                <a:off x="5261559" y="5076122"/>
                <a:ext cx="215415" cy="4107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" name="流程图: 接点 568">
                <a:extLst>
                  <a:ext uri="{FF2B5EF4-FFF2-40B4-BE49-F238E27FC236}">
                    <a16:creationId xmlns:a16="http://schemas.microsoft.com/office/drawing/2014/main" id="{795FBB64-5168-473E-93E1-2B573FA546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6974" y="5082025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70" name="直接连接符 569">
                <a:extLst>
                  <a:ext uri="{FF2B5EF4-FFF2-40B4-BE49-F238E27FC236}">
                    <a16:creationId xmlns:a16="http://schemas.microsoft.com/office/drawing/2014/main" id="{82C9EBE5-A0F2-456B-89E9-3D958DB7857E}"/>
                  </a:ext>
                </a:extLst>
              </p:cNvPr>
              <p:cNvCxnSpPr>
                <a:cxnSpLocks noChangeAspect="1"/>
                <a:stCxn id="571" idx="4"/>
                <a:endCxn id="569" idx="0"/>
              </p:cNvCxnSpPr>
              <p:nvPr/>
            </p:nvCxnSpPr>
            <p:spPr>
              <a:xfrm>
                <a:off x="5479995" y="5003971"/>
                <a:ext cx="32161" cy="78054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1" name="流程图: 接点 570">
                <a:extLst>
                  <a:ext uri="{FF2B5EF4-FFF2-40B4-BE49-F238E27FC236}">
                    <a16:creationId xmlns:a16="http://schemas.microsoft.com/office/drawing/2014/main" id="{A2FA6412-EE9F-4543-9C87-B8352C23A0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44813" y="493362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72" name="直接连接符 571">
                <a:extLst>
                  <a:ext uri="{FF2B5EF4-FFF2-40B4-BE49-F238E27FC236}">
                    <a16:creationId xmlns:a16="http://schemas.microsoft.com/office/drawing/2014/main" id="{EB48A371-A5C7-4648-9276-9855746C2693}"/>
                  </a:ext>
                </a:extLst>
              </p:cNvPr>
              <p:cNvCxnSpPr>
                <a:cxnSpLocks noChangeAspect="1"/>
                <a:stCxn id="561" idx="5"/>
                <a:endCxn id="562" idx="2"/>
              </p:cNvCxnSpPr>
              <p:nvPr/>
            </p:nvCxnSpPr>
            <p:spPr>
              <a:xfrm>
                <a:off x="5251254" y="5100993"/>
                <a:ext cx="99159" cy="9218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3" name="矩形: 圆角 572">
                <a:extLst>
                  <a:ext uri="{FF2B5EF4-FFF2-40B4-BE49-F238E27FC236}">
                    <a16:creationId xmlns:a16="http://schemas.microsoft.com/office/drawing/2014/main" id="{A217624A-F099-42DB-A9FF-F4CD24A92BB9}"/>
                  </a:ext>
                </a:extLst>
              </p:cNvPr>
              <p:cNvSpPr/>
              <p:nvPr/>
            </p:nvSpPr>
            <p:spPr>
              <a:xfrm>
                <a:off x="5168539" y="4845481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2" name="组合 431">
              <a:extLst>
                <a:ext uri="{FF2B5EF4-FFF2-40B4-BE49-F238E27FC236}">
                  <a16:creationId xmlns:a16="http://schemas.microsoft.com/office/drawing/2014/main" id="{6BD762F6-A46A-45DD-81E6-5BF5EE005743}"/>
                </a:ext>
              </a:extLst>
            </p:cNvPr>
            <p:cNvGrpSpPr/>
            <p:nvPr/>
          </p:nvGrpSpPr>
          <p:grpSpPr>
            <a:xfrm>
              <a:off x="10821322" y="4455099"/>
              <a:ext cx="610663" cy="617471"/>
              <a:chOff x="6641302" y="4863945"/>
              <a:chExt cx="434113" cy="430021"/>
            </a:xfrm>
          </p:grpSpPr>
          <p:sp>
            <p:nvSpPr>
              <p:cNvPr id="549" name="流程图: 接点 548">
                <a:extLst>
                  <a:ext uri="{FF2B5EF4-FFF2-40B4-BE49-F238E27FC236}">
                    <a16:creationId xmlns:a16="http://schemas.microsoft.com/office/drawing/2014/main" id="{67552400-B57F-4508-BE42-01883EC45AD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5529" y="505019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50" name="流程图: 接点 549">
                <a:extLst>
                  <a:ext uri="{FF2B5EF4-FFF2-40B4-BE49-F238E27FC236}">
                    <a16:creationId xmlns:a16="http://schemas.microsoft.com/office/drawing/2014/main" id="{069DC707-8CC3-4E85-A75F-4F80795125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11127" y="494946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51" name="流程图: 接点 550">
                <a:extLst>
                  <a:ext uri="{FF2B5EF4-FFF2-40B4-BE49-F238E27FC236}">
                    <a16:creationId xmlns:a16="http://schemas.microsoft.com/office/drawing/2014/main" id="{97F6F795-D78E-4EE5-8732-ECAD62A1FE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0609" y="5042998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52" name="直接连接符 551">
                <a:extLst>
                  <a:ext uri="{FF2B5EF4-FFF2-40B4-BE49-F238E27FC236}">
                    <a16:creationId xmlns:a16="http://schemas.microsoft.com/office/drawing/2014/main" id="{CD783F17-D211-4E21-AC6C-12C25381A250}"/>
                  </a:ext>
                </a:extLst>
              </p:cNvPr>
              <p:cNvCxnSpPr>
                <a:cxnSpLocks noChangeAspect="1"/>
                <a:stCxn id="550" idx="2"/>
                <a:endCxn id="549" idx="7"/>
              </p:cNvCxnSpPr>
              <p:nvPr/>
            </p:nvCxnSpPr>
            <p:spPr>
              <a:xfrm flipH="1">
                <a:off x="6745589" y="4984633"/>
                <a:ext cx="65538" cy="7585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直接连接符 552">
                <a:extLst>
                  <a:ext uri="{FF2B5EF4-FFF2-40B4-BE49-F238E27FC236}">
                    <a16:creationId xmlns:a16="http://schemas.microsoft.com/office/drawing/2014/main" id="{569FFBF7-3AA4-43FE-8648-DB5E800A07FF}"/>
                  </a:ext>
                </a:extLst>
              </p:cNvPr>
              <p:cNvCxnSpPr>
                <a:cxnSpLocks noChangeAspect="1"/>
                <a:stCxn id="550" idx="4"/>
                <a:endCxn id="557" idx="0"/>
              </p:cNvCxnSpPr>
              <p:nvPr/>
            </p:nvCxnSpPr>
            <p:spPr>
              <a:xfrm>
                <a:off x="6846310" y="5019805"/>
                <a:ext cx="23883" cy="13197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直接连接符 553">
                <a:extLst>
                  <a:ext uri="{FF2B5EF4-FFF2-40B4-BE49-F238E27FC236}">
                    <a16:creationId xmlns:a16="http://schemas.microsoft.com/office/drawing/2014/main" id="{E4F2D020-E230-412B-850D-42D07135C11F}"/>
                  </a:ext>
                </a:extLst>
              </p:cNvPr>
              <p:cNvCxnSpPr>
                <a:cxnSpLocks noChangeAspect="1"/>
                <a:stCxn id="550" idx="6"/>
                <a:endCxn id="551" idx="1"/>
              </p:cNvCxnSpPr>
              <p:nvPr/>
            </p:nvCxnSpPr>
            <p:spPr>
              <a:xfrm>
                <a:off x="6881493" y="4984633"/>
                <a:ext cx="89421" cy="6866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直接连接符 554">
                <a:extLst>
                  <a:ext uri="{FF2B5EF4-FFF2-40B4-BE49-F238E27FC236}">
                    <a16:creationId xmlns:a16="http://schemas.microsoft.com/office/drawing/2014/main" id="{46740B78-BA23-4E39-B66A-791EB2A443EB}"/>
                  </a:ext>
                </a:extLst>
              </p:cNvPr>
              <p:cNvCxnSpPr>
                <a:cxnSpLocks noChangeAspect="1"/>
                <a:stCxn id="551" idx="3"/>
                <a:endCxn id="557" idx="6"/>
              </p:cNvCxnSpPr>
              <p:nvPr/>
            </p:nvCxnSpPr>
            <p:spPr>
              <a:xfrm flipH="1">
                <a:off x="6905376" y="5103041"/>
                <a:ext cx="65538" cy="8390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直接连接符 555">
                <a:extLst>
                  <a:ext uri="{FF2B5EF4-FFF2-40B4-BE49-F238E27FC236}">
                    <a16:creationId xmlns:a16="http://schemas.microsoft.com/office/drawing/2014/main" id="{E488288B-9581-46C3-A4F2-C3657F4A5C08}"/>
                  </a:ext>
                </a:extLst>
              </p:cNvPr>
              <p:cNvCxnSpPr>
                <a:cxnSpLocks noChangeAspect="1"/>
                <a:stCxn id="549" idx="6"/>
                <a:endCxn id="551" idx="2"/>
              </p:cNvCxnSpPr>
              <p:nvPr/>
            </p:nvCxnSpPr>
            <p:spPr>
              <a:xfrm flipV="1">
                <a:off x="6755894" y="5078170"/>
                <a:ext cx="204715" cy="719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" name="流程图: 接点 556">
                <a:extLst>
                  <a:ext uri="{FF2B5EF4-FFF2-40B4-BE49-F238E27FC236}">
                    <a16:creationId xmlns:a16="http://schemas.microsoft.com/office/drawing/2014/main" id="{31CB3566-D10F-447C-887F-9968FEE6E2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35010" y="5151777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58" name="直接连接符 557">
                <a:extLst>
                  <a:ext uri="{FF2B5EF4-FFF2-40B4-BE49-F238E27FC236}">
                    <a16:creationId xmlns:a16="http://schemas.microsoft.com/office/drawing/2014/main" id="{F5B7A00F-43BF-4753-9F8A-C65D9DC85675}"/>
                  </a:ext>
                </a:extLst>
              </p:cNvPr>
              <p:cNvCxnSpPr>
                <a:cxnSpLocks noChangeAspect="1"/>
                <a:stCxn id="549" idx="5"/>
                <a:endCxn id="557" idx="2"/>
              </p:cNvCxnSpPr>
              <p:nvPr/>
            </p:nvCxnSpPr>
            <p:spPr>
              <a:xfrm>
                <a:off x="6745589" y="5110233"/>
                <a:ext cx="89421" cy="7671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9" name="矩形: 圆角 558">
                <a:extLst>
                  <a:ext uri="{FF2B5EF4-FFF2-40B4-BE49-F238E27FC236}">
                    <a16:creationId xmlns:a16="http://schemas.microsoft.com/office/drawing/2014/main" id="{2D824E2B-4B24-41BE-8ED8-F6497A9F6C94}"/>
                  </a:ext>
                </a:extLst>
              </p:cNvPr>
              <p:cNvSpPr/>
              <p:nvPr/>
            </p:nvSpPr>
            <p:spPr>
              <a:xfrm>
                <a:off x="6641302" y="4863945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33" name="流程图: 接点 432">
              <a:extLst>
                <a:ext uri="{FF2B5EF4-FFF2-40B4-BE49-F238E27FC236}">
                  <a16:creationId xmlns:a16="http://schemas.microsoft.com/office/drawing/2014/main" id="{BD7D90A4-D9E5-4467-979D-0F70C8D465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891" y="3529888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4" name="流程图: 接点 433">
              <a:extLst>
                <a:ext uri="{FF2B5EF4-FFF2-40B4-BE49-F238E27FC236}">
                  <a16:creationId xmlns:a16="http://schemas.microsoft.com/office/drawing/2014/main" id="{0185A18C-E91C-46BC-8227-40CCE5DCAE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4750" y="3693754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5" name="流程图: 接点 434">
              <a:extLst>
                <a:ext uri="{FF2B5EF4-FFF2-40B4-BE49-F238E27FC236}">
                  <a16:creationId xmlns:a16="http://schemas.microsoft.com/office/drawing/2014/main" id="{A09317DC-8BF4-47A7-B320-7D77B4F6F8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3437" y="3844762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6" name="直接连接符 435">
              <a:extLst>
                <a:ext uri="{FF2B5EF4-FFF2-40B4-BE49-F238E27FC236}">
                  <a16:creationId xmlns:a16="http://schemas.microsoft.com/office/drawing/2014/main" id="{6552AD01-687F-4493-8700-94B9DA531DBE}"/>
                </a:ext>
              </a:extLst>
            </p:cNvPr>
            <p:cNvCxnSpPr>
              <a:cxnSpLocks noChangeAspect="1"/>
              <a:stCxn id="434" idx="7"/>
              <a:endCxn id="433" idx="3"/>
            </p:cNvCxnSpPr>
            <p:nvPr/>
          </p:nvCxnSpPr>
          <p:spPr>
            <a:xfrm flipV="1">
              <a:off x="10003470" y="3607346"/>
              <a:ext cx="65927" cy="9969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直接连接符 436">
              <a:extLst>
                <a:ext uri="{FF2B5EF4-FFF2-40B4-BE49-F238E27FC236}">
                  <a16:creationId xmlns:a16="http://schemas.microsoft.com/office/drawing/2014/main" id="{34FD1EBC-3A8E-4814-AAEA-1B9B9772A90D}"/>
                </a:ext>
              </a:extLst>
            </p:cNvPr>
            <p:cNvCxnSpPr>
              <a:cxnSpLocks noChangeAspect="1"/>
              <a:stCxn id="433" idx="5"/>
              <a:endCxn id="435" idx="0"/>
            </p:cNvCxnSpPr>
            <p:nvPr/>
          </p:nvCxnSpPr>
          <p:spPr>
            <a:xfrm>
              <a:off x="10134611" y="3607346"/>
              <a:ext cx="44938" cy="23741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直接连接符 437">
              <a:extLst>
                <a:ext uri="{FF2B5EF4-FFF2-40B4-BE49-F238E27FC236}">
                  <a16:creationId xmlns:a16="http://schemas.microsoft.com/office/drawing/2014/main" id="{CFDBCB1A-A533-4503-BF3A-8092316B3E96}"/>
                </a:ext>
              </a:extLst>
            </p:cNvPr>
            <p:cNvCxnSpPr>
              <a:cxnSpLocks noChangeAspect="1"/>
              <a:stCxn id="433" idx="6"/>
              <a:endCxn id="474" idx="2"/>
            </p:cNvCxnSpPr>
            <p:nvPr/>
          </p:nvCxnSpPr>
          <p:spPr>
            <a:xfrm>
              <a:off x="10148118" y="3575262"/>
              <a:ext cx="109046" cy="25415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直接连接符 438">
              <a:extLst>
                <a:ext uri="{FF2B5EF4-FFF2-40B4-BE49-F238E27FC236}">
                  <a16:creationId xmlns:a16="http://schemas.microsoft.com/office/drawing/2014/main" id="{B66C7434-2BB0-4C0F-8883-91551AC6CA8E}"/>
                </a:ext>
              </a:extLst>
            </p:cNvPr>
            <p:cNvCxnSpPr>
              <a:cxnSpLocks noChangeAspect="1"/>
              <a:stCxn id="435" idx="6"/>
              <a:endCxn id="471" idx="3"/>
            </p:cNvCxnSpPr>
            <p:nvPr/>
          </p:nvCxnSpPr>
          <p:spPr>
            <a:xfrm flipV="1">
              <a:off x="10225662" y="3824201"/>
              <a:ext cx="87159" cy="65934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直接连接符 439">
              <a:extLst>
                <a:ext uri="{FF2B5EF4-FFF2-40B4-BE49-F238E27FC236}">
                  <a16:creationId xmlns:a16="http://schemas.microsoft.com/office/drawing/2014/main" id="{615952D8-9EF4-4AC4-9F1A-2B53CD0263F8}"/>
                </a:ext>
              </a:extLst>
            </p:cNvPr>
            <p:cNvCxnSpPr>
              <a:cxnSpLocks noChangeAspect="1"/>
              <a:stCxn id="434" idx="6"/>
              <a:endCxn id="474" idx="3"/>
            </p:cNvCxnSpPr>
            <p:nvPr/>
          </p:nvCxnSpPr>
          <p:spPr>
            <a:xfrm flipV="1">
              <a:off x="10016977" y="3632761"/>
              <a:ext cx="253692" cy="10636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流程图: 接点 440">
              <a:extLst>
                <a:ext uri="{FF2B5EF4-FFF2-40B4-BE49-F238E27FC236}">
                  <a16:creationId xmlns:a16="http://schemas.microsoft.com/office/drawing/2014/main" id="{7FF18F7A-B9EB-4475-AEFF-91F71A64C24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289924" y="3369459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2" name="流程图: 接点 441">
              <a:extLst>
                <a:ext uri="{FF2B5EF4-FFF2-40B4-BE49-F238E27FC236}">
                  <a16:creationId xmlns:a16="http://schemas.microsoft.com/office/drawing/2014/main" id="{408A48E4-69D5-4344-9C61-5BB2E2B91ACD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660604" y="3414036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3" name="流程图: 接点 442">
              <a:extLst>
                <a:ext uri="{FF2B5EF4-FFF2-40B4-BE49-F238E27FC236}">
                  <a16:creationId xmlns:a16="http://schemas.microsoft.com/office/drawing/2014/main" id="{559E01E1-1093-41B1-A083-E3A2E821EAF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486982" y="3317164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4" name="流程图: 接点 443">
              <a:extLst>
                <a:ext uri="{FF2B5EF4-FFF2-40B4-BE49-F238E27FC236}">
                  <a16:creationId xmlns:a16="http://schemas.microsoft.com/office/drawing/2014/main" id="{2B0F8792-EA7E-4DE6-BBFE-DE6D7C7F19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2294" y="4042513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45" name="直接连接符 444">
              <a:extLst>
                <a:ext uri="{FF2B5EF4-FFF2-40B4-BE49-F238E27FC236}">
                  <a16:creationId xmlns:a16="http://schemas.microsoft.com/office/drawing/2014/main" id="{B2FACBCA-C26F-42E2-AACA-C2CE9BAC05FB}"/>
                </a:ext>
              </a:extLst>
            </p:cNvPr>
            <p:cNvCxnSpPr>
              <a:cxnSpLocks noChangeAspect="1"/>
              <a:stCxn id="441" idx="5"/>
              <a:endCxn id="442" idx="2"/>
            </p:cNvCxnSpPr>
            <p:nvPr/>
          </p:nvCxnSpPr>
          <p:spPr>
            <a:xfrm>
              <a:off x="10374610" y="3439696"/>
              <a:ext cx="286963" cy="2897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6" name="直接连接符 445">
              <a:extLst>
                <a:ext uri="{FF2B5EF4-FFF2-40B4-BE49-F238E27FC236}">
                  <a16:creationId xmlns:a16="http://schemas.microsoft.com/office/drawing/2014/main" id="{3E413A31-5DE1-471E-B70A-FB9E4BA2A312}"/>
                </a:ext>
              </a:extLst>
            </p:cNvPr>
            <p:cNvCxnSpPr>
              <a:cxnSpLocks noChangeAspect="1"/>
              <a:stCxn id="441" idx="6"/>
              <a:endCxn id="443" idx="2"/>
            </p:cNvCxnSpPr>
            <p:nvPr/>
          </p:nvCxnSpPr>
          <p:spPr>
            <a:xfrm flipV="1">
              <a:off x="10381179" y="3371796"/>
              <a:ext cx="106773" cy="3377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直接连接符 446">
              <a:extLst>
                <a:ext uri="{FF2B5EF4-FFF2-40B4-BE49-F238E27FC236}">
                  <a16:creationId xmlns:a16="http://schemas.microsoft.com/office/drawing/2014/main" id="{AB0D039F-4A61-4BD1-9126-1DC257337DD3}"/>
                </a:ext>
              </a:extLst>
            </p:cNvPr>
            <p:cNvCxnSpPr>
              <a:cxnSpLocks noChangeAspect="1"/>
              <a:stCxn id="443" idx="5"/>
              <a:endCxn id="442" idx="1"/>
            </p:cNvCxnSpPr>
            <p:nvPr/>
          </p:nvCxnSpPr>
          <p:spPr>
            <a:xfrm>
              <a:off x="10571669" y="3387402"/>
              <a:ext cx="96472" cy="471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直接连接符 447">
              <a:extLst>
                <a:ext uri="{FF2B5EF4-FFF2-40B4-BE49-F238E27FC236}">
                  <a16:creationId xmlns:a16="http://schemas.microsoft.com/office/drawing/2014/main" id="{EC460951-C3EB-48FD-840E-ECB223CFC28A}"/>
                </a:ext>
              </a:extLst>
            </p:cNvPr>
            <p:cNvCxnSpPr>
              <a:cxnSpLocks noChangeAspect="1"/>
              <a:stCxn id="444" idx="1"/>
              <a:endCxn id="471" idx="4"/>
            </p:cNvCxnSpPr>
            <p:nvPr/>
          </p:nvCxnSpPr>
          <p:spPr>
            <a:xfrm flipV="1">
              <a:off x="10325801" y="3837491"/>
              <a:ext cx="19629" cy="21831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直接连接符 448">
              <a:extLst>
                <a:ext uri="{FF2B5EF4-FFF2-40B4-BE49-F238E27FC236}">
                  <a16:creationId xmlns:a16="http://schemas.microsoft.com/office/drawing/2014/main" id="{32D46830-EB6B-4BA2-BED5-664BCDA353AF}"/>
                </a:ext>
              </a:extLst>
            </p:cNvPr>
            <p:cNvCxnSpPr>
              <a:cxnSpLocks noChangeAspect="1"/>
              <a:stCxn id="444" idx="6"/>
              <a:endCxn id="464" idx="3"/>
            </p:cNvCxnSpPr>
            <p:nvPr/>
          </p:nvCxnSpPr>
          <p:spPr>
            <a:xfrm flipV="1">
              <a:off x="10404521" y="4025927"/>
              <a:ext cx="119923" cy="6195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直接连接符 449">
              <a:extLst>
                <a:ext uri="{FF2B5EF4-FFF2-40B4-BE49-F238E27FC236}">
                  <a16:creationId xmlns:a16="http://schemas.microsoft.com/office/drawing/2014/main" id="{899DD97F-7260-4797-89C8-0C31BF2C5BAA}"/>
                </a:ext>
              </a:extLst>
            </p:cNvPr>
            <p:cNvCxnSpPr>
              <a:cxnSpLocks noChangeAspect="1"/>
              <a:stCxn id="442" idx="5"/>
              <a:endCxn id="452" idx="1"/>
            </p:cNvCxnSpPr>
            <p:nvPr/>
          </p:nvCxnSpPr>
          <p:spPr>
            <a:xfrm>
              <a:off x="10745290" y="3484272"/>
              <a:ext cx="101047" cy="10474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" name="流程图: 接点 450">
              <a:extLst>
                <a:ext uri="{FF2B5EF4-FFF2-40B4-BE49-F238E27FC236}">
                  <a16:creationId xmlns:a16="http://schemas.microsoft.com/office/drawing/2014/main" id="{700FDAB8-D5BE-43C3-B944-F4EC638E5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68212" y="3705675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2" name="流程图: 接点 451">
              <a:extLst>
                <a:ext uri="{FF2B5EF4-FFF2-40B4-BE49-F238E27FC236}">
                  <a16:creationId xmlns:a16="http://schemas.microsoft.com/office/drawing/2014/main" id="{7079FA8B-EE61-4DC3-AF75-61D108EBA0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32830" y="3575729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3" name="流程图: 接点 452">
              <a:extLst>
                <a:ext uri="{FF2B5EF4-FFF2-40B4-BE49-F238E27FC236}">
                  <a16:creationId xmlns:a16="http://schemas.microsoft.com/office/drawing/2014/main" id="{CB8D2A28-FB23-4C43-B9EE-E224793FD9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753" y="3696397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54" name="直接连接符 453">
              <a:extLst>
                <a:ext uri="{FF2B5EF4-FFF2-40B4-BE49-F238E27FC236}">
                  <a16:creationId xmlns:a16="http://schemas.microsoft.com/office/drawing/2014/main" id="{EC8AB5DA-D0A3-4A5F-9159-C714D0A138C0}"/>
                </a:ext>
              </a:extLst>
            </p:cNvPr>
            <p:cNvCxnSpPr>
              <a:cxnSpLocks noChangeAspect="1"/>
              <a:stCxn id="452" idx="2"/>
              <a:endCxn id="451" idx="7"/>
            </p:cNvCxnSpPr>
            <p:nvPr/>
          </p:nvCxnSpPr>
          <p:spPr>
            <a:xfrm flipH="1">
              <a:off x="10746931" y="3621104"/>
              <a:ext cx="85899" cy="97861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直接连接符 454">
              <a:extLst>
                <a:ext uri="{FF2B5EF4-FFF2-40B4-BE49-F238E27FC236}">
                  <a16:creationId xmlns:a16="http://schemas.microsoft.com/office/drawing/2014/main" id="{AC362BE9-866B-4F66-857A-AD8B987CAFCC}"/>
                </a:ext>
              </a:extLst>
            </p:cNvPr>
            <p:cNvCxnSpPr>
              <a:cxnSpLocks noChangeAspect="1"/>
              <a:stCxn id="452" idx="4"/>
              <a:endCxn id="477" idx="0"/>
            </p:cNvCxnSpPr>
            <p:nvPr/>
          </p:nvCxnSpPr>
          <p:spPr>
            <a:xfrm>
              <a:off x="10878944" y="3666477"/>
              <a:ext cx="31303" cy="170249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直接连接符 455">
              <a:extLst>
                <a:ext uri="{FF2B5EF4-FFF2-40B4-BE49-F238E27FC236}">
                  <a16:creationId xmlns:a16="http://schemas.microsoft.com/office/drawing/2014/main" id="{6D6FBC82-6DC8-4B0A-A8C0-FDA99D761CE7}"/>
                </a:ext>
              </a:extLst>
            </p:cNvPr>
            <p:cNvCxnSpPr>
              <a:cxnSpLocks noChangeAspect="1"/>
              <a:stCxn id="452" idx="6"/>
              <a:endCxn id="453" idx="1"/>
            </p:cNvCxnSpPr>
            <p:nvPr/>
          </p:nvCxnSpPr>
          <p:spPr>
            <a:xfrm>
              <a:off x="10925057" y="3621104"/>
              <a:ext cx="117202" cy="8858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直接连接符 456">
              <a:extLst>
                <a:ext uri="{FF2B5EF4-FFF2-40B4-BE49-F238E27FC236}">
                  <a16:creationId xmlns:a16="http://schemas.microsoft.com/office/drawing/2014/main" id="{E8F46DED-1678-4FC6-B405-3E04988070B6}"/>
                </a:ext>
              </a:extLst>
            </p:cNvPr>
            <p:cNvCxnSpPr>
              <a:cxnSpLocks noChangeAspect="1"/>
              <a:stCxn id="453" idx="3"/>
              <a:endCxn id="477" idx="6"/>
            </p:cNvCxnSpPr>
            <p:nvPr/>
          </p:nvCxnSpPr>
          <p:spPr>
            <a:xfrm flipH="1">
              <a:off x="10956360" y="3773855"/>
              <a:ext cx="85899" cy="10824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直接连接符 457">
              <a:extLst>
                <a:ext uri="{FF2B5EF4-FFF2-40B4-BE49-F238E27FC236}">
                  <a16:creationId xmlns:a16="http://schemas.microsoft.com/office/drawing/2014/main" id="{3C8528C9-D823-46ED-A9DC-231CDFD4C6D4}"/>
                </a:ext>
              </a:extLst>
            </p:cNvPr>
            <p:cNvCxnSpPr>
              <a:cxnSpLocks noChangeAspect="1"/>
              <a:stCxn id="451" idx="6"/>
              <a:endCxn id="453" idx="2"/>
            </p:cNvCxnSpPr>
            <p:nvPr/>
          </p:nvCxnSpPr>
          <p:spPr>
            <a:xfrm flipV="1">
              <a:off x="10760438" y="3741770"/>
              <a:ext cx="268315" cy="927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9" name="流程图: 接点 458">
              <a:extLst>
                <a:ext uri="{FF2B5EF4-FFF2-40B4-BE49-F238E27FC236}">
                  <a16:creationId xmlns:a16="http://schemas.microsoft.com/office/drawing/2014/main" id="{6FD18904-67CE-4F1E-8C83-E396D44613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1779" y="3606467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0" name="流程图: 接点 459">
              <a:extLst>
                <a:ext uri="{FF2B5EF4-FFF2-40B4-BE49-F238E27FC236}">
                  <a16:creationId xmlns:a16="http://schemas.microsoft.com/office/drawing/2014/main" id="{61379217-B605-4998-9215-CDAFAA715B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19194" y="3836726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61" name="直接连接符 460">
              <a:extLst>
                <a:ext uri="{FF2B5EF4-FFF2-40B4-BE49-F238E27FC236}">
                  <a16:creationId xmlns:a16="http://schemas.microsoft.com/office/drawing/2014/main" id="{BE4A9136-DE5E-4B16-B37B-3DA6BCCB86A7}"/>
                </a:ext>
              </a:extLst>
            </p:cNvPr>
            <p:cNvCxnSpPr>
              <a:cxnSpLocks noChangeAspect="1"/>
              <a:stCxn id="459" idx="2"/>
              <a:endCxn id="453" idx="7"/>
            </p:cNvCxnSpPr>
            <p:nvPr/>
          </p:nvCxnSpPr>
          <p:spPr>
            <a:xfrm flipH="1">
              <a:off x="11107473" y="3651842"/>
              <a:ext cx="144305" cy="5784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直接连接符 461">
              <a:extLst>
                <a:ext uri="{FF2B5EF4-FFF2-40B4-BE49-F238E27FC236}">
                  <a16:creationId xmlns:a16="http://schemas.microsoft.com/office/drawing/2014/main" id="{92733661-0F1B-4F37-BABE-249BABF3E632}"/>
                </a:ext>
              </a:extLst>
            </p:cNvPr>
            <p:cNvCxnSpPr>
              <a:cxnSpLocks noChangeAspect="1"/>
              <a:stCxn id="460" idx="1"/>
              <a:endCxn id="453" idx="5"/>
            </p:cNvCxnSpPr>
            <p:nvPr/>
          </p:nvCxnSpPr>
          <p:spPr>
            <a:xfrm flipH="1" flipV="1">
              <a:off x="11107473" y="3773855"/>
              <a:ext cx="125227" cy="7616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直接连接符 462">
              <a:extLst>
                <a:ext uri="{FF2B5EF4-FFF2-40B4-BE49-F238E27FC236}">
                  <a16:creationId xmlns:a16="http://schemas.microsoft.com/office/drawing/2014/main" id="{B71E607B-86C1-4B89-BE4B-4C0848C9410E}"/>
                </a:ext>
              </a:extLst>
            </p:cNvPr>
            <p:cNvCxnSpPr>
              <a:cxnSpLocks noChangeAspect="1"/>
              <a:stCxn id="459" idx="4"/>
              <a:endCxn id="460" idx="0"/>
            </p:cNvCxnSpPr>
            <p:nvPr/>
          </p:nvCxnSpPr>
          <p:spPr>
            <a:xfrm flipH="1">
              <a:off x="11265308" y="3697215"/>
              <a:ext cx="32585" cy="13951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流程图: 接点 463">
              <a:extLst>
                <a:ext uri="{FF2B5EF4-FFF2-40B4-BE49-F238E27FC236}">
                  <a16:creationId xmlns:a16="http://schemas.microsoft.com/office/drawing/2014/main" id="{74394D2A-6608-4D97-99F3-47ADAEFBAE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10938" y="3948469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5" name="流程图: 接点 464">
              <a:extLst>
                <a:ext uri="{FF2B5EF4-FFF2-40B4-BE49-F238E27FC236}">
                  <a16:creationId xmlns:a16="http://schemas.microsoft.com/office/drawing/2014/main" id="{2C8A7E3D-3A4D-4F16-9BAD-FF0E5C32AA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4145" y="3666477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66" name="直接连接符 465">
              <a:extLst>
                <a:ext uri="{FF2B5EF4-FFF2-40B4-BE49-F238E27FC236}">
                  <a16:creationId xmlns:a16="http://schemas.microsoft.com/office/drawing/2014/main" id="{7546851A-E558-495B-809B-D7908BC2EFE6}"/>
                </a:ext>
              </a:extLst>
            </p:cNvPr>
            <p:cNvCxnSpPr>
              <a:cxnSpLocks noChangeAspect="1"/>
              <a:stCxn id="465" idx="4"/>
              <a:endCxn id="467" idx="1"/>
            </p:cNvCxnSpPr>
            <p:nvPr/>
          </p:nvCxnSpPr>
          <p:spPr>
            <a:xfrm>
              <a:off x="9730258" y="3757225"/>
              <a:ext cx="37799" cy="9760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流程图: 接点 466">
              <a:extLst>
                <a:ext uri="{FF2B5EF4-FFF2-40B4-BE49-F238E27FC236}">
                  <a16:creationId xmlns:a16="http://schemas.microsoft.com/office/drawing/2014/main" id="{4DFD9E3C-4FB6-4789-BA6D-9EFA193DC6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54550" y="3841538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68" name="直接连接符 467">
              <a:extLst>
                <a:ext uri="{FF2B5EF4-FFF2-40B4-BE49-F238E27FC236}">
                  <a16:creationId xmlns:a16="http://schemas.microsoft.com/office/drawing/2014/main" id="{EF09452A-EE6C-430C-B358-355148B2F4F2}"/>
                </a:ext>
              </a:extLst>
            </p:cNvPr>
            <p:cNvCxnSpPr>
              <a:cxnSpLocks noChangeAspect="1"/>
              <a:stCxn id="465" idx="6"/>
              <a:endCxn id="434" idx="2"/>
            </p:cNvCxnSpPr>
            <p:nvPr/>
          </p:nvCxnSpPr>
          <p:spPr>
            <a:xfrm>
              <a:off x="9776372" y="3711852"/>
              <a:ext cx="148379" cy="2727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直接连接符 468">
              <a:extLst>
                <a:ext uri="{FF2B5EF4-FFF2-40B4-BE49-F238E27FC236}">
                  <a16:creationId xmlns:a16="http://schemas.microsoft.com/office/drawing/2014/main" id="{A6FB022C-3DFC-43C6-B85F-539A03E83A83}"/>
                </a:ext>
              </a:extLst>
            </p:cNvPr>
            <p:cNvCxnSpPr>
              <a:cxnSpLocks noChangeAspect="1"/>
              <a:stCxn id="467" idx="7"/>
              <a:endCxn id="434" idx="3"/>
            </p:cNvCxnSpPr>
            <p:nvPr/>
          </p:nvCxnSpPr>
          <p:spPr>
            <a:xfrm flipV="1">
              <a:off x="9833271" y="3771213"/>
              <a:ext cx="104986" cy="8361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直接连接符 469">
              <a:extLst>
                <a:ext uri="{FF2B5EF4-FFF2-40B4-BE49-F238E27FC236}">
                  <a16:creationId xmlns:a16="http://schemas.microsoft.com/office/drawing/2014/main" id="{F1D7B4F7-BB8A-4C7A-8C90-0DA3345B5A0A}"/>
                </a:ext>
              </a:extLst>
            </p:cNvPr>
            <p:cNvCxnSpPr>
              <a:cxnSpLocks noChangeAspect="1"/>
              <a:stCxn id="434" idx="6"/>
              <a:endCxn id="471" idx="2"/>
            </p:cNvCxnSpPr>
            <p:nvPr/>
          </p:nvCxnSpPr>
          <p:spPr>
            <a:xfrm>
              <a:off x="10016977" y="3739128"/>
              <a:ext cx="282339" cy="52990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流程图: 接点 470">
              <a:extLst>
                <a:ext uri="{FF2B5EF4-FFF2-40B4-BE49-F238E27FC236}">
                  <a16:creationId xmlns:a16="http://schemas.microsoft.com/office/drawing/2014/main" id="{3D632EE6-5942-4A7D-85D6-2D976787A4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9316" y="3746743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72" name="直接连接符 471">
              <a:extLst>
                <a:ext uri="{FF2B5EF4-FFF2-40B4-BE49-F238E27FC236}">
                  <a16:creationId xmlns:a16="http://schemas.microsoft.com/office/drawing/2014/main" id="{DF0A718E-2BC8-448B-AB0E-52B1175016BC}"/>
                </a:ext>
              </a:extLst>
            </p:cNvPr>
            <p:cNvCxnSpPr>
              <a:cxnSpLocks noChangeAspect="1"/>
              <a:stCxn id="474" idx="4"/>
              <a:endCxn id="471" idx="0"/>
            </p:cNvCxnSpPr>
            <p:nvPr/>
          </p:nvCxnSpPr>
          <p:spPr>
            <a:xfrm>
              <a:off x="10303275" y="3646051"/>
              <a:ext cx="42153" cy="10069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直接连接符 472">
              <a:extLst>
                <a:ext uri="{FF2B5EF4-FFF2-40B4-BE49-F238E27FC236}">
                  <a16:creationId xmlns:a16="http://schemas.microsoft.com/office/drawing/2014/main" id="{1D431A82-CC8D-46B8-8195-A272D010D91B}"/>
                </a:ext>
              </a:extLst>
            </p:cNvPr>
            <p:cNvCxnSpPr>
              <a:cxnSpLocks noChangeAspect="1"/>
              <a:stCxn id="464" idx="1"/>
              <a:endCxn id="471" idx="5"/>
            </p:cNvCxnSpPr>
            <p:nvPr/>
          </p:nvCxnSpPr>
          <p:spPr>
            <a:xfrm flipH="1" flipV="1">
              <a:off x="10378035" y="3824201"/>
              <a:ext cx="146408" cy="137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流程图: 接点 473">
              <a:extLst>
                <a:ext uri="{FF2B5EF4-FFF2-40B4-BE49-F238E27FC236}">
                  <a16:creationId xmlns:a16="http://schemas.microsoft.com/office/drawing/2014/main" id="{AFDBEC71-DCCE-4471-8C31-B1D32E203B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7163" y="3555303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75" name="直接连接符 474">
              <a:extLst>
                <a:ext uri="{FF2B5EF4-FFF2-40B4-BE49-F238E27FC236}">
                  <a16:creationId xmlns:a16="http://schemas.microsoft.com/office/drawing/2014/main" id="{31A39F2A-6DDF-48A1-8C1D-A1CD2BB7C01D}"/>
                </a:ext>
              </a:extLst>
            </p:cNvPr>
            <p:cNvCxnSpPr>
              <a:cxnSpLocks noChangeAspect="1"/>
              <a:stCxn id="474" idx="0"/>
              <a:endCxn id="441" idx="4"/>
            </p:cNvCxnSpPr>
            <p:nvPr/>
          </p:nvCxnSpPr>
          <p:spPr>
            <a:xfrm flipV="1">
              <a:off x="10303275" y="3459252"/>
              <a:ext cx="42170" cy="9605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直接连接符 475">
              <a:extLst>
                <a:ext uri="{FF2B5EF4-FFF2-40B4-BE49-F238E27FC236}">
                  <a16:creationId xmlns:a16="http://schemas.microsoft.com/office/drawing/2014/main" id="{89CB1C63-8857-48B2-A16F-08A51C50730F}"/>
                </a:ext>
              </a:extLst>
            </p:cNvPr>
            <p:cNvCxnSpPr>
              <a:cxnSpLocks noChangeAspect="1"/>
              <a:stCxn id="434" idx="5"/>
              <a:endCxn id="435" idx="2"/>
            </p:cNvCxnSpPr>
            <p:nvPr/>
          </p:nvCxnSpPr>
          <p:spPr>
            <a:xfrm>
              <a:off x="10003470" y="3771213"/>
              <a:ext cx="129965" cy="11892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7" name="流程图: 接点 476">
              <a:extLst>
                <a:ext uri="{FF2B5EF4-FFF2-40B4-BE49-F238E27FC236}">
                  <a16:creationId xmlns:a16="http://schemas.microsoft.com/office/drawing/2014/main" id="{38981A8B-862E-4133-90EE-12A25C62CA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4133" y="3836726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78" name="直接连接符 477">
              <a:extLst>
                <a:ext uri="{FF2B5EF4-FFF2-40B4-BE49-F238E27FC236}">
                  <a16:creationId xmlns:a16="http://schemas.microsoft.com/office/drawing/2014/main" id="{0019D219-ADCA-408B-8AC8-65B810028977}"/>
                </a:ext>
              </a:extLst>
            </p:cNvPr>
            <p:cNvCxnSpPr>
              <a:cxnSpLocks noChangeAspect="1"/>
              <a:stCxn id="451" idx="5"/>
              <a:endCxn id="477" idx="2"/>
            </p:cNvCxnSpPr>
            <p:nvPr/>
          </p:nvCxnSpPr>
          <p:spPr>
            <a:xfrm>
              <a:off x="10746931" y="3783133"/>
              <a:ext cx="117202" cy="9896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9" name="矩形: 圆角 478">
              <a:extLst>
                <a:ext uri="{FF2B5EF4-FFF2-40B4-BE49-F238E27FC236}">
                  <a16:creationId xmlns:a16="http://schemas.microsoft.com/office/drawing/2014/main" id="{26AFBBE6-7626-452A-BB13-ED7202A64715}"/>
                </a:ext>
              </a:extLst>
            </p:cNvPr>
            <p:cNvSpPr/>
            <p:nvPr/>
          </p:nvSpPr>
          <p:spPr>
            <a:xfrm>
              <a:off x="9608216" y="3259408"/>
              <a:ext cx="1823769" cy="9405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80" name="组合 479">
              <a:extLst>
                <a:ext uri="{FF2B5EF4-FFF2-40B4-BE49-F238E27FC236}">
                  <a16:creationId xmlns:a16="http://schemas.microsoft.com/office/drawing/2014/main" id="{8771855D-2029-496B-AC6D-3C5412BE6AB8}"/>
                </a:ext>
              </a:extLst>
            </p:cNvPr>
            <p:cNvGrpSpPr/>
            <p:nvPr/>
          </p:nvGrpSpPr>
          <p:grpSpPr>
            <a:xfrm>
              <a:off x="9612558" y="1970434"/>
              <a:ext cx="1823769" cy="986482"/>
              <a:chOff x="6126432" y="2235915"/>
              <a:chExt cx="1823769" cy="986482"/>
            </a:xfrm>
          </p:grpSpPr>
          <p:sp>
            <p:nvSpPr>
              <p:cNvPr id="484" name="流程图: 接点 483">
                <a:extLst>
                  <a:ext uri="{FF2B5EF4-FFF2-40B4-BE49-F238E27FC236}">
                    <a16:creationId xmlns:a16="http://schemas.microsoft.com/office/drawing/2014/main" id="{397B5AE6-AF52-444C-A299-F615B94419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0992" y="256368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5" name="流程图: 接点 484">
                <a:extLst>
                  <a:ext uri="{FF2B5EF4-FFF2-40B4-BE49-F238E27FC236}">
                    <a16:creationId xmlns:a16="http://schemas.microsoft.com/office/drawing/2014/main" id="{4FAE0E98-E7DF-412F-8D67-1A363EB0E3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70936" y="2690711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6" name="流程图: 接点 485">
                <a:extLst>
                  <a:ext uri="{FF2B5EF4-FFF2-40B4-BE49-F238E27FC236}">
                    <a16:creationId xmlns:a16="http://schemas.microsoft.com/office/drawing/2014/main" id="{B10D0360-C5FE-48E7-8C41-D9DA69763B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0157" y="2807768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487" name="直接连接符 486">
                <a:extLst>
                  <a:ext uri="{FF2B5EF4-FFF2-40B4-BE49-F238E27FC236}">
                    <a16:creationId xmlns:a16="http://schemas.microsoft.com/office/drawing/2014/main" id="{0DC86188-13EA-45A7-B04E-14F8F4DCF489}"/>
                  </a:ext>
                </a:extLst>
              </p:cNvPr>
              <p:cNvCxnSpPr>
                <a:cxnSpLocks noChangeAspect="1"/>
                <a:stCxn id="485" idx="7"/>
                <a:endCxn id="484" idx="3"/>
              </p:cNvCxnSpPr>
              <p:nvPr/>
            </p:nvCxnSpPr>
            <p:spPr>
              <a:xfrm flipV="1">
                <a:off x="6630997" y="2623730"/>
                <a:ext cx="50300" cy="7728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直接连接符 487">
                <a:extLst>
                  <a:ext uri="{FF2B5EF4-FFF2-40B4-BE49-F238E27FC236}">
                    <a16:creationId xmlns:a16="http://schemas.microsoft.com/office/drawing/2014/main" id="{5899C5FD-5F7B-40B1-8AE1-EA39153800BC}"/>
                  </a:ext>
                </a:extLst>
              </p:cNvPr>
              <p:cNvCxnSpPr>
                <a:cxnSpLocks noChangeAspect="1"/>
                <a:stCxn id="484" idx="5"/>
                <a:endCxn id="486" idx="0"/>
              </p:cNvCxnSpPr>
              <p:nvPr/>
            </p:nvCxnSpPr>
            <p:spPr>
              <a:xfrm>
                <a:off x="6731053" y="2623730"/>
                <a:ext cx="34286" cy="184038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直接连接符 488">
                <a:extLst>
                  <a:ext uri="{FF2B5EF4-FFF2-40B4-BE49-F238E27FC236}">
                    <a16:creationId xmlns:a16="http://schemas.microsoft.com/office/drawing/2014/main" id="{8F73A16F-72EC-4F5A-BC26-3E396AABEC89}"/>
                  </a:ext>
                </a:extLst>
              </p:cNvPr>
              <p:cNvCxnSpPr>
                <a:cxnSpLocks noChangeAspect="1"/>
                <a:stCxn id="484" idx="6"/>
                <a:endCxn id="543" idx="2"/>
              </p:cNvCxnSpPr>
              <p:nvPr/>
            </p:nvCxnSpPr>
            <p:spPr>
              <a:xfrm>
                <a:off x="6741358" y="2598860"/>
                <a:ext cx="83198" cy="19701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直接连接符 489">
                <a:extLst>
                  <a:ext uri="{FF2B5EF4-FFF2-40B4-BE49-F238E27FC236}">
                    <a16:creationId xmlns:a16="http://schemas.microsoft.com/office/drawing/2014/main" id="{CE9DD213-3ABC-4560-BDCC-161490E55A5D}"/>
                  </a:ext>
                </a:extLst>
              </p:cNvPr>
              <p:cNvCxnSpPr>
                <a:cxnSpLocks noChangeAspect="1"/>
                <a:stCxn id="486" idx="6"/>
                <a:endCxn id="540" idx="3"/>
              </p:cNvCxnSpPr>
              <p:nvPr/>
            </p:nvCxnSpPr>
            <p:spPr>
              <a:xfrm flipV="1">
                <a:off x="6800522" y="2791830"/>
                <a:ext cx="66499" cy="51110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直接连接符 490">
                <a:extLst>
                  <a:ext uri="{FF2B5EF4-FFF2-40B4-BE49-F238E27FC236}">
                    <a16:creationId xmlns:a16="http://schemas.microsoft.com/office/drawing/2014/main" id="{99DA1A30-94A9-484B-8809-394ACDF7AA7C}"/>
                  </a:ext>
                </a:extLst>
              </p:cNvPr>
              <p:cNvCxnSpPr>
                <a:cxnSpLocks noChangeAspect="1"/>
                <a:stCxn id="485" idx="6"/>
                <a:endCxn id="543" idx="3"/>
              </p:cNvCxnSpPr>
              <p:nvPr/>
            </p:nvCxnSpPr>
            <p:spPr>
              <a:xfrm flipV="1">
                <a:off x="6641302" y="2643431"/>
                <a:ext cx="193558" cy="8245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2" name="流程图: 接点 491">
                <a:extLst>
                  <a:ext uri="{FF2B5EF4-FFF2-40B4-BE49-F238E27FC236}">
                    <a16:creationId xmlns:a16="http://schemas.microsoft.com/office/drawing/2014/main" id="{D03B5A89-5749-425E-B2CF-40B94C67D12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49551" y="243932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93" name="流程图: 接点 492">
                <a:extLst>
                  <a:ext uri="{FF2B5EF4-FFF2-40B4-BE49-F238E27FC236}">
                    <a16:creationId xmlns:a16="http://schemas.microsoft.com/office/drawing/2014/main" id="{4AA798DE-3864-4232-8D80-8BFEE7191A8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132367" y="247388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94" name="流程图: 接点 493">
                <a:extLst>
                  <a:ext uri="{FF2B5EF4-FFF2-40B4-BE49-F238E27FC236}">
                    <a16:creationId xmlns:a16="http://schemas.microsoft.com/office/drawing/2014/main" id="{9B31E972-94BA-4E29-A24B-C6A2E8A80B0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999900" y="2398790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95" name="流程图: 接点 494">
                <a:extLst>
                  <a:ext uri="{FF2B5EF4-FFF2-40B4-BE49-F238E27FC236}">
                    <a16:creationId xmlns:a16="http://schemas.microsoft.com/office/drawing/2014/main" id="{64A598CA-B373-4F90-A3D9-68D8C6F8DB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66619" y="296105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496" name="直接连接符 495">
                <a:extLst>
                  <a:ext uri="{FF2B5EF4-FFF2-40B4-BE49-F238E27FC236}">
                    <a16:creationId xmlns:a16="http://schemas.microsoft.com/office/drawing/2014/main" id="{54AC23A0-0562-4720-833C-2A98D75AD61B}"/>
                  </a:ext>
                </a:extLst>
              </p:cNvPr>
              <p:cNvCxnSpPr>
                <a:cxnSpLocks noChangeAspect="1"/>
                <a:stCxn id="492" idx="5"/>
                <a:endCxn id="493" idx="2"/>
              </p:cNvCxnSpPr>
              <p:nvPr/>
            </p:nvCxnSpPr>
            <p:spPr>
              <a:xfrm>
                <a:off x="6914164" y="2493773"/>
                <a:ext cx="218943" cy="2245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97" name="直接连接符 496">
                <a:extLst>
                  <a:ext uri="{FF2B5EF4-FFF2-40B4-BE49-F238E27FC236}">
                    <a16:creationId xmlns:a16="http://schemas.microsoft.com/office/drawing/2014/main" id="{F4B032E9-50B1-4A44-9D65-EBAD107CD0B5}"/>
                  </a:ext>
                </a:extLst>
              </p:cNvPr>
              <p:cNvCxnSpPr>
                <a:cxnSpLocks noChangeAspect="1"/>
                <a:stCxn id="492" idx="6"/>
                <a:endCxn id="494" idx="2"/>
              </p:cNvCxnSpPr>
              <p:nvPr/>
            </p:nvCxnSpPr>
            <p:spPr>
              <a:xfrm flipV="1">
                <a:off x="6919176" y="2441139"/>
                <a:ext cx="81464" cy="26184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直接连接符 497">
                <a:extLst>
                  <a:ext uri="{FF2B5EF4-FFF2-40B4-BE49-F238E27FC236}">
                    <a16:creationId xmlns:a16="http://schemas.microsoft.com/office/drawing/2014/main" id="{13C035E5-0DC1-4C4B-8617-A37F7AB98E08}"/>
                  </a:ext>
                </a:extLst>
              </p:cNvPr>
              <p:cNvCxnSpPr>
                <a:cxnSpLocks noChangeAspect="1"/>
                <a:stCxn id="494" idx="5"/>
                <a:endCxn id="493" idx="1"/>
              </p:cNvCxnSpPr>
              <p:nvPr/>
            </p:nvCxnSpPr>
            <p:spPr>
              <a:xfrm>
                <a:off x="7064513" y="2453236"/>
                <a:ext cx="73605" cy="3654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直接连接符 498">
                <a:extLst>
                  <a:ext uri="{FF2B5EF4-FFF2-40B4-BE49-F238E27FC236}">
                    <a16:creationId xmlns:a16="http://schemas.microsoft.com/office/drawing/2014/main" id="{91599E28-9C84-483F-B99C-397353899F60}"/>
                  </a:ext>
                </a:extLst>
              </p:cNvPr>
              <p:cNvCxnSpPr>
                <a:cxnSpLocks noChangeAspect="1"/>
                <a:stCxn id="495" idx="1"/>
                <a:endCxn id="540" idx="4"/>
              </p:cNvCxnSpPr>
              <p:nvPr/>
            </p:nvCxnSpPr>
            <p:spPr>
              <a:xfrm flipV="1">
                <a:off x="6876924" y="2802132"/>
                <a:ext cx="14976" cy="16922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直接连接符 499">
                <a:extLst>
                  <a:ext uri="{FF2B5EF4-FFF2-40B4-BE49-F238E27FC236}">
                    <a16:creationId xmlns:a16="http://schemas.microsoft.com/office/drawing/2014/main" id="{8E814F60-D730-4537-A6E3-5E7D67508A33}"/>
                  </a:ext>
                </a:extLst>
              </p:cNvPr>
              <p:cNvCxnSpPr>
                <a:cxnSpLocks noChangeAspect="1"/>
                <a:stCxn id="495" idx="6"/>
                <a:endCxn id="515" idx="3"/>
              </p:cNvCxnSpPr>
              <p:nvPr/>
            </p:nvCxnSpPr>
            <p:spPr>
              <a:xfrm flipV="1">
                <a:off x="6936985" y="2948202"/>
                <a:ext cx="91497" cy="48029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直接连接符 500">
                <a:extLst>
                  <a:ext uri="{FF2B5EF4-FFF2-40B4-BE49-F238E27FC236}">
                    <a16:creationId xmlns:a16="http://schemas.microsoft.com/office/drawing/2014/main" id="{ACFE86DD-90B7-4C40-B185-FE5EC06DE08D}"/>
                  </a:ext>
                </a:extLst>
              </p:cNvPr>
              <p:cNvCxnSpPr>
                <a:cxnSpLocks noChangeAspect="1"/>
                <a:stCxn id="493" idx="5"/>
                <a:endCxn id="503" idx="1"/>
              </p:cNvCxnSpPr>
              <p:nvPr/>
            </p:nvCxnSpPr>
            <p:spPr>
              <a:xfrm>
                <a:off x="7196980" y="2528327"/>
                <a:ext cx="77095" cy="81197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2" name="流程图: 接点 501">
                <a:extLst>
                  <a:ext uri="{FF2B5EF4-FFF2-40B4-BE49-F238E27FC236}">
                    <a16:creationId xmlns:a16="http://schemas.microsoft.com/office/drawing/2014/main" id="{205BC822-89ED-4685-BB99-C8C3DD6082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38172" y="269995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03" name="流程图: 接点 502">
                <a:extLst>
                  <a:ext uri="{FF2B5EF4-FFF2-40B4-BE49-F238E27FC236}">
                    <a16:creationId xmlns:a16="http://schemas.microsoft.com/office/drawing/2014/main" id="{24D15063-6D48-4838-98E6-3B762E3DDB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3770" y="259922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04" name="流程图: 接点 503">
                <a:extLst>
                  <a:ext uri="{FF2B5EF4-FFF2-40B4-BE49-F238E27FC236}">
                    <a16:creationId xmlns:a16="http://schemas.microsoft.com/office/drawing/2014/main" id="{E36AC0A2-9A41-4507-A6DB-96FDB4FF2B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13252" y="2692760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05" name="直接连接符 504">
                <a:extLst>
                  <a:ext uri="{FF2B5EF4-FFF2-40B4-BE49-F238E27FC236}">
                    <a16:creationId xmlns:a16="http://schemas.microsoft.com/office/drawing/2014/main" id="{1931F756-350D-4031-A6FA-517A7BDBAD45}"/>
                  </a:ext>
                </a:extLst>
              </p:cNvPr>
              <p:cNvCxnSpPr>
                <a:cxnSpLocks noChangeAspect="1"/>
                <a:stCxn id="503" idx="2"/>
                <a:endCxn id="502" idx="7"/>
              </p:cNvCxnSpPr>
              <p:nvPr/>
            </p:nvCxnSpPr>
            <p:spPr>
              <a:xfrm flipH="1">
                <a:off x="7198232" y="2634395"/>
                <a:ext cx="65538" cy="75859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直接连接符 505">
                <a:extLst>
                  <a:ext uri="{FF2B5EF4-FFF2-40B4-BE49-F238E27FC236}">
                    <a16:creationId xmlns:a16="http://schemas.microsoft.com/office/drawing/2014/main" id="{86E534CF-D79F-4822-BF9C-8A8D605A62EE}"/>
                  </a:ext>
                </a:extLst>
              </p:cNvPr>
              <p:cNvCxnSpPr>
                <a:cxnSpLocks noChangeAspect="1"/>
                <a:stCxn id="503" idx="4"/>
                <a:endCxn id="546" idx="0"/>
              </p:cNvCxnSpPr>
              <p:nvPr/>
            </p:nvCxnSpPr>
            <p:spPr>
              <a:xfrm>
                <a:off x="7298953" y="2669567"/>
                <a:ext cx="23883" cy="131972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直接连接符 506">
                <a:extLst>
                  <a:ext uri="{FF2B5EF4-FFF2-40B4-BE49-F238E27FC236}">
                    <a16:creationId xmlns:a16="http://schemas.microsoft.com/office/drawing/2014/main" id="{C194B3D6-B8D3-4805-BFF6-A4CBDB162AA9}"/>
                  </a:ext>
                </a:extLst>
              </p:cNvPr>
              <p:cNvCxnSpPr>
                <a:cxnSpLocks noChangeAspect="1"/>
                <a:stCxn id="503" idx="6"/>
                <a:endCxn id="504" idx="1"/>
              </p:cNvCxnSpPr>
              <p:nvPr/>
            </p:nvCxnSpPr>
            <p:spPr>
              <a:xfrm>
                <a:off x="7334136" y="2634395"/>
                <a:ext cx="89421" cy="68667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直接连接符 507">
                <a:extLst>
                  <a:ext uri="{FF2B5EF4-FFF2-40B4-BE49-F238E27FC236}">
                    <a16:creationId xmlns:a16="http://schemas.microsoft.com/office/drawing/2014/main" id="{46D21FB9-5F57-414B-95FB-2C83C6457487}"/>
                  </a:ext>
                </a:extLst>
              </p:cNvPr>
              <p:cNvCxnSpPr>
                <a:cxnSpLocks noChangeAspect="1"/>
                <a:stCxn id="504" idx="3"/>
                <a:endCxn id="546" idx="6"/>
              </p:cNvCxnSpPr>
              <p:nvPr/>
            </p:nvCxnSpPr>
            <p:spPr>
              <a:xfrm flipH="1">
                <a:off x="7358019" y="2752803"/>
                <a:ext cx="65538" cy="83909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直接连接符 508">
                <a:extLst>
                  <a:ext uri="{FF2B5EF4-FFF2-40B4-BE49-F238E27FC236}">
                    <a16:creationId xmlns:a16="http://schemas.microsoft.com/office/drawing/2014/main" id="{3A6FA906-C5D5-4899-BD4F-1883FF52D60E}"/>
                  </a:ext>
                </a:extLst>
              </p:cNvPr>
              <p:cNvCxnSpPr>
                <a:cxnSpLocks noChangeAspect="1"/>
                <a:stCxn id="502" idx="6"/>
                <a:endCxn id="504" idx="2"/>
              </p:cNvCxnSpPr>
              <p:nvPr/>
            </p:nvCxnSpPr>
            <p:spPr>
              <a:xfrm flipV="1">
                <a:off x="7208537" y="2727932"/>
                <a:ext cx="204715" cy="7192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0" name="流程图: 接点 509">
                <a:extLst>
                  <a:ext uri="{FF2B5EF4-FFF2-40B4-BE49-F238E27FC236}">
                    <a16:creationId xmlns:a16="http://schemas.microsoft.com/office/drawing/2014/main" id="{FF11DC44-4BAF-4FAC-8335-9BAB55272D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83413" y="262304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11" name="流程图: 接点 510">
                <a:extLst>
                  <a:ext uri="{FF2B5EF4-FFF2-40B4-BE49-F238E27FC236}">
                    <a16:creationId xmlns:a16="http://schemas.microsoft.com/office/drawing/2014/main" id="{5E682D45-470F-48AF-AC93-F31EBC4F8A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58552" y="280153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12" name="直接连接符 511">
                <a:extLst>
                  <a:ext uri="{FF2B5EF4-FFF2-40B4-BE49-F238E27FC236}">
                    <a16:creationId xmlns:a16="http://schemas.microsoft.com/office/drawing/2014/main" id="{06418AEF-17DC-45C7-BA38-36EB21400124}"/>
                  </a:ext>
                </a:extLst>
              </p:cNvPr>
              <p:cNvCxnSpPr>
                <a:cxnSpLocks noChangeAspect="1"/>
                <a:stCxn id="510" idx="2"/>
                <a:endCxn id="504" idx="7"/>
              </p:cNvCxnSpPr>
              <p:nvPr/>
            </p:nvCxnSpPr>
            <p:spPr>
              <a:xfrm flipH="1">
                <a:off x="7473313" y="2658222"/>
                <a:ext cx="110100" cy="44840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直接连接符 512">
                <a:extLst>
                  <a:ext uri="{FF2B5EF4-FFF2-40B4-BE49-F238E27FC236}">
                    <a16:creationId xmlns:a16="http://schemas.microsoft.com/office/drawing/2014/main" id="{F238F29B-FD75-47C0-8848-3D55657F4F8B}"/>
                  </a:ext>
                </a:extLst>
              </p:cNvPr>
              <p:cNvCxnSpPr>
                <a:cxnSpLocks noChangeAspect="1"/>
                <a:stCxn id="511" idx="1"/>
                <a:endCxn id="504" idx="5"/>
              </p:cNvCxnSpPr>
              <p:nvPr/>
            </p:nvCxnSpPr>
            <p:spPr>
              <a:xfrm flipH="1" flipV="1">
                <a:off x="7473313" y="2752803"/>
                <a:ext cx="95544" cy="5903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直接连接符 513">
                <a:extLst>
                  <a:ext uri="{FF2B5EF4-FFF2-40B4-BE49-F238E27FC236}">
                    <a16:creationId xmlns:a16="http://schemas.microsoft.com/office/drawing/2014/main" id="{63ADC09A-58BE-466B-BEAE-FFD94CB712AD}"/>
                  </a:ext>
                </a:extLst>
              </p:cNvPr>
              <p:cNvCxnSpPr>
                <a:cxnSpLocks noChangeAspect="1"/>
                <a:stCxn id="510" idx="4"/>
                <a:endCxn id="511" idx="0"/>
              </p:cNvCxnSpPr>
              <p:nvPr/>
            </p:nvCxnSpPr>
            <p:spPr>
              <a:xfrm flipH="1">
                <a:off x="7593735" y="2693394"/>
                <a:ext cx="24861" cy="10814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5" name="流程图: 接点 514">
                <a:extLst>
                  <a:ext uri="{FF2B5EF4-FFF2-40B4-BE49-F238E27FC236}">
                    <a16:creationId xmlns:a16="http://schemas.microsoft.com/office/drawing/2014/main" id="{E4C26D78-A526-46FC-9702-CB35A3C27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18177" y="288815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16" name="流程图: 接点 515">
                <a:extLst>
                  <a:ext uri="{FF2B5EF4-FFF2-40B4-BE49-F238E27FC236}">
                    <a16:creationId xmlns:a16="http://schemas.microsoft.com/office/drawing/2014/main" id="{601ECEDC-ED32-43A9-A35A-A2BEB038FF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7363" y="266956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17" name="直接连接符 516">
                <a:extLst>
                  <a:ext uri="{FF2B5EF4-FFF2-40B4-BE49-F238E27FC236}">
                    <a16:creationId xmlns:a16="http://schemas.microsoft.com/office/drawing/2014/main" id="{C442C9DD-28F7-4560-A613-DB08E47F5B0F}"/>
                  </a:ext>
                </a:extLst>
              </p:cNvPr>
              <p:cNvCxnSpPr>
                <a:cxnSpLocks noChangeAspect="1"/>
                <a:stCxn id="516" idx="4"/>
                <a:endCxn id="518" idx="1"/>
              </p:cNvCxnSpPr>
              <p:nvPr/>
            </p:nvCxnSpPr>
            <p:spPr>
              <a:xfrm>
                <a:off x="6422546" y="2739912"/>
                <a:ext cx="28839" cy="7565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8" name="流程图: 接点 517">
                <a:extLst>
                  <a:ext uri="{FF2B5EF4-FFF2-40B4-BE49-F238E27FC236}">
                    <a16:creationId xmlns:a16="http://schemas.microsoft.com/office/drawing/2014/main" id="{E9090245-C585-4F0A-8B15-2418FF6239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41080" y="280526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19" name="直接连接符 518">
                <a:extLst>
                  <a:ext uri="{FF2B5EF4-FFF2-40B4-BE49-F238E27FC236}">
                    <a16:creationId xmlns:a16="http://schemas.microsoft.com/office/drawing/2014/main" id="{9E285BEA-5C9A-4743-8B34-52601AAD0154}"/>
                  </a:ext>
                </a:extLst>
              </p:cNvPr>
              <p:cNvCxnSpPr>
                <a:cxnSpLocks noChangeAspect="1"/>
                <a:stCxn id="516" idx="6"/>
                <a:endCxn id="485" idx="2"/>
              </p:cNvCxnSpPr>
              <p:nvPr/>
            </p:nvCxnSpPr>
            <p:spPr>
              <a:xfrm>
                <a:off x="6457729" y="2704740"/>
                <a:ext cx="113208" cy="21144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直接连接符 519">
                <a:extLst>
                  <a:ext uri="{FF2B5EF4-FFF2-40B4-BE49-F238E27FC236}">
                    <a16:creationId xmlns:a16="http://schemas.microsoft.com/office/drawing/2014/main" id="{F34FCF48-B18D-44B2-9A8D-2FDBDF31083D}"/>
                  </a:ext>
                </a:extLst>
              </p:cNvPr>
              <p:cNvCxnSpPr>
                <a:cxnSpLocks noChangeAspect="1"/>
                <a:stCxn id="518" idx="7"/>
                <a:endCxn id="485" idx="3"/>
              </p:cNvCxnSpPr>
              <p:nvPr/>
            </p:nvCxnSpPr>
            <p:spPr>
              <a:xfrm flipV="1">
                <a:off x="6501141" y="2750755"/>
                <a:ext cx="80101" cy="64816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流程图: 接点 520">
                <a:extLst>
                  <a:ext uri="{FF2B5EF4-FFF2-40B4-BE49-F238E27FC236}">
                    <a16:creationId xmlns:a16="http://schemas.microsoft.com/office/drawing/2014/main" id="{A40AE639-74D5-4398-BE43-4AE5E04F8A1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00455" y="2283182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22" name="流程图: 接点 521">
                <a:extLst>
                  <a:ext uri="{FF2B5EF4-FFF2-40B4-BE49-F238E27FC236}">
                    <a16:creationId xmlns:a16="http://schemas.microsoft.com/office/drawing/2014/main" id="{CF059A8D-2749-4C5B-A966-648AC2A84CE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273001" y="2551734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23" name="流程图: 接点 522">
                <a:extLst>
                  <a:ext uri="{FF2B5EF4-FFF2-40B4-BE49-F238E27FC236}">
                    <a16:creationId xmlns:a16="http://schemas.microsoft.com/office/drawing/2014/main" id="{C98191B3-77AF-47DC-8BBF-8469EB09BF1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223226" y="2785793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24" name="流程图: 接点 523">
                <a:extLst>
                  <a:ext uri="{FF2B5EF4-FFF2-40B4-BE49-F238E27FC236}">
                    <a16:creationId xmlns:a16="http://schemas.microsoft.com/office/drawing/2014/main" id="{D895F02D-E300-4D55-9B65-8616CDB8606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399459" y="2982168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25" name="流程图: 接点 524">
                <a:extLst>
                  <a:ext uri="{FF2B5EF4-FFF2-40B4-BE49-F238E27FC236}">
                    <a16:creationId xmlns:a16="http://schemas.microsoft.com/office/drawing/2014/main" id="{BC8A4C2E-23F0-4803-96CA-760E9502E14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02587" y="3091832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26" name="流程图: 接点 525">
                <a:extLst>
                  <a:ext uri="{FF2B5EF4-FFF2-40B4-BE49-F238E27FC236}">
                    <a16:creationId xmlns:a16="http://schemas.microsoft.com/office/drawing/2014/main" id="{D25B545D-746A-42CD-A7BE-CEDA641172D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041045" y="3099901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27" name="流程图: 接点 526">
                <a:extLst>
                  <a:ext uri="{FF2B5EF4-FFF2-40B4-BE49-F238E27FC236}">
                    <a16:creationId xmlns:a16="http://schemas.microsoft.com/office/drawing/2014/main" id="{CFEC6B9A-3312-45BD-8120-3655F4EF0D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776717" y="2718265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28" name="流程图: 接点 527">
                <a:extLst>
                  <a:ext uri="{FF2B5EF4-FFF2-40B4-BE49-F238E27FC236}">
                    <a16:creationId xmlns:a16="http://schemas.microsoft.com/office/drawing/2014/main" id="{81766041-0967-4D50-9D70-241013F6CA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703854" y="2495849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29" name="流程图: 接点 528">
                <a:extLst>
                  <a:ext uri="{FF2B5EF4-FFF2-40B4-BE49-F238E27FC236}">
                    <a16:creationId xmlns:a16="http://schemas.microsoft.com/office/drawing/2014/main" id="{BFE5F846-A2ED-4D9E-A5F7-5A3F802078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671653" y="2919450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30" name="直接连接符 529">
                <a:extLst>
                  <a:ext uri="{FF2B5EF4-FFF2-40B4-BE49-F238E27FC236}">
                    <a16:creationId xmlns:a16="http://schemas.microsoft.com/office/drawing/2014/main" id="{F4A410F9-129C-4692-942F-39B43F224DC4}"/>
                  </a:ext>
                </a:extLst>
              </p:cNvPr>
              <p:cNvCxnSpPr>
                <a:cxnSpLocks noChangeAspect="1"/>
                <a:stCxn id="492" idx="0"/>
                <a:endCxn id="521" idx="4"/>
              </p:cNvCxnSpPr>
              <p:nvPr/>
            </p:nvCxnSpPr>
            <p:spPr>
              <a:xfrm flipH="1" flipV="1">
                <a:off x="6842816" y="2352788"/>
                <a:ext cx="34739" cy="872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直接连接符 530">
                <a:extLst>
                  <a:ext uri="{FF2B5EF4-FFF2-40B4-BE49-F238E27FC236}">
                    <a16:creationId xmlns:a16="http://schemas.microsoft.com/office/drawing/2014/main" id="{EF445E83-BFE6-47A3-9050-066D6745967D}"/>
                  </a:ext>
                </a:extLst>
              </p:cNvPr>
              <p:cNvCxnSpPr>
                <a:cxnSpLocks noChangeAspect="1"/>
                <a:stCxn id="527" idx="0"/>
                <a:endCxn id="528" idx="4"/>
              </p:cNvCxnSpPr>
              <p:nvPr/>
            </p:nvCxnSpPr>
            <p:spPr>
              <a:xfrm flipH="1" flipV="1">
                <a:off x="7746215" y="2565454"/>
                <a:ext cx="58506" cy="153550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直接连接符 531">
                <a:extLst>
                  <a:ext uri="{FF2B5EF4-FFF2-40B4-BE49-F238E27FC236}">
                    <a16:creationId xmlns:a16="http://schemas.microsoft.com/office/drawing/2014/main" id="{6ECD8871-4761-465E-B63E-7B7442171E6A}"/>
                  </a:ext>
                </a:extLst>
              </p:cNvPr>
              <p:cNvCxnSpPr>
                <a:cxnSpLocks noChangeAspect="1"/>
                <a:stCxn id="527" idx="1"/>
                <a:endCxn id="510" idx="5"/>
              </p:cNvCxnSpPr>
              <p:nvPr/>
            </p:nvCxnSpPr>
            <p:spPr>
              <a:xfrm flipH="1" flipV="1">
                <a:off x="7643474" y="2683092"/>
                <a:ext cx="138995" cy="51072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直接连接符 532">
                <a:extLst>
                  <a:ext uri="{FF2B5EF4-FFF2-40B4-BE49-F238E27FC236}">
                    <a16:creationId xmlns:a16="http://schemas.microsoft.com/office/drawing/2014/main" id="{72B475DC-EFFB-45A4-A1E6-CD0B1C959006}"/>
                  </a:ext>
                </a:extLst>
              </p:cNvPr>
              <p:cNvCxnSpPr>
                <a:cxnSpLocks noChangeAspect="1"/>
                <a:stCxn id="527" idx="3"/>
                <a:endCxn id="529" idx="7"/>
              </p:cNvCxnSpPr>
              <p:nvPr/>
            </p:nvCxnSpPr>
            <p:spPr>
              <a:xfrm flipH="1">
                <a:off x="7726115" y="2782859"/>
                <a:ext cx="66506" cy="142341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直接连接符 533">
                <a:extLst>
                  <a:ext uri="{FF2B5EF4-FFF2-40B4-BE49-F238E27FC236}">
                    <a16:creationId xmlns:a16="http://schemas.microsoft.com/office/drawing/2014/main" id="{BC8951B6-E106-462B-8B67-9BE2962B1246}"/>
                  </a:ext>
                </a:extLst>
              </p:cNvPr>
              <p:cNvCxnSpPr>
                <a:cxnSpLocks noChangeAspect="1"/>
                <a:stCxn id="525" idx="7"/>
                <a:endCxn id="495" idx="4"/>
              </p:cNvCxnSpPr>
              <p:nvPr/>
            </p:nvCxnSpPr>
            <p:spPr>
              <a:xfrm flipV="1">
                <a:off x="6857048" y="3031404"/>
                <a:ext cx="44754" cy="661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直接连接符 534">
                <a:extLst>
                  <a:ext uri="{FF2B5EF4-FFF2-40B4-BE49-F238E27FC236}">
                    <a16:creationId xmlns:a16="http://schemas.microsoft.com/office/drawing/2014/main" id="{307C4E1A-1B52-4193-88D2-C2253F152E6A}"/>
                  </a:ext>
                </a:extLst>
              </p:cNvPr>
              <p:cNvCxnSpPr>
                <a:cxnSpLocks noChangeAspect="1"/>
                <a:stCxn id="526" idx="2"/>
                <a:endCxn id="525" idx="6"/>
              </p:cNvCxnSpPr>
              <p:nvPr/>
            </p:nvCxnSpPr>
            <p:spPr>
              <a:xfrm flipH="1" flipV="1">
                <a:off x="6872212" y="3119829"/>
                <a:ext cx="169573" cy="22422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直接连接符 535">
                <a:extLst>
                  <a:ext uri="{FF2B5EF4-FFF2-40B4-BE49-F238E27FC236}">
                    <a16:creationId xmlns:a16="http://schemas.microsoft.com/office/drawing/2014/main" id="{55FF9B15-71ED-4D63-BD7C-D578EF74F569}"/>
                  </a:ext>
                </a:extLst>
              </p:cNvPr>
              <p:cNvCxnSpPr>
                <a:cxnSpLocks noChangeAspect="1"/>
                <a:stCxn id="524" idx="7"/>
                <a:endCxn id="518" idx="4"/>
              </p:cNvCxnSpPr>
              <p:nvPr/>
            </p:nvCxnSpPr>
            <p:spPr>
              <a:xfrm flipV="1">
                <a:off x="6453920" y="2875614"/>
                <a:ext cx="22342" cy="112304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直接连接符 536">
                <a:extLst>
                  <a:ext uri="{FF2B5EF4-FFF2-40B4-BE49-F238E27FC236}">
                    <a16:creationId xmlns:a16="http://schemas.microsoft.com/office/drawing/2014/main" id="{06D9B259-41E0-4EB6-AE08-5BC320E9A532}"/>
                  </a:ext>
                </a:extLst>
              </p:cNvPr>
              <p:cNvCxnSpPr>
                <a:cxnSpLocks noChangeAspect="1"/>
                <a:stCxn id="523" idx="6"/>
                <a:endCxn id="516" idx="3"/>
              </p:cNvCxnSpPr>
              <p:nvPr/>
            </p:nvCxnSpPr>
            <p:spPr>
              <a:xfrm flipV="1">
                <a:off x="6292851" y="2729611"/>
                <a:ext cx="104817" cy="841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直接连接符 537">
                <a:extLst>
                  <a:ext uri="{FF2B5EF4-FFF2-40B4-BE49-F238E27FC236}">
                    <a16:creationId xmlns:a16="http://schemas.microsoft.com/office/drawing/2014/main" id="{4052CA57-6ACE-4028-9D81-AFA2F001E334}"/>
                  </a:ext>
                </a:extLst>
              </p:cNvPr>
              <p:cNvCxnSpPr>
                <a:cxnSpLocks noChangeAspect="1"/>
                <a:endCxn id="522" idx="3"/>
              </p:cNvCxnSpPr>
              <p:nvPr/>
            </p:nvCxnSpPr>
            <p:spPr>
              <a:xfrm flipV="1">
                <a:off x="6258408" y="2616328"/>
                <a:ext cx="30496" cy="196975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直接连接符 538">
                <a:extLst>
                  <a:ext uri="{FF2B5EF4-FFF2-40B4-BE49-F238E27FC236}">
                    <a16:creationId xmlns:a16="http://schemas.microsoft.com/office/drawing/2014/main" id="{835333E4-578D-40E0-AAE8-C9E0A90E8E54}"/>
                  </a:ext>
                </a:extLst>
              </p:cNvPr>
              <p:cNvCxnSpPr>
                <a:cxnSpLocks noChangeAspect="1"/>
                <a:stCxn id="485" idx="6"/>
                <a:endCxn id="540" idx="2"/>
              </p:cNvCxnSpPr>
              <p:nvPr/>
            </p:nvCxnSpPr>
            <p:spPr>
              <a:xfrm>
                <a:off x="6641302" y="2725884"/>
                <a:ext cx="215415" cy="4107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流程图: 接点 539">
                <a:extLst>
                  <a:ext uri="{FF2B5EF4-FFF2-40B4-BE49-F238E27FC236}">
                    <a16:creationId xmlns:a16="http://schemas.microsoft.com/office/drawing/2014/main" id="{B56F1C44-5C16-49B4-87D7-11AAC864C2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56717" y="273178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41" name="直接连接符 540">
                <a:extLst>
                  <a:ext uri="{FF2B5EF4-FFF2-40B4-BE49-F238E27FC236}">
                    <a16:creationId xmlns:a16="http://schemas.microsoft.com/office/drawing/2014/main" id="{80A44FE6-8FBA-4482-AC2C-CF9A5A26E7EB}"/>
                  </a:ext>
                </a:extLst>
              </p:cNvPr>
              <p:cNvCxnSpPr>
                <a:cxnSpLocks noChangeAspect="1"/>
                <a:stCxn id="543" idx="4"/>
                <a:endCxn id="540" idx="0"/>
              </p:cNvCxnSpPr>
              <p:nvPr/>
            </p:nvCxnSpPr>
            <p:spPr>
              <a:xfrm>
                <a:off x="6859738" y="2653733"/>
                <a:ext cx="32161" cy="78054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直接连接符 541">
                <a:extLst>
                  <a:ext uri="{FF2B5EF4-FFF2-40B4-BE49-F238E27FC236}">
                    <a16:creationId xmlns:a16="http://schemas.microsoft.com/office/drawing/2014/main" id="{6E4F8C42-5697-4A01-8322-BF210647664A}"/>
                  </a:ext>
                </a:extLst>
              </p:cNvPr>
              <p:cNvCxnSpPr>
                <a:cxnSpLocks noChangeAspect="1"/>
                <a:stCxn id="515" idx="1"/>
                <a:endCxn id="540" idx="5"/>
              </p:cNvCxnSpPr>
              <p:nvPr/>
            </p:nvCxnSpPr>
            <p:spPr>
              <a:xfrm flipH="1" flipV="1">
                <a:off x="6916777" y="2791830"/>
                <a:ext cx="111704" cy="106630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" name="流程图: 接点 542">
                <a:extLst>
                  <a:ext uri="{FF2B5EF4-FFF2-40B4-BE49-F238E27FC236}">
                    <a16:creationId xmlns:a16="http://schemas.microsoft.com/office/drawing/2014/main" id="{52118325-C927-44B8-9F41-032B5FB16F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4556" y="2583388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44" name="直接连接符 543">
                <a:extLst>
                  <a:ext uri="{FF2B5EF4-FFF2-40B4-BE49-F238E27FC236}">
                    <a16:creationId xmlns:a16="http://schemas.microsoft.com/office/drawing/2014/main" id="{A081E612-253C-45FF-8D9C-170AAE836CD1}"/>
                  </a:ext>
                </a:extLst>
              </p:cNvPr>
              <p:cNvCxnSpPr>
                <a:cxnSpLocks noChangeAspect="1"/>
                <a:stCxn id="543" idx="0"/>
                <a:endCxn id="492" idx="4"/>
              </p:cNvCxnSpPr>
              <p:nvPr/>
            </p:nvCxnSpPr>
            <p:spPr>
              <a:xfrm flipV="1">
                <a:off x="6859738" y="2508932"/>
                <a:ext cx="32174" cy="7445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直接连接符 544">
                <a:extLst>
                  <a:ext uri="{FF2B5EF4-FFF2-40B4-BE49-F238E27FC236}">
                    <a16:creationId xmlns:a16="http://schemas.microsoft.com/office/drawing/2014/main" id="{24D25ED2-74DD-4371-8679-5929C0F5F0A4}"/>
                  </a:ext>
                </a:extLst>
              </p:cNvPr>
              <p:cNvCxnSpPr>
                <a:cxnSpLocks noChangeAspect="1"/>
                <a:stCxn id="485" idx="5"/>
                <a:endCxn id="486" idx="2"/>
              </p:cNvCxnSpPr>
              <p:nvPr/>
            </p:nvCxnSpPr>
            <p:spPr>
              <a:xfrm>
                <a:off x="6630997" y="2750755"/>
                <a:ext cx="99159" cy="9218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6" name="流程图: 接点 545">
                <a:extLst>
                  <a:ext uri="{FF2B5EF4-FFF2-40B4-BE49-F238E27FC236}">
                    <a16:creationId xmlns:a16="http://schemas.microsoft.com/office/drawing/2014/main" id="{BC65BA65-4CCE-4CCA-AF6C-8774C47D05C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7653" y="280153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547" name="直接连接符 546">
                <a:extLst>
                  <a:ext uri="{FF2B5EF4-FFF2-40B4-BE49-F238E27FC236}">
                    <a16:creationId xmlns:a16="http://schemas.microsoft.com/office/drawing/2014/main" id="{6EE4B7D3-A4B2-47D6-8A06-68CC7CE846F2}"/>
                  </a:ext>
                </a:extLst>
              </p:cNvPr>
              <p:cNvCxnSpPr>
                <a:cxnSpLocks noChangeAspect="1"/>
                <a:stCxn id="502" idx="5"/>
                <a:endCxn id="546" idx="2"/>
              </p:cNvCxnSpPr>
              <p:nvPr/>
            </p:nvCxnSpPr>
            <p:spPr>
              <a:xfrm>
                <a:off x="7198232" y="2759995"/>
                <a:ext cx="89421" cy="76717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8" name="矩形: 圆角 547">
                <a:extLst>
                  <a:ext uri="{FF2B5EF4-FFF2-40B4-BE49-F238E27FC236}">
                    <a16:creationId xmlns:a16="http://schemas.microsoft.com/office/drawing/2014/main" id="{1CE73039-B012-440D-973F-645D83FB0C9E}"/>
                  </a:ext>
                </a:extLst>
              </p:cNvPr>
              <p:cNvSpPr/>
              <p:nvPr/>
            </p:nvSpPr>
            <p:spPr>
              <a:xfrm>
                <a:off x="6126432" y="2235915"/>
                <a:ext cx="1823769" cy="98648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81" name="直接连接符 480">
              <a:extLst>
                <a:ext uri="{FF2B5EF4-FFF2-40B4-BE49-F238E27FC236}">
                  <a16:creationId xmlns:a16="http://schemas.microsoft.com/office/drawing/2014/main" id="{11148B85-0742-4F21-A39D-CA9D0FBD856E}"/>
                </a:ext>
              </a:extLst>
            </p:cNvPr>
            <p:cNvCxnSpPr>
              <a:cxnSpLocks/>
              <a:stCxn id="479" idx="2"/>
              <a:endCxn id="573" idx="0"/>
            </p:cNvCxnSpPr>
            <p:nvPr/>
          </p:nvCxnSpPr>
          <p:spPr>
            <a:xfrm flipH="1">
              <a:off x="9883683" y="4199935"/>
              <a:ext cx="636418" cy="263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直接连接符 481">
              <a:extLst>
                <a:ext uri="{FF2B5EF4-FFF2-40B4-BE49-F238E27FC236}">
                  <a16:creationId xmlns:a16="http://schemas.microsoft.com/office/drawing/2014/main" id="{3A70EC3C-83B4-4D65-AB07-B200C736121E}"/>
                </a:ext>
              </a:extLst>
            </p:cNvPr>
            <p:cNvCxnSpPr>
              <a:cxnSpLocks/>
              <a:stCxn id="479" idx="2"/>
              <a:endCxn id="559" idx="0"/>
            </p:cNvCxnSpPr>
            <p:nvPr/>
          </p:nvCxnSpPr>
          <p:spPr>
            <a:xfrm>
              <a:off x="10520101" y="4199935"/>
              <a:ext cx="606553" cy="255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直接连接符 482">
              <a:extLst>
                <a:ext uri="{FF2B5EF4-FFF2-40B4-BE49-F238E27FC236}">
                  <a16:creationId xmlns:a16="http://schemas.microsoft.com/office/drawing/2014/main" id="{84C9CE79-DE0E-45A2-98C5-24EA534E52E0}"/>
                </a:ext>
              </a:extLst>
            </p:cNvPr>
            <p:cNvCxnSpPr>
              <a:cxnSpLocks/>
              <a:stCxn id="548" idx="2"/>
              <a:endCxn id="479" idx="0"/>
            </p:cNvCxnSpPr>
            <p:nvPr/>
          </p:nvCxnSpPr>
          <p:spPr>
            <a:xfrm flipH="1">
              <a:off x="10520101" y="2956916"/>
              <a:ext cx="4342" cy="302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81B7BD0-E722-4261-B0EF-CB719E13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4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8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7877BDB-8EEF-4092-9837-4A5CB233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HCD Construction Time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CA4E094C-43C3-4DA5-A83C-137BA1C7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6564" cy="435133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LB</a:t>
            </a:r>
            <a:r>
              <a:rPr lang="en-US" altLang="zh-CN" dirty="0"/>
              <a:t>: the lower-bound cost of the UF-based method</a:t>
            </a:r>
          </a:p>
          <a:p>
            <a:pPr marL="687600" lvl="1" indent="-457200">
              <a:buFont typeface="Wingdings" panose="05000000000000000000" pitchFamily="2" charset="2"/>
              <a:buChar char="l"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LB </a:t>
            </a:r>
            <a:r>
              <a:rPr lang="en-US" altLang="zh-CN" dirty="0"/>
              <a:t>is ~0.5 the cost of our method</a:t>
            </a:r>
          </a:p>
          <a:p>
            <a:pPr>
              <a:buNone/>
            </a:pPr>
            <a:r>
              <a:rPr lang="en-US" altLang="zh-CN" sz="2800" b="1" dirty="0">
                <a:solidFill>
                  <a:srgbClr val="C00000"/>
                </a:solidFill>
              </a:rPr>
              <a:t>Our  </a:t>
            </a:r>
            <a:r>
              <a:rPr lang="en-US" altLang="zh-CN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PHCD</a:t>
            </a:r>
            <a:r>
              <a:rPr lang="en-US" altLang="zh-CN" sz="2800" b="1" dirty="0">
                <a:solidFill>
                  <a:srgbClr val="C00000"/>
                </a:solidFill>
              </a:rPr>
              <a:t> is close to lower bound</a:t>
            </a:r>
          </a:p>
          <a:p>
            <a:pPr>
              <a:buNone/>
            </a:pPr>
            <a:endParaRPr lang="en-US" altLang="zh-CN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>
                <a:latin typeface="Courier New" panose="02070309020205020404" pitchFamily="49" charset="0"/>
                <a:cs typeface="Courier New" panose="02070309020205020404" pitchFamily="49" charset="0"/>
              </a:rPr>
              <a:t>RC </a:t>
            </a:r>
            <a:r>
              <a:rPr lang="en-US" altLang="zh-CN" dirty="0"/>
              <a:t>is required in Divide and Conquer method</a:t>
            </a:r>
          </a:p>
          <a:p>
            <a:pPr>
              <a:buNone/>
            </a:pPr>
            <a:r>
              <a:rPr lang="en-US" altLang="zh-CN" b="1" dirty="0">
                <a:solidFill>
                  <a:srgbClr val="C00000"/>
                </a:solidFill>
              </a:rPr>
              <a:t>D&amp;C paradigm is inefficient in building HCD</a:t>
            </a:r>
            <a:endParaRPr lang="en-US" altLang="zh-CN" sz="2800" b="1" dirty="0">
              <a:solidFill>
                <a:srgbClr val="C00000"/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13EBDE-5D49-42E1-864A-1E08A249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40</a:t>
            </a:fld>
            <a:endParaRPr lang="en-AU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C319BE4-D72D-4972-AE40-D33FD95FE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764" y="1613189"/>
            <a:ext cx="5081437" cy="272271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2A4AAB2-38B1-4B11-AACF-29167A13A5D7}"/>
              </a:ext>
            </a:extLst>
          </p:cNvPr>
          <p:cNvSpPr/>
          <p:nvPr/>
        </p:nvSpPr>
        <p:spPr>
          <a:xfrm>
            <a:off x="10986653" y="2233338"/>
            <a:ext cx="572655" cy="20153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309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5FD4B1EB-8A0B-4C6F-8CF9-4380721C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Parallel Subgraph Search Time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F8B33CA5-1733-4603-AB59-A2A968DF2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i="1" dirty="0"/>
              <a:t>Score Computation (40-cores)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Type-A: Small 30-45x</a:t>
            </a:r>
            <a:br>
              <a:rPr lang="en-US" altLang="zh-CN" dirty="0"/>
            </a:br>
            <a:r>
              <a:rPr lang="en-US" altLang="zh-CN" dirty="0"/>
              <a:t>	         Large 50x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Type-B: ~20x</a:t>
            </a:r>
          </a:p>
          <a:p>
            <a:pPr>
              <a:buNone/>
            </a:pPr>
            <a:r>
              <a:rPr lang="en-US" altLang="zh-CN" b="1" dirty="0">
                <a:solidFill>
                  <a:srgbClr val="C00000"/>
                </a:solidFill>
              </a:rPr>
              <a:t>Significantly faster than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BKS</a:t>
            </a:r>
            <a:endParaRPr lang="en-US" altLang="zh-CN" b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1B883F1-B236-4626-93E6-07CA13C9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1900"/>
            <a:ext cx="2743200" cy="365125"/>
          </a:xfrm>
        </p:spPr>
        <p:txBody>
          <a:bodyPr/>
          <a:lstStyle/>
          <a:p>
            <a:fld id="{009375D7-070A-4959-9224-FB5E66F2B1B3}" type="slidenum">
              <a:rPr lang="en-AU" smtClean="0"/>
              <a:t>41</a:t>
            </a:fld>
            <a:endParaRPr lang="en-AU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270B99-1CC0-49B4-87B2-9EFF61FC1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587" y="1290214"/>
            <a:ext cx="4720696" cy="35838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06EFF8-81CC-40C2-A80B-CD9E8CFC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866" y="4886198"/>
            <a:ext cx="5097217" cy="285201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9E568E3B-47BA-4BA9-9DB9-2A48E6AA5FDF}"/>
              </a:ext>
            </a:extLst>
          </p:cNvPr>
          <p:cNvCxnSpPr/>
          <p:nvPr/>
        </p:nvCxnSpPr>
        <p:spPr>
          <a:xfrm>
            <a:off x="6450085" y="5383468"/>
            <a:ext cx="106103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6FFB7A4-AA6E-4EC2-9AC9-A89F40A5B254}"/>
              </a:ext>
            </a:extLst>
          </p:cNvPr>
          <p:cNvSpPr txBox="1"/>
          <p:nvPr/>
        </p:nvSpPr>
        <p:spPr>
          <a:xfrm>
            <a:off x="7655721" y="5207303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Increasing network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6553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65F4651B-FDDE-4631-AB1C-7CD900D1D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779" y="3193148"/>
            <a:ext cx="4586631" cy="224530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E0D1540-0BD5-415D-97E5-D2F8F92D1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Application: </a:t>
            </a:r>
            <a:r>
              <a:rPr lang="en-US" altLang="zh-CN" b="1" dirty="0"/>
              <a:t>D</a:t>
            </a:r>
            <a:r>
              <a:rPr lang="en-US" altLang="zh-CN" dirty="0"/>
              <a:t>ensest </a:t>
            </a:r>
            <a:r>
              <a:rPr lang="en-US" altLang="zh-CN" b="1" dirty="0"/>
              <a:t>S</a:t>
            </a:r>
            <a:r>
              <a:rPr lang="en-US" altLang="zh-CN" dirty="0"/>
              <a:t>ubgraph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424F628-FF51-4479-B511-2654C3C5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42</a:t>
            </a:fld>
            <a:endParaRPr lang="en-AU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6078B81-D2A3-4699-B543-158F1CD88117}"/>
              </a:ext>
            </a:extLst>
          </p:cNvPr>
          <p:cNvSpPr txBox="1"/>
          <p:nvPr/>
        </p:nvSpPr>
        <p:spPr>
          <a:xfrm>
            <a:off x="847435" y="6074299"/>
            <a:ext cx="8619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[1] Fang, </a:t>
            </a:r>
            <a:r>
              <a:rPr lang="en-US" altLang="zh-CN" sz="1200" dirty="0" err="1"/>
              <a:t>Yixiang</a:t>
            </a:r>
            <a:r>
              <a:rPr lang="en-US" altLang="zh-CN" sz="1200" dirty="0"/>
              <a:t>, et al. Efficient algorithms for densest subgraph discovery. PVLDB 2019.</a:t>
            </a:r>
          </a:p>
          <a:p>
            <a:r>
              <a:rPr lang="en-US" altLang="zh-CN" sz="1200" dirty="0"/>
              <a:t>[2] D. Chu, F. Zhang, X. Lin, W. Zhang, Y. Zhang, Y. Xia, and C. Zhang, “Finding the best k in core decomposition: A time and space optimal solution,” in ICDE. IEEE, 2020, pp. 685–696.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CEAE111-8306-4456-9577-AC6735311ADF}"/>
                  </a:ext>
                </a:extLst>
              </p:cNvPr>
              <p:cNvSpPr txBox="1"/>
              <p:nvPr/>
            </p:nvSpPr>
            <p:spPr>
              <a:xfrm>
                <a:off x="847435" y="3651500"/>
                <a:ext cx="4262447" cy="1758045"/>
              </a:xfrm>
              <a:prstGeom prst="rect">
                <a:avLst/>
              </a:prstGeom>
              <a:noFill/>
              <a:ln w="38100">
                <a:solidFill>
                  <a:srgbClr val="3F61C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cs typeface="Courier New" panose="02070309020205020404" pitchFamily="49" charset="0"/>
                  </a:rPr>
                  <a:t>Our Solution </a:t>
                </a:r>
                <a:r>
                  <a:rPr lang="en-US" altLang="zh-CN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PBKS-D</a:t>
                </a:r>
                <a:r>
                  <a:rPr lang="en-US" altLang="zh-CN" sz="2000" dirty="0">
                    <a:cs typeface="Courier New" panose="02070309020205020404" pitchFamily="49" charset="0"/>
                  </a:rPr>
                  <a:t>:</a:t>
                </a:r>
                <a:endParaRPr lang="en-US" altLang="zh-CN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  <a:cs typeface="Courier New" panose="02070309020205020404" pitchFamily="49" charset="0"/>
                  </a:rPr>
                  <a:t>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-approximate solution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outputs denser subgraph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10x faster</a:t>
                </a:r>
              </a:p>
              <a:p>
                <a:r>
                  <a:rPr lang="en-US" altLang="zh-CN" sz="2000" b="1" dirty="0">
                    <a:solidFill>
                      <a:srgbClr val="C00000"/>
                    </a:solidFill>
                  </a:rPr>
                  <a:t>Outperforms existing solutions</a:t>
                </a: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CEAE111-8306-4456-9577-AC6735311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35" y="3651500"/>
                <a:ext cx="4262447" cy="1758045"/>
              </a:xfrm>
              <a:prstGeom prst="rect">
                <a:avLst/>
              </a:prstGeom>
              <a:blipFill>
                <a:blip r:embed="rId6"/>
                <a:stretch>
                  <a:fillRect l="-1135" t="-1361" b="-4422"/>
                </a:stretch>
              </a:blipFill>
              <a:ln w="38100">
                <a:solidFill>
                  <a:srgbClr val="3F61C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内容占位符 7">
                <a:extLst>
                  <a:ext uri="{FF2B5EF4-FFF2-40B4-BE49-F238E27FC236}">
                    <a16:creationId xmlns:a16="http://schemas.microsoft.com/office/drawing/2014/main" id="{40ECF2A9-BBB3-49DD-9ABC-210BB313ED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7436" y="1777330"/>
                <a:ext cx="9264752" cy="239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000" b="1" i="1" dirty="0">
                    <a:cs typeface="Courier New" panose="02070309020205020404" pitchFamily="49" charset="0"/>
                  </a:rPr>
                  <a:t>DS: </a:t>
                </a:r>
                <a:r>
                  <a:rPr lang="en-US" altLang="zh-CN" sz="2000" dirty="0">
                    <a:cs typeface="Courier New" panose="02070309020205020404" pitchFamily="49" charset="0"/>
                  </a:rPr>
                  <a:t>find the subgraph with the highest average degree</a:t>
                </a:r>
                <a:endParaRPr lang="en-US" altLang="zh-CN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zh-CN" sz="20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CoreApp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  <a:r>
                  <a:rPr lang="en-US" altLang="zh-CN" sz="2000" dirty="0">
                    <a:solidFill>
                      <a:srgbClr val="C00000"/>
                    </a:solidFill>
                    <a:cs typeface="Courier New" panose="02070309020205020404" pitchFamily="49" charset="0"/>
                  </a:rPr>
                  <a:t> </a:t>
                </a:r>
                <a:r>
                  <a:rPr lang="en-US" altLang="zh-CN" sz="2000" dirty="0">
                    <a:cs typeface="Courier New" panose="02070309020205020404" pitchFamily="49" charset="0"/>
                  </a:rPr>
                  <a:t>a recent approximate solution [1]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sz="2000" b="1" dirty="0" err="1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Opt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-D</a:t>
                </a:r>
                <a:r>
                  <a:rPr lang="en-US" altLang="zh-CN" sz="2000" dirty="0">
                    <a:cs typeface="Courier New" panose="02070309020205020404" pitchFamily="49" charset="0"/>
                  </a:rPr>
                  <a:t>: SOTA serial solution [2]</a:t>
                </a:r>
                <a:endParaRPr lang="en-US" altLang="zh-CN" sz="2000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altLang="zh-CN" sz="20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PBKS-D</a:t>
                </a:r>
                <a:r>
                  <a:rPr lang="en-US" altLang="zh-CN" sz="20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: our subgraph search of</a:t>
                </a:r>
                <a:r>
                  <a:rPr lang="en-US" altLang="zh-CN" sz="2000" dirty="0">
                    <a:cs typeface="Courier New" panose="02070309020205020404" pitchFamily="49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cs typeface="Courier New" panose="02070309020205020404" pitchFamily="49" charset="0"/>
                  </a:rPr>
                  <a:t>-core with the highest average degree</a:t>
                </a:r>
                <a:endParaRPr lang="en-US" altLang="zh-CN" sz="2000" b="1" dirty="0">
                  <a:solidFill>
                    <a:srgbClr val="C00000"/>
                  </a:solidFill>
                  <a:latin typeface="NimbusRomNo9L-Medi"/>
                </a:endParaRPr>
              </a:p>
            </p:txBody>
          </p:sp>
        </mc:Choice>
        <mc:Fallback xmlns="">
          <p:sp>
            <p:nvSpPr>
              <p:cNvPr id="38" name="内容占位符 7">
                <a:extLst>
                  <a:ext uri="{FF2B5EF4-FFF2-40B4-BE49-F238E27FC236}">
                    <a16:creationId xmlns:a16="http://schemas.microsoft.com/office/drawing/2014/main" id="{40ECF2A9-BBB3-49DD-9ABC-210BB313E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36" y="1777330"/>
                <a:ext cx="9264752" cy="2396752"/>
              </a:xfrm>
              <a:prstGeom prst="rect">
                <a:avLst/>
              </a:prstGeom>
              <a:blipFill>
                <a:blip r:embed="rId7"/>
                <a:stretch>
                  <a:fillRect l="-658" t="-2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6B2EF2E0-F107-4BE4-975B-EFF70D0FAC10}"/>
              </a:ext>
            </a:extLst>
          </p:cNvPr>
          <p:cNvSpPr txBox="1"/>
          <p:nvPr/>
        </p:nvSpPr>
        <p:spPr>
          <a:xfrm>
            <a:off x="7941806" y="5414275"/>
            <a:ext cx="1319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Better is bold</a:t>
            </a:r>
            <a:endParaRPr lang="zh-CN" altLang="en-US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873332B-7BF1-4D8D-9884-CC3920BF498C}"/>
                  </a:ext>
                </a:extLst>
              </p:cNvPr>
              <p:cNvSpPr txBox="1"/>
              <p:nvPr/>
            </p:nvSpPr>
            <p:spPr>
              <a:xfrm>
                <a:off x="5439687" y="5414538"/>
                <a:ext cx="4211105" cy="85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altLang="zh-CN" sz="1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𝒂𝒗𝒈</m:t>
                          </m:r>
                        </m:sub>
                      </m:sSub>
                      <m:r>
                        <a:rPr lang="en-US" altLang="zh-CN" sz="1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𝐢𝐬</m:t>
                      </m:r>
                      <m:r>
                        <a:rPr lang="en-US" altLang="zh-CN" sz="1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𝐚𝐯𝐞𝐫𝐚𝐠𝐞</m:t>
                      </m:r>
                      <m:r>
                        <a:rPr lang="en-US" altLang="zh-CN" sz="1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6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𝐝𝐞𝐠𝐫𝐞𝐞</m:t>
                      </m:r>
                    </m:oMath>
                  </m:oMathPara>
                </a14:m>
                <a:endParaRPr lang="en-US" altLang="zh-CN" sz="1600" b="1" dirty="0">
                  <a:solidFill>
                    <a:srgbClr val="C00000"/>
                  </a:solidFill>
                  <a:latin typeface="NimbusRomNo9L-Medi"/>
                </a:endParaRPr>
              </a:p>
              <a:p>
                <a:r>
                  <a:rPr lang="en-US" altLang="zh-CN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Opt</a:t>
                </a:r>
                <a:r>
                  <a:rPr lang="en-US" altLang="zh-C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-D</a:t>
                </a:r>
                <a:r>
                  <a:rPr lang="en-US" altLang="zh-CN" sz="1600" dirty="0">
                    <a:latin typeface="NimbusRomNo9L-Medi"/>
                  </a:rPr>
                  <a:t>,</a:t>
                </a:r>
                <a:r>
                  <a:rPr lang="en-US" altLang="zh-CN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PBKS-D </a:t>
                </a:r>
                <a:r>
                  <a:rPr lang="en-US" altLang="zh-CN" sz="1600" dirty="0">
                    <a:latin typeface="NimbusRomNo9L-Medi"/>
                  </a:rPr>
                  <a:t>have equal output</a:t>
                </a:r>
              </a:p>
              <a:p>
                <a:endParaRPr lang="en-US" altLang="zh-CN" sz="1600" b="1" dirty="0">
                  <a:solidFill>
                    <a:srgbClr val="C00000"/>
                  </a:solidFill>
                  <a:latin typeface="NimbusRomNo9L-Medi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873332B-7BF1-4D8D-9884-CC3920BF4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687" y="5414538"/>
                <a:ext cx="4211105" cy="854336"/>
              </a:xfrm>
              <a:prstGeom prst="rect">
                <a:avLst/>
              </a:prstGeom>
              <a:blipFill>
                <a:blip r:embed="rId8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052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795F9C-CA76-4D9A-AECF-0663C592D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Application: </a:t>
            </a:r>
            <a:r>
              <a:rPr lang="en-US" altLang="zh-CN" b="1" dirty="0"/>
              <a:t>M</a:t>
            </a:r>
            <a:r>
              <a:rPr lang="en-US" altLang="zh-CN" dirty="0"/>
              <a:t>aximum </a:t>
            </a:r>
            <a:r>
              <a:rPr lang="en-US" altLang="zh-CN" b="1" dirty="0"/>
              <a:t>C</a:t>
            </a:r>
            <a:r>
              <a:rPr lang="en-US" altLang="zh-CN" dirty="0"/>
              <a:t>lique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ABA4F9F-3399-4BDA-A1A5-DC05C6DF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43</a:t>
            </a:fld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682AC531-EDD0-498F-B7DA-CA16B25247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4140" y="1813728"/>
                <a:ext cx="9394109" cy="232727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Calibri" panose="020F0502020204030204" pitchFamily="34" charset="0"/>
                  <a:buChar char="﻿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30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7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44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02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None/>
                </a:pPr>
                <a:r>
                  <a:rPr lang="en-US" altLang="zh-CN" sz="2000" b="1" i="1" dirty="0"/>
                  <a:t>MC: </a:t>
                </a:r>
                <a:r>
                  <a:rPr lang="en-US" altLang="zh-CN" sz="2000" dirty="0"/>
                  <a:t>find the largest subgraph where every pair of nodes is adjacent (NP-Hard)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b="1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PBKS-D</a:t>
                </a:r>
                <a:r>
                  <a:rPr lang="en-US" altLang="zh-CN" sz="20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: our subgraph search of</a:t>
                </a:r>
                <a:r>
                  <a:rPr lang="en-US" altLang="zh-CN" sz="2000" dirty="0">
                    <a:cs typeface="Courier New" panose="02070309020205020404" pitchFamily="49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cs typeface="Courier New" panose="02070309020205020404" pitchFamily="49" charset="0"/>
                  </a:rPr>
                  <a:t>-core with the highest average degree</a:t>
                </a:r>
                <a:endParaRPr lang="en-US" altLang="zh-CN" sz="2000" dirty="0">
                  <a:solidFill>
                    <a:prstClr val="black"/>
                  </a:solidFill>
                  <a:cs typeface="Courier New" panose="02070309020205020404" pitchFamily="49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𝑺</m:t>
                        </m:r>
                      </m:e>
                      <m:sup>
                        <m:r>
                          <a:rPr lang="en-US" altLang="zh-CN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C00000"/>
                    </a:solidFill>
                    <a:cs typeface="Courier New" panose="02070309020205020404" pitchFamily="49" charset="0"/>
                  </a:rPr>
                  <a:t> </a:t>
                </a:r>
                <a:r>
                  <a:rPr lang="en-US" altLang="zh-CN" sz="2000" dirty="0">
                    <a:solidFill>
                      <a:prstClr val="black"/>
                    </a:solidFill>
                    <a:cs typeface="Courier New" panose="02070309020205020404" pitchFamily="49" charset="0"/>
                  </a:rPr>
                  <a:t>is the output of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PBKS-D</a:t>
                </a:r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682AC531-EDD0-498F-B7DA-CA16B2524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40" y="1813728"/>
                <a:ext cx="9394109" cy="2327275"/>
              </a:xfrm>
              <a:prstGeom prst="rect">
                <a:avLst/>
              </a:prstGeom>
              <a:blipFill>
                <a:blip r:embed="rId5"/>
                <a:stretch>
                  <a:fillRect l="-714" t="-2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189EF8E-C2E1-44BA-81EE-9C71A5D08A28}"/>
                  </a:ext>
                </a:extLst>
              </p:cNvPr>
              <p:cNvSpPr txBox="1"/>
              <p:nvPr/>
            </p:nvSpPr>
            <p:spPr>
              <a:xfrm>
                <a:off x="849377" y="3690006"/>
                <a:ext cx="4354876" cy="1420752"/>
              </a:xfrm>
              <a:prstGeom prst="rect">
                <a:avLst/>
              </a:prstGeom>
              <a:noFill/>
              <a:ln w="38100">
                <a:solidFill>
                  <a:srgbClr val="3F61C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cs typeface="Courier New" panose="02070309020205020404" pitchFamily="49" charset="0"/>
                  </a:rPr>
                  <a:t>The Output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Contains MC in 7/10 datasets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000" dirty="0"/>
                  <a:t>S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ize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is on average 1%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altLang="zh-CN" sz="2000" b="1" dirty="0">
                    <a:solidFill>
                      <a:srgbClr val="C00000"/>
                    </a:solidFill>
                  </a:rPr>
                  <a:t>Potential pruning strategy for MC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189EF8E-C2E1-44BA-81EE-9C71A5D08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77" y="3690006"/>
                <a:ext cx="4354876" cy="1420752"/>
              </a:xfrm>
              <a:prstGeom prst="rect">
                <a:avLst/>
              </a:prstGeom>
              <a:blipFill>
                <a:blip r:embed="rId6"/>
                <a:stretch>
                  <a:fillRect l="-1110" t="-1674" b="-4184"/>
                </a:stretch>
              </a:blipFill>
              <a:ln w="38100">
                <a:solidFill>
                  <a:srgbClr val="3F61C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C684E58-749E-4B9F-BC4B-414482262A73}"/>
                  </a:ext>
                </a:extLst>
              </p:cNvPr>
              <p:cNvSpPr txBox="1"/>
              <p:nvPr/>
            </p:nvSpPr>
            <p:spPr>
              <a:xfrm>
                <a:off x="5629598" y="5680672"/>
                <a:ext cx="18690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zh-CN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b="1" dirty="0">
                    <a:solidFill>
                      <a:srgbClr val="C00000"/>
                    </a:solidFill>
                    <a:latin typeface="NimbusRomNo9L-Medi"/>
                  </a:rPr>
                  <a:t> contains the MC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C684E58-749E-4B9F-BC4B-414482262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598" y="5680672"/>
                <a:ext cx="1869022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箭头: 上 9">
            <a:extLst>
              <a:ext uri="{FF2B5EF4-FFF2-40B4-BE49-F238E27FC236}">
                <a16:creationId xmlns:a16="http://schemas.microsoft.com/office/drawing/2014/main" id="{AA793B5A-A950-432E-9D63-8EA1FA40026A}"/>
              </a:ext>
            </a:extLst>
          </p:cNvPr>
          <p:cNvSpPr/>
          <p:nvPr/>
        </p:nvSpPr>
        <p:spPr>
          <a:xfrm>
            <a:off x="7353051" y="5703346"/>
            <a:ext cx="266700" cy="271051"/>
          </a:xfrm>
          <a:prstGeom prst="upArrow">
            <a:avLst>
              <a:gd name="adj1" fmla="val 50000"/>
              <a:gd name="adj2" fmla="val 53571"/>
            </a:avLst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上 10">
            <a:extLst>
              <a:ext uri="{FF2B5EF4-FFF2-40B4-BE49-F238E27FC236}">
                <a16:creationId xmlns:a16="http://schemas.microsoft.com/office/drawing/2014/main" id="{90F927DC-E94D-4D1A-BE19-879372863110}"/>
              </a:ext>
            </a:extLst>
          </p:cNvPr>
          <p:cNvSpPr/>
          <p:nvPr/>
        </p:nvSpPr>
        <p:spPr>
          <a:xfrm>
            <a:off x="8383020" y="5855321"/>
            <a:ext cx="266700" cy="271051"/>
          </a:xfrm>
          <a:prstGeom prst="upArrow">
            <a:avLst>
              <a:gd name="adj1" fmla="val 50000"/>
              <a:gd name="adj2" fmla="val 53571"/>
            </a:avLst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96C87ED-2DC0-4D23-B6B3-3EC1D4008F72}"/>
                  </a:ext>
                </a:extLst>
              </p:cNvPr>
              <p:cNvSpPr/>
              <p:nvPr/>
            </p:nvSpPr>
            <p:spPr>
              <a:xfrm>
                <a:off x="7450541" y="6078152"/>
                <a:ext cx="25972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C00000"/>
                    </a:solidFill>
                    <a:latin typeface="NimbusRomNo9L-Medi"/>
                  </a:rPr>
                  <a:t>The node proportion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altLang="zh-CN" sz="1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1" dirty="0">
                    <a:solidFill>
                      <a:srgbClr val="C00000"/>
                    </a:solidFill>
                    <a:latin typeface="NimbusRomNo9L-Medi"/>
                  </a:rPr>
                  <a:t>in the whole graph</a:t>
                </a:r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96C87ED-2DC0-4D23-B6B3-3EC1D4008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0541" y="6078152"/>
                <a:ext cx="2597273" cy="584775"/>
              </a:xfrm>
              <a:prstGeom prst="rect">
                <a:avLst/>
              </a:prstGeom>
              <a:blipFill>
                <a:blip r:embed="rId8"/>
                <a:stretch>
                  <a:fillRect l="-1174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AF877EE5-6110-409E-BA6E-1F331A37BC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4825" y="2831689"/>
            <a:ext cx="1047619" cy="28761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B4330A8-DAEA-49F4-9F34-ADD5F8D37E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7969" y="2807887"/>
            <a:ext cx="2190476" cy="2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53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7C52FC04-25AB-47E8-8711-3DC9907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8800" dirty="0"/>
              <a:t>Roadmap</a:t>
            </a:r>
            <a:endParaRPr lang="zh-CN" altLang="en-US" sz="8800" dirty="0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96738449-2133-48B1-890F-E8F2D846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Problem Definition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Parallel Construction of HCD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Parallel Subgraph Search on HCD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Experimental Results</a:t>
            </a:r>
          </a:p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C00000"/>
                </a:solidFill>
              </a:rPr>
              <a:t>Conclusion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1AD151-113D-46C0-9717-C9710E37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2501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A9EF7653-8302-4F30-A903-CAF3C685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05477497-BE5B-429B-AF16-5A99AF497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 2" panose="05020102010507070707" pitchFamily="18" charset="2"/>
                  <a:buChar char="R"/>
                </a:pPr>
                <a:r>
                  <a:rPr lang="en-US" altLang="zh-CN" b="1" dirty="0"/>
                  <a:t> </a:t>
                </a:r>
                <a:r>
                  <a:rPr lang="en-US" altLang="zh-CN" b="1" dirty="0">
                    <a:solidFill>
                      <a:srgbClr val="3F61C4"/>
                    </a:solidFill>
                  </a:rPr>
                  <a:t>Parallel HCD Construction</a:t>
                </a:r>
              </a:p>
              <a:p>
                <a:pPr lvl="1"/>
                <a:r>
                  <a:rPr lang="en-US" altLang="zh-CN" b="1" i="1" dirty="0">
                    <a:solidFill>
                      <a:schemeClr val="tx1"/>
                    </a:solidFill>
                  </a:rPr>
                  <a:t>P-Complete Proof (difficult to parallelize effectively)</a:t>
                </a:r>
              </a:p>
              <a:p>
                <a:pPr lvl="1"/>
                <a:r>
                  <a:rPr lang="en-US" altLang="zh-CN" b="1" i="1" dirty="0"/>
                  <a:t>First parallel algorithm: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near-linear work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i="1" dirty="0">
                  <a:solidFill>
                    <a:schemeClr val="tx1"/>
                  </a:solidFill>
                </a:endParaRPr>
              </a:p>
              <a:p>
                <a:pPr>
                  <a:buFont typeface="Wingdings 2" panose="05020102010507070707" pitchFamily="18" charset="2"/>
                  <a:buChar char="R"/>
                </a:pPr>
                <a:r>
                  <a:rPr lang="en-US" altLang="zh-CN" b="1" dirty="0"/>
                  <a:t> </a:t>
                </a:r>
                <a:r>
                  <a:rPr lang="en-US" altLang="zh-CN" b="1" dirty="0">
                    <a:solidFill>
                      <a:srgbClr val="3F61C4"/>
                    </a:solidFill>
                  </a:rPr>
                  <a:t>Parallel Subgraph Search on HCD</a:t>
                </a:r>
              </a:p>
              <a:p>
                <a:pPr lvl="1"/>
                <a:r>
                  <a:rPr lang="en-US" altLang="zh-CN" b="1" i="1" dirty="0">
                    <a:solidFill>
                      <a:schemeClr val="tx1"/>
                    </a:solidFill>
                  </a:rPr>
                  <a:t>First parallel algorithm</a:t>
                </a:r>
                <a:endParaRPr lang="en-US" altLang="zh-CN" i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b="1" i="1" dirty="0">
                    <a:solidFill>
                      <a:schemeClr val="tx1"/>
                    </a:solidFill>
                  </a:rPr>
                  <a:t>Score Computation</a:t>
                </a:r>
                <a:r>
                  <a:rPr lang="en-US" altLang="zh-CN" b="1" i="1" dirty="0"/>
                  <a:t>: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work-efficient</a:t>
                </a:r>
              </a:p>
              <a:p>
                <a:pPr marL="459000" lvl="2" indent="0">
                  <a:buNone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for type-A,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for type-B</a:t>
                </a:r>
                <a:r>
                  <a:rPr lang="en-US" altLang="zh-CN" dirty="0"/>
                  <a:t>, after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preprocessing</a:t>
                </a:r>
              </a:p>
              <a:p>
                <a:pPr>
                  <a:buFont typeface="Wingdings 2" panose="05020102010507070707" pitchFamily="18" charset="2"/>
                  <a:buChar char="R"/>
                </a:pPr>
                <a:r>
                  <a:rPr lang="en-US" altLang="zh-CN" b="1" dirty="0"/>
                  <a:t> </a:t>
                </a:r>
                <a:r>
                  <a:rPr lang="en-US" altLang="zh-CN" b="1" dirty="0">
                    <a:solidFill>
                      <a:srgbClr val="3F61C4"/>
                    </a:solidFill>
                  </a:rPr>
                  <a:t>Useful in Related Problems</a:t>
                </a:r>
              </a:p>
              <a:p>
                <a:pPr lvl="1"/>
                <a:r>
                  <a:rPr lang="en-US" altLang="zh-CN" b="1" i="1" dirty="0"/>
                  <a:t>Application</a:t>
                </a:r>
                <a:r>
                  <a:rPr lang="en-US" altLang="zh-CN" dirty="0"/>
                  <a:t>: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Approximate Densest Subgraph, Maximum Clique</a:t>
                </a:r>
              </a:p>
              <a:p>
                <a:pPr lvl="1"/>
                <a:r>
                  <a:rPr lang="en-US" altLang="zh-CN" b="1" i="1" dirty="0"/>
                  <a:t>Runtime: </a:t>
                </a:r>
                <a:r>
                  <a:rPr lang="en-US" altLang="zh-CN" dirty="0"/>
                  <a:t>Outperform existing works significantly</a:t>
                </a:r>
                <a:endParaRPr lang="zh-CN" altLang="en-US" sz="2000" dirty="0"/>
              </a:p>
              <a:p>
                <a:pPr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05477497-BE5B-429B-AF16-5A99AF497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928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BF5D72B-7EAE-4301-90E3-68D6CCC0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45</a:t>
            </a:fld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99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EC021B8-CC6A-4D3A-A26C-74653F86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78" y="870358"/>
            <a:ext cx="6823044" cy="511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9D48FA38-37C9-475D-855E-86DABA50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1D88503-8ADF-4E36-B5C3-702E2443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87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816A58-9DB1-4DB5-A78C-8A05BAA66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Applications of HCD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F9A782DF-BA78-423B-B90C-4C8D7C03BC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1" dirty="0"/>
                  <a:t>Cohesive Subgraph Search</a:t>
                </a:r>
              </a:p>
              <a:p>
                <a:pPr marL="687600" lvl="1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Find influential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-core, attributed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dirty="0"/>
                  <a:t>-core, the densest subgraph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1" dirty="0"/>
                  <a:t>User Engagement Analysis</a:t>
                </a:r>
              </a:p>
              <a:p>
                <a:pPr marL="687600" lvl="1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Gives more accurate prediction than core decomposition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1" dirty="0"/>
                  <a:t>Graph Visualization</a:t>
                </a:r>
              </a:p>
              <a:p>
                <a:pPr marL="687600" lvl="1" indent="-4572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Visualize the internet, biology, and brain networks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F9A782DF-BA78-423B-B90C-4C8D7C03B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782286-D068-4C20-A2EA-4D5FF10F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499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79CCB700-43CC-43E8-BF51-3F2B78A4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Subgraph Search on HCD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9E7833-6C10-4847-919B-F1E9359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Find high-quality subgraphs on HCD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Community scoring metric to evaluate subgraph quality</a:t>
            </a:r>
          </a:p>
          <a:p>
            <a:pPr marL="687600" lvl="1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E.g. average degree, clustering coefficient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en-US" altLang="zh-CN" b="1" dirty="0">
                <a:solidFill>
                  <a:srgbClr val="C00000"/>
                </a:solidFill>
              </a:rPr>
              <a:t>Work-Efficient</a:t>
            </a:r>
            <a:br>
              <a:rPr lang="en-US" altLang="zh-CN" b="1" dirty="0">
                <a:solidFill>
                  <a:srgbClr val="C00000"/>
                </a:solidFill>
              </a:rPr>
            </a:br>
            <a:r>
              <a:rPr lang="en-US" altLang="zh-CN" b="1" dirty="0">
                <a:solidFill>
                  <a:srgbClr val="C00000"/>
                </a:solidFill>
              </a:rPr>
              <a:t>Parallel Algorithms</a:t>
            </a:r>
          </a:p>
        </p:txBody>
      </p:sp>
      <p:sp>
        <p:nvSpPr>
          <p:cNvPr id="619" name="文本框 618">
            <a:extLst>
              <a:ext uri="{FF2B5EF4-FFF2-40B4-BE49-F238E27FC236}">
                <a16:creationId xmlns:a16="http://schemas.microsoft.com/office/drawing/2014/main" id="{7F30C5AF-BEED-4552-83A6-80A58C7CF142}"/>
              </a:ext>
            </a:extLst>
          </p:cNvPr>
          <p:cNvSpPr txBox="1"/>
          <p:nvPr/>
        </p:nvSpPr>
        <p:spPr>
          <a:xfrm>
            <a:off x="6768086" y="5443349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/>
              <a:t>Score=0.8</a:t>
            </a:r>
            <a:endParaRPr lang="zh-CN" altLang="en-US" sz="2400" i="1" dirty="0"/>
          </a:p>
        </p:txBody>
      </p:sp>
      <p:grpSp>
        <p:nvGrpSpPr>
          <p:cNvPr id="622" name="组合 621">
            <a:extLst>
              <a:ext uri="{FF2B5EF4-FFF2-40B4-BE49-F238E27FC236}">
                <a16:creationId xmlns:a16="http://schemas.microsoft.com/office/drawing/2014/main" id="{055AD8E8-7EA8-4157-B52B-606AAFE2E3C2}"/>
              </a:ext>
            </a:extLst>
          </p:cNvPr>
          <p:cNvGrpSpPr>
            <a:grpSpLocks noChangeAspect="1"/>
          </p:cNvGrpSpPr>
          <p:nvPr/>
        </p:nvGrpSpPr>
        <p:grpSpPr>
          <a:xfrm>
            <a:off x="7126711" y="4689551"/>
            <a:ext cx="928905" cy="830997"/>
            <a:chOff x="8803886" y="3215075"/>
            <a:chExt cx="666307" cy="596077"/>
          </a:xfrm>
        </p:grpSpPr>
        <p:sp>
          <p:nvSpPr>
            <p:cNvPr id="623" name="椭圆 622">
              <a:extLst>
                <a:ext uri="{FF2B5EF4-FFF2-40B4-BE49-F238E27FC236}">
                  <a16:creationId xmlns:a16="http://schemas.microsoft.com/office/drawing/2014/main" id="{9DCBFB5A-35CC-46E2-B19E-4930CB0D10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03886" y="3215075"/>
              <a:ext cx="666307" cy="596077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24" name="流程图: 接点 623">
              <a:extLst>
                <a:ext uri="{FF2B5EF4-FFF2-40B4-BE49-F238E27FC236}">
                  <a16:creationId xmlns:a16="http://schemas.microsoft.com/office/drawing/2014/main" id="{538A3D2D-6B8C-4B6B-8F80-A72B9ADE4C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9677" y="327366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25" name="流程图: 接点 624">
              <a:extLst>
                <a:ext uri="{FF2B5EF4-FFF2-40B4-BE49-F238E27FC236}">
                  <a16:creationId xmlns:a16="http://schemas.microsoft.com/office/drawing/2014/main" id="{58E23380-30CB-462B-8F78-32C4EAAC9B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59593" y="3464198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26" name="流程图: 接点 625">
              <a:extLst>
                <a:ext uri="{FF2B5EF4-FFF2-40B4-BE49-F238E27FC236}">
                  <a16:creationId xmlns:a16="http://schemas.microsoft.com/office/drawing/2014/main" id="{04084161-0234-4994-9EC9-BE707661F0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8423" y="363978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27" name="直接连接符 626">
              <a:extLst>
                <a:ext uri="{FF2B5EF4-FFF2-40B4-BE49-F238E27FC236}">
                  <a16:creationId xmlns:a16="http://schemas.microsoft.com/office/drawing/2014/main" id="{5B11C04E-EF56-4405-9742-F92912ABEFE1}"/>
                </a:ext>
              </a:extLst>
            </p:cNvPr>
            <p:cNvCxnSpPr>
              <a:cxnSpLocks noChangeAspect="1"/>
              <a:stCxn id="625" idx="7"/>
              <a:endCxn id="624" idx="3"/>
            </p:cNvCxnSpPr>
            <p:nvPr/>
          </p:nvCxnSpPr>
          <p:spPr>
            <a:xfrm flipV="1">
              <a:off x="8949684" y="3363727"/>
              <a:ext cx="75450" cy="11592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直接连接符 627">
              <a:extLst>
                <a:ext uri="{FF2B5EF4-FFF2-40B4-BE49-F238E27FC236}">
                  <a16:creationId xmlns:a16="http://schemas.microsoft.com/office/drawing/2014/main" id="{CBC4A743-2D67-47E3-8457-805C79F6F182}"/>
                </a:ext>
              </a:extLst>
            </p:cNvPr>
            <p:cNvCxnSpPr>
              <a:cxnSpLocks noChangeAspect="1"/>
              <a:stCxn id="624" idx="5"/>
              <a:endCxn id="626" idx="0"/>
            </p:cNvCxnSpPr>
            <p:nvPr/>
          </p:nvCxnSpPr>
          <p:spPr>
            <a:xfrm>
              <a:off x="9099768" y="3363727"/>
              <a:ext cx="51429" cy="27605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直接连接符 628">
              <a:extLst>
                <a:ext uri="{FF2B5EF4-FFF2-40B4-BE49-F238E27FC236}">
                  <a16:creationId xmlns:a16="http://schemas.microsoft.com/office/drawing/2014/main" id="{4D274C91-5DBD-42E3-AEF6-98D24493B247}"/>
                </a:ext>
              </a:extLst>
            </p:cNvPr>
            <p:cNvCxnSpPr>
              <a:cxnSpLocks noChangeAspect="1"/>
              <a:stCxn id="624" idx="6"/>
              <a:endCxn id="635" idx="2"/>
            </p:cNvCxnSpPr>
            <p:nvPr/>
          </p:nvCxnSpPr>
          <p:spPr>
            <a:xfrm>
              <a:off x="9115225" y="3326421"/>
              <a:ext cx="124797" cy="2955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直接连接符 629">
              <a:extLst>
                <a:ext uri="{FF2B5EF4-FFF2-40B4-BE49-F238E27FC236}">
                  <a16:creationId xmlns:a16="http://schemas.microsoft.com/office/drawing/2014/main" id="{2580554D-5851-4883-9067-F9AAFFF2D0CC}"/>
                </a:ext>
              </a:extLst>
            </p:cNvPr>
            <p:cNvCxnSpPr>
              <a:cxnSpLocks noChangeAspect="1"/>
              <a:stCxn id="626" idx="6"/>
              <a:endCxn id="633" idx="3"/>
            </p:cNvCxnSpPr>
            <p:nvPr/>
          </p:nvCxnSpPr>
          <p:spPr>
            <a:xfrm flipV="1">
              <a:off x="9203971" y="3615877"/>
              <a:ext cx="99749" cy="7666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直接连接符 630">
              <a:extLst>
                <a:ext uri="{FF2B5EF4-FFF2-40B4-BE49-F238E27FC236}">
                  <a16:creationId xmlns:a16="http://schemas.microsoft.com/office/drawing/2014/main" id="{F5387E6E-9496-421C-A091-8AA22A6EB516}"/>
                </a:ext>
              </a:extLst>
            </p:cNvPr>
            <p:cNvCxnSpPr>
              <a:cxnSpLocks noChangeAspect="1"/>
              <a:stCxn id="625" idx="6"/>
              <a:endCxn id="635" idx="3"/>
            </p:cNvCxnSpPr>
            <p:nvPr/>
          </p:nvCxnSpPr>
          <p:spPr>
            <a:xfrm flipV="1">
              <a:off x="8965141" y="3393278"/>
              <a:ext cx="290338" cy="1236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直接连接符 631">
              <a:extLst>
                <a:ext uri="{FF2B5EF4-FFF2-40B4-BE49-F238E27FC236}">
                  <a16:creationId xmlns:a16="http://schemas.microsoft.com/office/drawing/2014/main" id="{7D3EC8BF-673A-448D-8E7A-7B627C57AA95}"/>
                </a:ext>
              </a:extLst>
            </p:cNvPr>
            <p:cNvCxnSpPr>
              <a:cxnSpLocks noChangeAspect="1"/>
              <a:stCxn id="625" idx="6"/>
              <a:endCxn id="633" idx="2"/>
            </p:cNvCxnSpPr>
            <p:nvPr/>
          </p:nvCxnSpPr>
          <p:spPr>
            <a:xfrm>
              <a:off x="8965141" y="3516957"/>
              <a:ext cx="323122" cy="6161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3" name="流程图: 接点 632">
              <a:extLst>
                <a:ext uri="{FF2B5EF4-FFF2-40B4-BE49-F238E27FC236}">
                  <a16:creationId xmlns:a16="http://schemas.microsoft.com/office/drawing/2014/main" id="{21FC0287-CC10-4F69-8AC4-E3B5CC6EFA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8263" y="352581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34" name="直接连接符 633">
              <a:extLst>
                <a:ext uri="{FF2B5EF4-FFF2-40B4-BE49-F238E27FC236}">
                  <a16:creationId xmlns:a16="http://schemas.microsoft.com/office/drawing/2014/main" id="{9D3FFD94-4E11-4F4D-8D5E-960866F919AB}"/>
                </a:ext>
              </a:extLst>
            </p:cNvPr>
            <p:cNvCxnSpPr>
              <a:cxnSpLocks noChangeAspect="1"/>
              <a:stCxn id="635" idx="4"/>
              <a:endCxn id="633" idx="0"/>
            </p:cNvCxnSpPr>
            <p:nvPr/>
          </p:nvCxnSpPr>
          <p:spPr>
            <a:xfrm>
              <a:off x="9292796" y="3408730"/>
              <a:ext cx="48242" cy="11708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5" name="流程图: 接点 634">
              <a:extLst>
                <a:ext uri="{FF2B5EF4-FFF2-40B4-BE49-F238E27FC236}">
                  <a16:creationId xmlns:a16="http://schemas.microsoft.com/office/drawing/2014/main" id="{2FE3740E-051D-4A47-B6A1-7A4D7183C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40022" y="330321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36" name="直接连接符 635">
              <a:extLst>
                <a:ext uri="{FF2B5EF4-FFF2-40B4-BE49-F238E27FC236}">
                  <a16:creationId xmlns:a16="http://schemas.microsoft.com/office/drawing/2014/main" id="{DB8E6B6D-D045-4DE7-BA16-6687E7744F9B}"/>
                </a:ext>
              </a:extLst>
            </p:cNvPr>
            <p:cNvCxnSpPr>
              <a:cxnSpLocks noChangeAspect="1"/>
              <a:stCxn id="625" idx="5"/>
              <a:endCxn id="626" idx="2"/>
            </p:cNvCxnSpPr>
            <p:nvPr/>
          </p:nvCxnSpPr>
          <p:spPr>
            <a:xfrm>
              <a:off x="8949684" y="3554264"/>
              <a:ext cx="148739" cy="1382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7" name="组合 636">
            <a:extLst>
              <a:ext uri="{FF2B5EF4-FFF2-40B4-BE49-F238E27FC236}">
                <a16:creationId xmlns:a16="http://schemas.microsoft.com/office/drawing/2014/main" id="{0B133A1A-9BDF-4F69-B239-C24238CFD8C7}"/>
              </a:ext>
            </a:extLst>
          </p:cNvPr>
          <p:cNvGrpSpPr>
            <a:grpSpLocks noChangeAspect="1"/>
          </p:cNvGrpSpPr>
          <p:nvPr/>
        </p:nvGrpSpPr>
        <p:grpSpPr>
          <a:xfrm>
            <a:off x="8682206" y="4800533"/>
            <a:ext cx="903654" cy="746641"/>
            <a:chOff x="9636002" y="3273858"/>
            <a:chExt cx="648194" cy="535568"/>
          </a:xfrm>
        </p:grpSpPr>
        <p:sp>
          <p:nvSpPr>
            <p:cNvPr id="638" name="椭圆 637">
              <a:extLst>
                <a:ext uri="{FF2B5EF4-FFF2-40B4-BE49-F238E27FC236}">
                  <a16:creationId xmlns:a16="http://schemas.microsoft.com/office/drawing/2014/main" id="{405F7771-7DFD-4D88-B361-836534C8B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36002" y="3273858"/>
              <a:ext cx="648194" cy="535568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9" name="流程图: 接点 638">
              <a:extLst>
                <a:ext uri="{FF2B5EF4-FFF2-40B4-BE49-F238E27FC236}">
                  <a16:creationId xmlns:a16="http://schemas.microsoft.com/office/drawing/2014/main" id="{EAC761FD-2B90-4D40-A917-E40F070C4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0446" y="3478059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40" name="流程图: 接点 639">
              <a:extLst>
                <a:ext uri="{FF2B5EF4-FFF2-40B4-BE49-F238E27FC236}">
                  <a16:creationId xmlns:a16="http://schemas.microsoft.com/office/drawing/2014/main" id="{B4E930F7-ABB3-4F52-9A3C-13581BF3BB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98844" y="3326965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41" name="流程图: 接点 640">
              <a:extLst>
                <a:ext uri="{FF2B5EF4-FFF2-40B4-BE49-F238E27FC236}">
                  <a16:creationId xmlns:a16="http://schemas.microsoft.com/office/drawing/2014/main" id="{70152EAB-F842-465F-AE1A-39179C061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3066" y="3467271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42" name="直接连接符 641">
              <a:extLst>
                <a:ext uri="{FF2B5EF4-FFF2-40B4-BE49-F238E27FC236}">
                  <a16:creationId xmlns:a16="http://schemas.microsoft.com/office/drawing/2014/main" id="{205A722E-748F-4464-9C40-771E21ABE7BB}"/>
                </a:ext>
              </a:extLst>
            </p:cNvPr>
            <p:cNvCxnSpPr>
              <a:cxnSpLocks noChangeAspect="1"/>
              <a:stCxn id="640" idx="2"/>
              <a:endCxn id="639" idx="7"/>
            </p:cNvCxnSpPr>
            <p:nvPr/>
          </p:nvCxnSpPr>
          <p:spPr>
            <a:xfrm flipH="1">
              <a:off x="9800537" y="3379723"/>
              <a:ext cx="98307" cy="1137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直接连接符 642">
              <a:extLst>
                <a:ext uri="{FF2B5EF4-FFF2-40B4-BE49-F238E27FC236}">
                  <a16:creationId xmlns:a16="http://schemas.microsoft.com/office/drawing/2014/main" id="{E199C7BD-D212-44E4-9819-AF8A7BCB6155}"/>
                </a:ext>
              </a:extLst>
            </p:cNvPr>
            <p:cNvCxnSpPr>
              <a:cxnSpLocks noChangeAspect="1"/>
              <a:stCxn id="640" idx="4"/>
              <a:endCxn id="647" idx="0"/>
            </p:cNvCxnSpPr>
            <p:nvPr/>
          </p:nvCxnSpPr>
          <p:spPr>
            <a:xfrm>
              <a:off x="9951618" y="3432482"/>
              <a:ext cx="35825" cy="19795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直接连接符 643">
              <a:extLst>
                <a:ext uri="{FF2B5EF4-FFF2-40B4-BE49-F238E27FC236}">
                  <a16:creationId xmlns:a16="http://schemas.microsoft.com/office/drawing/2014/main" id="{EB87AE0B-9B50-41AA-BECE-FD55E8D53DD4}"/>
                </a:ext>
              </a:extLst>
            </p:cNvPr>
            <p:cNvCxnSpPr>
              <a:cxnSpLocks noChangeAspect="1"/>
              <a:stCxn id="640" idx="6"/>
              <a:endCxn id="641" idx="1"/>
            </p:cNvCxnSpPr>
            <p:nvPr/>
          </p:nvCxnSpPr>
          <p:spPr>
            <a:xfrm>
              <a:off x="10004392" y="3379723"/>
              <a:ext cx="134131" cy="10300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直接连接符 644">
              <a:extLst>
                <a:ext uri="{FF2B5EF4-FFF2-40B4-BE49-F238E27FC236}">
                  <a16:creationId xmlns:a16="http://schemas.microsoft.com/office/drawing/2014/main" id="{4B40D036-599C-4543-8204-980138F294F1}"/>
                </a:ext>
              </a:extLst>
            </p:cNvPr>
            <p:cNvCxnSpPr>
              <a:cxnSpLocks noChangeAspect="1"/>
              <a:stCxn id="641" idx="3"/>
              <a:endCxn id="647" idx="6"/>
            </p:cNvCxnSpPr>
            <p:nvPr/>
          </p:nvCxnSpPr>
          <p:spPr>
            <a:xfrm flipH="1">
              <a:off x="10040217" y="3557336"/>
              <a:ext cx="98307" cy="12586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直接连接符 645">
              <a:extLst>
                <a:ext uri="{FF2B5EF4-FFF2-40B4-BE49-F238E27FC236}">
                  <a16:creationId xmlns:a16="http://schemas.microsoft.com/office/drawing/2014/main" id="{D3DA60D5-616C-4DC6-936B-6FC53F779199}"/>
                </a:ext>
              </a:extLst>
            </p:cNvPr>
            <p:cNvCxnSpPr>
              <a:cxnSpLocks noChangeAspect="1"/>
              <a:stCxn id="639" idx="6"/>
              <a:endCxn id="641" idx="2"/>
            </p:cNvCxnSpPr>
            <p:nvPr/>
          </p:nvCxnSpPr>
          <p:spPr>
            <a:xfrm flipV="1">
              <a:off x="9815994" y="3520030"/>
              <a:ext cx="307072" cy="107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7" name="流程图: 接点 646">
              <a:extLst>
                <a:ext uri="{FF2B5EF4-FFF2-40B4-BE49-F238E27FC236}">
                  <a16:creationId xmlns:a16="http://schemas.microsoft.com/office/drawing/2014/main" id="{0F834BDE-581D-49A9-9BCA-F15E4F4CD6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34668" y="3630441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48" name="直接连接符 647">
              <a:extLst>
                <a:ext uri="{FF2B5EF4-FFF2-40B4-BE49-F238E27FC236}">
                  <a16:creationId xmlns:a16="http://schemas.microsoft.com/office/drawing/2014/main" id="{2580E6EE-9358-4853-8854-B1D4586F2631}"/>
                </a:ext>
              </a:extLst>
            </p:cNvPr>
            <p:cNvCxnSpPr>
              <a:cxnSpLocks noChangeAspect="1"/>
              <a:stCxn id="639" idx="5"/>
              <a:endCxn id="647" idx="2"/>
            </p:cNvCxnSpPr>
            <p:nvPr/>
          </p:nvCxnSpPr>
          <p:spPr>
            <a:xfrm>
              <a:off x="9800537" y="3568125"/>
              <a:ext cx="134131" cy="11507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9" name="文本框 648">
            <a:extLst>
              <a:ext uri="{FF2B5EF4-FFF2-40B4-BE49-F238E27FC236}">
                <a16:creationId xmlns:a16="http://schemas.microsoft.com/office/drawing/2014/main" id="{EE5BD7F7-3525-42C2-8B63-34AB82318A8C}"/>
              </a:ext>
            </a:extLst>
          </p:cNvPr>
          <p:cNvSpPr txBox="1"/>
          <p:nvPr/>
        </p:nvSpPr>
        <p:spPr>
          <a:xfrm>
            <a:off x="8316170" y="5447899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/>
              <a:t>Score=0.6</a:t>
            </a:r>
            <a:endParaRPr lang="zh-CN" altLang="en-US" sz="2400" i="1" dirty="0"/>
          </a:p>
        </p:txBody>
      </p:sp>
      <p:grpSp>
        <p:nvGrpSpPr>
          <p:cNvPr id="651" name="组合 650">
            <a:extLst>
              <a:ext uri="{FF2B5EF4-FFF2-40B4-BE49-F238E27FC236}">
                <a16:creationId xmlns:a16="http://schemas.microsoft.com/office/drawing/2014/main" id="{4F07E117-FC6A-44E5-A1A2-D29AA14B09C5}"/>
              </a:ext>
            </a:extLst>
          </p:cNvPr>
          <p:cNvGrpSpPr>
            <a:grpSpLocks noChangeAspect="1"/>
          </p:cNvGrpSpPr>
          <p:nvPr/>
        </p:nvGrpSpPr>
        <p:grpSpPr>
          <a:xfrm>
            <a:off x="4582960" y="3356542"/>
            <a:ext cx="1501338" cy="2520000"/>
            <a:chOff x="9583247" y="1970434"/>
            <a:chExt cx="1853080" cy="3110136"/>
          </a:xfrm>
        </p:grpSpPr>
        <p:grpSp>
          <p:nvGrpSpPr>
            <p:cNvPr id="652" name="组合 651">
              <a:extLst>
                <a:ext uri="{FF2B5EF4-FFF2-40B4-BE49-F238E27FC236}">
                  <a16:creationId xmlns:a16="http://schemas.microsoft.com/office/drawing/2014/main" id="{B98E5BF1-24BF-424E-9359-7A161E766B6B}"/>
                </a:ext>
              </a:extLst>
            </p:cNvPr>
            <p:cNvGrpSpPr/>
            <p:nvPr/>
          </p:nvGrpSpPr>
          <p:grpSpPr>
            <a:xfrm>
              <a:off x="9583247" y="4463773"/>
              <a:ext cx="600872" cy="616797"/>
              <a:chOff x="5168539" y="4845481"/>
              <a:chExt cx="434113" cy="430021"/>
            </a:xfrm>
          </p:grpSpPr>
          <p:sp>
            <p:nvSpPr>
              <p:cNvPr id="781" name="流程图: 接点 780">
                <a:extLst>
                  <a:ext uri="{FF2B5EF4-FFF2-40B4-BE49-F238E27FC236}">
                    <a16:creationId xmlns:a16="http://schemas.microsoft.com/office/drawing/2014/main" id="{DD2D1791-11AA-4044-980D-DF67B1226B3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91249" y="4913925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82" name="流程图: 接点 781">
                <a:extLst>
                  <a:ext uri="{FF2B5EF4-FFF2-40B4-BE49-F238E27FC236}">
                    <a16:creationId xmlns:a16="http://schemas.microsoft.com/office/drawing/2014/main" id="{FB08F173-564F-405E-A9BE-EEC7E57D53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91193" y="5040949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83" name="流程图: 接点 782">
                <a:extLst>
                  <a:ext uri="{FF2B5EF4-FFF2-40B4-BE49-F238E27FC236}">
                    <a16:creationId xmlns:a16="http://schemas.microsoft.com/office/drawing/2014/main" id="{0FD6513E-4AB9-4428-94BC-7B70945789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50414" y="515800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84" name="直接连接符 783">
                <a:extLst>
                  <a:ext uri="{FF2B5EF4-FFF2-40B4-BE49-F238E27FC236}">
                    <a16:creationId xmlns:a16="http://schemas.microsoft.com/office/drawing/2014/main" id="{D523C56C-D819-49ED-B1D7-57C9BF799ECC}"/>
                  </a:ext>
                </a:extLst>
              </p:cNvPr>
              <p:cNvCxnSpPr>
                <a:cxnSpLocks noChangeAspect="1"/>
                <a:stCxn id="782" idx="7"/>
                <a:endCxn id="781" idx="3"/>
              </p:cNvCxnSpPr>
              <p:nvPr/>
            </p:nvCxnSpPr>
            <p:spPr>
              <a:xfrm flipV="1">
                <a:off x="5251254" y="4973968"/>
                <a:ext cx="50300" cy="77283"/>
              </a:xfrm>
              <a:prstGeom prst="line">
                <a:avLst/>
              </a:prstGeom>
              <a:ln w="3175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直接连接符 784">
                <a:extLst>
                  <a:ext uri="{FF2B5EF4-FFF2-40B4-BE49-F238E27FC236}">
                    <a16:creationId xmlns:a16="http://schemas.microsoft.com/office/drawing/2014/main" id="{0DC9AF4C-D23C-4C0C-A1BC-01A94B39D499}"/>
                  </a:ext>
                </a:extLst>
              </p:cNvPr>
              <p:cNvCxnSpPr>
                <a:cxnSpLocks noChangeAspect="1"/>
                <a:stCxn id="781" idx="5"/>
                <a:endCxn id="783" idx="0"/>
              </p:cNvCxnSpPr>
              <p:nvPr/>
            </p:nvCxnSpPr>
            <p:spPr>
              <a:xfrm>
                <a:off x="5351310" y="4973968"/>
                <a:ext cx="34286" cy="184038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直接连接符 785">
                <a:extLst>
                  <a:ext uri="{FF2B5EF4-FFF2-40B4-BE49-F238E27FC236}">
                    <a16:creationId xmlns:a16="http://schemas.microsoft.com/office/drawing/2014/main" id="{2CE92C9C-DFEE-4E10-8BBA-BE86AC99D088}"/>
                  </a:ext>
                </a:extLst>
              </p:cNvPr>
              <p:cNvCxnSpPr>
                <a:cxnSpLocks noChangeAspect="1"/>
                <a:stCxn id="781" idx="6"/>
                <a:endCxn id="792" idx="2"/>
              </p:cNvCxnSpPr>
              <p:nvPr/>
            </p:nvCxnSpPr>
            <p:spPr>
              <a:xfrm>
                <a:off x="5361615" y="4949098"/>
                <a:ext cx="83198" cy="19701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直接连接符 786">
                <a:extLst>
                  <a:ext uri="{FF2B5EF4-FFF2-40B4-BE49-F238E27FC236}">
                    <a16:creationId xmlns:a16="http://schemas.microsoft.com/office/drawing/2014/main" id="{200813F2-3AF9-4311-B4EB-15449B3B2554}"/>
                  </a:ext>
                </a:extLst>
              </p:cNvPr>
              <p:cNvCxnSpPr>
                <a:cxnSpLocks noChangeAspect="1"/>
                <a:stCxn id="783" idx="6"/>
                <a:endCxn id="790" idx="3"/>
              </p:cNvCxnSpPr>
              <p:nvPr/>
            </p:nvCxnSpPr>
            <p:spPr>
              <a:xfrm flipV="1">
                <a:off x="5420779" y="5142068"/>
                <a:ext cx="66499" cy="51110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直接连接符 787">
                <a:extLst>
                  <a:ext uri="{FF2B5EF4-FFF2-40B4-BE49-F238E27FC236}">
                    <a16:creationId xmlns:a16="http://schemas.microsoft.com/office/drawing/2014/main" id="{831E335D-24F8-4A04-BB37-A16E976AD081}"/>
                  </a:ext>
                </a:extLst>
              </p:cNvPr>
              <p:cNvCxnSpPr>
                <a:cxnSpLocks noChangeAspect="1"/>
                <a:stCxn id="782" idx="6"/>
                <a:endCxn id="792" idx="3"/>
              </p:cNvCxnSpPr>
              <p:nvPr/>
            </p:nvCxnSpPr>
            <p:spPr>
              <a:xfrm flipV="1">
                <a:off x="5261559" y="4993669"/>
                <a:ext cx="193558" cy="82453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直接连接符 788">
                <a:extLst>
                  <a:ext uri="{FF2B5EF4-FFF2-40B4-BE49-F238E27FC236}">
                    <a16:creationId xmlns:a16="http://schemas.microsoft.com/office/drawing/2014/main" id="{D9F16772-34E1-4D88-8E62-5D1B7066AE64}"/>
                  </a:ext>
                </a:extLst>
              </p:cNvPr>
              <p:cNvCxnSpPr>
                <a:cxnSpLocks noChangeAspect="1"/>
                <a:stCxn id="782" idx="6"/>
                <a:endCxn id="790" idx="2"/>
              </p:cNvCxnSpPr>
              <p:nvPr/>
            </p:nvCxnSpPr>
            <p:spPr>
              <a:xfrm>
                <a:off x="5261559" y="5076122"/>
                <a:ext cx="215415" cy="4107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0" name="流程图: 接点 789">
                <a:extLst>
                  <a:ext uri="{FF2B5EF4-FFF2-40B4-BE49-F238E27FC236}">
                    <a16:creationId xmlns:a16="http://schemas.microsoft.com/office/drawing/2014/main" id="{94C95DF7-1514-429C-AB1E-F828455F3C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76974" y="5082025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91" name="直接连接符 790">
                <a:extLst>
                  <a:ext uri="{FF2B5EF4-FFF2-40B4-BE49-F238E27FC236}">
                    <a16:creationId xmlns:a16="http://schemas.microsoft.com/office/drawing/2014/main" id="{0718CECE-CC19-4E0E-B6BB-AF3B14EE91E5}"/>
                  </a:ext>
                </a:extLst>
              </p:cNvPr>
              <p:cNvCxnSpPr>
                <a:cxnSpLocks noChangeAspect="1"/>
                <a:stCxn id="792" idx="4"/>
                <a:endCxn id="790" idx="0"/>
              </p:cNvCxnSpPr>
              <p:nvPr/>
            </p:nvCxnSpPr>
            <p:spPr>
              <a:xfrm>
                <a:off x="5479995" y="5003971"/>
                <a:ext cx="32161" cy="78054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2" name="流程图: 接点 791">
                <a:extLst>
                  <a:ext uri="{FF2B5EF4-FFF2-40B4-BE49-F238E27FC236}">
                    <a16:creationId xmlns:a16="http://schemas.microsoft.com/office/drawing/2014/main" id="{3CB112DD-C89A-4A68-BBC8-05061D0498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44813" y="4933626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93" name="直接连接符 792">
                <a:extLst>
                  <a:ext uri="{FF2B5EF4-FFF2-40B4-BE49-F238E27FC236}">
                    <a16:creationId xmlns:a16="http://schemas.microsoft.com/office/drawing/2014/main" id="{ECD9D8F0-5BDA-4C35-BA2D-1C08E71042D4}"/>
                  </a:ext>
                </a:extLst>
              </p:cNvPr>
              <p:cNvCxnSpPr>
                <a:cxnSpLocks noChangeAspect="1"/>
                <a:stCxn id="782" idx="5"/>
                <a:endCxn id="783" idx="2"/>
              </p:cNvCxnSpPr>
              <p:nvPr/>
            </p:nvCxnSpPr>
            <p:spPr>
              <a:xfrm>
                <a:off x="5251254" y="5100993"/>
                <a:ext cx="99159" cy="92186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4" name="矩形: 圆角 793">
                <a:extLst>
                  <a:ext uri="{FF2B5EF4-FFF2-40B4-BE49-F238E27FC236}">
                    <a16:creationId xmlns:a16="http://schemas.microsoft.com/office/drawing/2014/main" id="{F4BABE7F-F5D6-44EA-A030-BDED18B973CC}"/>
                  </a:ext>
                </a:extLst>
              </p:cNvPr>
              <p:cNvSpPr/>
              <p:nvPr/>
            </p:nvSpPr>
            <p:spPr>
              <a:xfrm>
                <a:off x="5168539" y="4845481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53" name="组合 652">
              <a:extLst>
                <a:ext uri="{FF2B5EF4-FFF2-40B4-BE49-F238E27FC236}">
                  <a16:creationId xmlns:a16="http://schemas.microsoft.com/office/drawing/2014/main" id="{BD149B1B-5D88-45B6-85C6-D6421CFD8288}"/>
                </a:ext>
              </a:extLst>
            </p:cNvPr>
            <p:cNvGrpSpPr/>
            <p:nvPr/>
          </p:nvGrpSpPr>
          <p:grpSpPr>
            <a:xfrm>
              <a:off x="10821322" y="4455099"/>
              <a:ext cx="610663" cy="617471"/>
              <a:chOff x="6641302" y="4863945"/>
              <a:chExt cx="434113" cy="430021"/>
            </a:xfrm>
          </p:grpSpPr>
          <p:sp>
            <p:nvSpPr>
              <p:cNvPr id="770" name="流程图: 接点 769">
                <a:extLst>
                  <a:ext uri="{FF2B5EF4-FFF2-40B4-BE49-F238E27FC236}">
                    <a16:creationId xmlns:a16="http://schemas.microsoft.com/office/drawing/2014/main" id="{61F1842D-185F-48CC-B1F3-D68B8BA978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85529" y="505019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71" name="流程图: 接点 770">
                <a:extLst>
                  <a:ext uri="{FF2B5EF4-FFF2-40B4-BE49-F238E27FC236}">
                    <a16:creationId xmlns:a16="http://schemas.microsoft.com/office/drawing/2014/main" id="{9ADD9535-0B1B-4F5E-B783-AD6F149A76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11127" y="4949460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72" name="流程图: 接点 771">
                <a:extLst>
                  <a:ext uri="{FF2B5EF4-FFF2-40B4-BE49-F238E27FC236}">
                    <a16:creationId xmlns:a16="http://schemas.microsoft.com/office/drawing/2014/main" id="{D9236C59-C5D2-4C63-A468-532E3609B1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0609" y="5042998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73" name="直接连接符 772">
                <a:extLst>
                  <a:ext uri="{FF2B5EF4-FFF2-40B4-BE49-F238E27FC236}">
                    <a16:creationId xmlns:a16="http://schemas.microsoft.com/office/drawing/2014/main" id="{916518D7-7173-4879-8811-6F9BD6236512}"/>
                  </a:ext>
                </a:extLst>
              </p:cNvPr>
              <p:cNvCxnSpPr>
                <a:cxnSpLocks noChangeAspect="1"/>
                <a:stCxn id="771" idx="2"/>
                <a:endCxn id="770" idx="7"/>
              </p:cNvCxnSpPr>
              <p:nvPr/>
            </p:nvCxnSpPr>
            <p:spPr>
              <a:xfrm flipH="1">
                <a:off x="6745589" y="4984633"/>
                <a:ext cx="65538" cy="7585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直接连接符 773">
                <a:extLst>
                  <a:ext uri="{FF2B5EF4-FFF2-40B4-BE49-F238E27FC236}">
                    <a16:creationId xmlns:a16="http://schemas.microsoft.com/office/drawing/2014/main" id="{F1D4E20A-572A-4BB6-82BD-6ED4D18C9D64}"/>
                  </a:ext>
                </a:extLst>
              </p:cNvPr>
              <p:cNvCxnSpPr>
                <a:cxnSpLocks noChangeAspect="1"/>
                <a:stCxn id="771" idx="4"/>
                <a:endCxn id="778" idx="0"/>
              </p:cNvCxnSpPr>
              <p:nvPr/>
            </p:nvCxnSpPr>
            <p:spPr>
              <a:xfrm>
                <a:off x="6846310" y="5019805"/>
                <a:ext cx="23883" cy="13197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直接连接符 774">
                <a:extLst>
                  <a:ext uri="{FF2B5EF4-FFF2-40B4-BE49-F238E27FC236}">
                    <a16:creationId xmlns:a16="http://schemas.microsoft.com/office/drawing/2014/main" id="{089E2318-7381-44A4-ADD7-52E9BEC0088C}"/>
                  </a:ext>
                </a:extLst>
              </p:cNvPr>
              <p:cNvCxnSpPr>
                <a:cxnSpLocks noChangeAspect="1"/>
                <a:stCxn id="771" idx="6"/>
                <a:endCxn id="772" idx="1"/>
              </p:cNvCxnSpPr>
              <p:nvPr/>
            </p:nvCxnSpPr>
            <p:spPr>
              <a:xfrm>
                <a:off x="6881493" y="4984633"/>
                <a:ext cx="89421" cy="6866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直接连接符 775">
                <a:extLst>
                  <a:ext uri="{FF2B5EF4-FFF2-40B4-BE49-F238E27FC236}">
                    <a16:creationId xmlns:a16="http://schemas.microsoft.com/office/drawing/2014/main" id="{D8ECEF4D-B45F-48E6-B463-A1A83B39E3A2}"/>
                  </a:ext>
                </a:extLst>
              </p:cNvPr>
              <p:cNvCxnSpPr>
                <a:cxnSpLocks noChangeAspect="1"/>
                <a:stCxn id="772" idx="3"/>
                <a:endCxn id="778" idx="6"/>
              </p:cNvCxnSpPr>
              <p:nvPr/>
            </p:nvCxnSpPr>
            <p:spPr>
              <a:xfrm flipH="1">
                <a:off x="6905376" y="5103041"/>
                <a:ext cx="65538" cy="83909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直接连接符 776">
                <a:extLst>
                  <a:ext uri="{FF2B5EF4-FFF2-40B4-BE49-F238E27FC236}">
                    <a16:creationId xmlns:a16="http://schemas.microsoft.com/office/drawing/2014/main" id="{C228BFE6-1A48-4713-9FA9-A61E7BBDD412}"/>
                  </a:ext>
                </a:extLst>
              </p:cNvPr>
              <p:cNvCxnSpPr>
                <a:cxnSpLocks noChangeAspect="1"/>
                <a:stCxn id="770" idx="6"/>
                <a:endCxn id="772" idx="2"/>
              </p:cNvCxnSpPr>
              <p:nvPr/>
            </p:nvCxnSpPr>
            <p:spPr>
              <a:xfrm flipV="1">
                <a:off x="6755894" y="5078170"/>
                <a:ext cx="204715" cy="7192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8" name="流程图: 接点 777">
                <a:extLst>
                  <a:ext uri="{FF2B5EF4-FFF2-40B4-BE49-F238E27FC236}">
                    <a16:creationId xmlns:a16="http://schemas.microsoft.com/office/drawing/2014/main" id="{6FE5B087-A146-423E-BE50-C498FE735F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35010" y="5151777"/>
                <a:ext cx="70366" cy="70345"/>
              </a:xfrm>
              <a:prstGeom prst="flowChartConnector">
                <a:avLst/>
              </a:prstGeom>
              <a:solidFill>
                <a:srgbClr val="BE504F"/>
              </a:solidFill>
              <a:ln>
                <a:solidFill>
                  <a:srgbClr val="BE504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79" name="直接连接符 778">
                <a:extLst>
                  <a:ext uri="{FF2B5EF4-FFF2-40B4-BE49-F238E27FC236}">
                    <a16:creationId xmlns:a16="http://schemas.microsoft.com/office/drawing/2014/main" id="{B4A8E017-020C-4A07-AF91-A8520C621F0C}"/>
                  </a:ext>
                </a:extLst>
              </p:cNvPr>
              <p:cNvCxnSpPr>
                <a:cxnSpLocks noChangeAspect="1"/>
                <a:stCxn id="770" idx="5"/>
                <a:endCxn id="778" idx="2"/>
              </p:cNvCxnSpPr>
              <p:nvPr/>
            </p:nvCxnSpPr>
            <p:spPr>
              <a:xfrm>
                <a:off x="6745589" y="5110233"/>
                <a:ext cx="89421" cy="76717"/>
              </a:xfrm>
              <a:prstGeom prst="line">
                <a:avLst/>
              </a:prstGeom>
              <a:ln w="25400">
                <a:solidFill>
                  <a:srgbClr val="BE50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矩形: 圆角 779">
                <a:extLst>
                  <a:ext uri="{FF2B5EF4-FFF2-40B4-BE49-F238E27FC236}">
                    <a16:creationId xmlns:a16="http://schemas.microsoft.com/office/drawing/2014/main" id="{9D9C952D-208E-4F84-89E6-DC9496095896}"/>
                  </a:ext>
                </a:extLst>
              </p:cNvPr>
              <p:cNvSpPr/>
              <p:nvPr/>
            </p:nvSpPr>
            <p:spPr>
              <a:xfrm>
                <a:off x="6641302" y="4863945"/>
                <a:ext cx="434113" cy="4300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654" name="流程图: 接点 653">
              <a:extLst>
                <a:ext uri="{FF2B5EF4-FFF2-40B4-BE49-F238E27FC236}">
                  <a16:creationId xmlns:a16="http://schemas.microsoft.com/office/drawing/2014/main" id="{4D6BDAC2-9A33-4A7F-88CB-2A29156F13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5891" y="3529888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5" name="流程图: 接点 654">
              <a:extLst>
                <a:ext uri="{FF2B5EF4-FFF2-40B4-BE49-F238E27FC236}">
                  <a16:creationId xmlns:a16="http://schemas.microsoft.com/office/drawing/2014/main" id="{37AE1145-C302-4952-9E7A-A1DF6AF5CC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4750" y="3693754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6" name="流程图: 接点 655">
              <a:extLst>
                <a:ext uri="{FF2B5EF4-FFF2-40B4-BE49-F238E27FC236}">
                  <a16:creationId xmlns:a16="http://schemas.microsoft.com/office/drawing/2014/main" id="{55F6F2A3-05FE-47A0-B1A5-D5171BF07E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33437" y="3844762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57" name="直接连接符 656">
              <a:extLst>
                <a:ext uri="{FF2B5EF4-FFF2-40B4-BE49-F238E27FC236}">
                  <a16:creationId xmlns:a16="http://schemas.microsoft.com/office/drawing/2014/main" id="{504657F6-E1FF-413B-AFFF-367CC7F82B5A}"/>
                </a:ext>
              </a:extLst>
            </p:cNvPr>
            <p:cNvCxnSpPr>
              <a:cxnSpLocks noChangeAspect="1"/>
              <a:stCxn id="655" idx="7"/>
              <a:endCxn id="654" idx="3"/>
            </p:cNvCxnSpPr>
            <p:nvPr/>
          </p:nvCxnSpPr>
          <p:spPr>
            <a:xfrm flipV="1">
              <a:off x="10003470" y="3607346"/>
              <a:ext cx="65927" cy="9969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直接连接符 657">
              <a:extLst>
                <a:ext uri="{FF2B5EF4-FFF2-40B4-BE49-F238E27FC236}">
                  <a16:creationId xmlns:a16="http://schemas.microsoft.com/office/drawing/2014/main" id="{2030A990-204A-4779-8BA9-EFEF8D918D86}"/>
                </a:ext>
              </a:extLst>
            </p:cNvPr>
            <p:cNvCxnSpPr>
              <a:cxnSpLocks noChangeAspect="1"/>
              <a:stCxn id="654" idx="5"/>
              <a:endCxn id="656" idx="0"/>
            </p:cNvCxnSpPr>
            <p:nvPr/>
          </p:nvCxnSpPr>
          <p:spPr>
            <a:xfrm>
              <a:off x="10134611" y="3607346"/>
              <a:ext cx="44938" cy="23741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直接连接符 658">
              <a:extLst>
                <a:ext uri="{FF2B5EF4-FFF2-40B4-BE49-F238E27FC236}">
                  <a16:creationId xmlns:a16="http://schemas.microsoft.com/office/drawing/2014/main" id="{9476336E-87BB-4053-91A2-0FCA531D433D}"/>
                </a:ext>
              </a:extLst>
            </p:cNvPr>
            <p:cNvCxnSpPr>
              <a:cxnSpLocks noChangeAspect="1"/>
              <a:stCxn id="654" idx="6"/>
              <a:endCxn id="695" idx="2"/>
            </p:cNvCxnSpPr>
            <p:nvPr/>
          </p:nvCxnSpPr>
          <p:spPr>
            <a:xfrm>
              <a:off x="10148118" y="3575262"/>
              <a:ext cx="109046" cy="25415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直接连接符 659">
              <a:extLst>
                <a:ext uri="{FF2B5EF4-FFF2-40B4-BE49-F238E27FC236}">
                  <a16:creationId xmlns:a16="http://schemas.microsoft.com/office/drawing/2014/main" id="{8CF2FA9A-9521-4AC5-BCA6-0B28C453376D}"/>
                </a:ext>
              </a:extLst>
            </p:cNvPr>
            <p:cNvCxnSpPr>
              <a:cxnSpLocks noChangeAspect="1"/>
              <a:stCxn id="656" idx="6"/>
              <a:endCxn id="692" idx="3"/>
            </p:cNvCxnSpPr>
            <p:nvPr/>
          </p:nvCxnSpPr>
          <p:spPr>
            <a:xfrm flipV="1">
              <a:off x="10225662" y="3824201"/>
              <a:ext cx="87159" cy="65934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直接连接符 660">
              <a:extLst>
                <a:ext uri="{FF2B5EF4-FFF2-40B4-BE49-F238E27FC236}">
                  <a16:creationId xmlns:a16="http://schemas.microsoft.com/office/drawing/2014/main" id="{46F34F1A-6245-4EC3-8BA9-DF4A9A046FCE}"/>
                </a:ext>
              </a:extLst>
            </p:cNvPr>
            <p:cNvCxnSpPr>
              <a:cxnSpLocks noChangeAspect="1"/>
              <a:stCxn id="655" idx="6"/>
              <a:endCxn id="695" idx="3"/>
            </p:cNvCxnSpPr>
            <p:nvPr/>
          </p:nvCxnSpPr>
          <p:spPr>
            <a:xfrm flipV="1">
              <a:off x="10016977" y="3632761"/>
              <a:ext cx="253692" cy="10636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2" name="流程图: 接点 661">
              <a:extLst>
                <a:ext uri="{FF2B5EF4-FFF2-40B4-BE49-F238E27FC236}">
                  <a16:creationId xmlns:a16="http://schemas.microsoft.com/office/drawing/2014/main" id="{764B6EE0-822A-461C-9AF8-61D5359DCB9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289924" y="3369459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63" name="流程图: 接点 662">
              <a:extLst>
                <a:ext uri="{FF2B5EF4-FFF2-40B4-BE49-F238E27FC236}">
                  <a16:creationId xmlns:a16="http://schemas.microsoft.com/office/drawing/2014/main" id="{DCC9AE53-D441-4164-84A7-002353AC253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660604" y="3414036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64" name="流程图: 接点 663">
              <a:extLst>
                <a:ext uri="{FF2B5EF4-FFF2-40B4-BE49-F238E27FC236}">
                  <a16:creationId xmlns:a16="http://schemas.microsoft.com/office/drawing/2014/main" id="{1CC2A259-D343-4E31-A202-0345A65E3DA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0486982" y="3317164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65" name="流程图: 接点 664">
              <a:extLst>
                <a:ext uri="{FF2B5EF4-FFF2-40B4-BE49-F238E27FC236}">
                  <a16:creationId xmlns:a16="http://schemas.microsoft.com/office/drawing/2014/main" id="{55AA85F9-B5AB-4FD4-938E-BC13A69E2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2294" y="4042513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66" name="直接连接符 665">
              <a:extLst>
                <a:ext uri="{FF2B5EF4-FFF2-40B4-BE49-F238E27FC236}">
                  <a16:creationId xmlns:a16="http://schemas.microsoft.com/office/drawing/2014/main" id="{9EE13113-DC4C-4992-91B3-39CB0E7079C1}"/>
                </a:ext>
              </a:extLst>
            </p:cNvPr>
            <p:cNvCxnSpPr>
              <a:cxnSpLocks noChangeAspect="1"/>
              <a:stCxn id="662" idx="5"/>
              <a:endCxn id="663" idx="2"/>
            </p:cNvCxnSpPr>
            <p:nvPr/>
          </p:nvCxnSpPr>
          <p:spPr>
            <a:xfrm>
              <a:off x="10374610" y="3439696"/>
              <a:ext cx="286963" cy="2897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7" name="直接连接符 666">
              <a:extLst>
                <a:ext uri="{FF2B5EF4-FFF2-40B4-BE49-F238E27FC236}">
                  <a16:creationId xmlns:a16="http://schemas.microsoft.com/office/drawing/2014/main" id="{5F563E5D-A968-4C0D-BA55-9BE13E57A541}"/>
                </a:ext>
              </a:extLst>
            </p:cNvPr>
            <p:cNvCxnSpPr>
              <a:cxnSpLocks noChangeAspect="1"/>
              <a:stCxn id="662" idx="6"/>
              <a:endCxn id="664" idx="2"/>
            </p:cNvCxnSpPr>
            <p:nvPr/>
          </p:nvCxnSpPr>
          <p:spPr>
            <a:xfrm flipV="1">
              <a:off x="10381179" y="3371796"/>
              <a:ext cx="106773" cy="3377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直接连接符 667">
              <a:extLst>
                <a:ext uri="{FF2B5EF4-FFF2-40B4-BE49-F238E27FC236}">
                  <a16:creationId xmlns:a16="http://schemas.microsoft.com/office/drawing/2014/main" id="{95065A1D-3492-466E-8518-0A261A5F21F8}"/>
                </a:ext>
              </a:extLst>
            </p:cNvPr>
            <p:cNvCxnSpPr>
              <a:cxnSpLocks noChangeAspect="1"/>
              <a:stCxn id="664" idx="5"/>
              <a:endCxn id="663" idx="1"/>
            </p:cNvCxnSpPr>
            <p:nvPr/>
          </p:nvCxnSpPr>
          <p:spPr>
            <a:xfrm>
              <a:off x="10571669" y="3387402"/>
              <a:ext cx="96472" cy="471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直接连接符 668">
              <a:extLst>
                <a:ext uri="{FF2B5EF4-FFF2-40B4-BE49-F238E27FC236}">
                  <a16:creationId xmlns:a16="http://schemas.microsoft.com/office/drawing/2014/main" id="{37677B4D-4F27-44EF-A3A7-A53AEA41201D}"/>
                </a:ext>
              </a:extLst>
            </p:cNvPr>
            <p:cNvCxnSpPr>
              <a:cxnSpLocks noChangeAspect="1"/>
              <a:stCxn id="665" idx="1"/>
              <a:endCxn id="692" idx="4"/>
            </p:cNvCxnSpPr>
            <p:nvPr/>
          </p:nvCxnSpPr>
          <p:spPr>
            <a:xfrm flipV="1">
              <a:off x="10325801" y="3837491"/>
              <a:ext cx="19629" cy="21831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直接连接符 669">
              <a:extLst>
                <a:ext uri="{FF2B5EF4-FFF2-40B4-BE49-F238E27FC236}">
                  <a16:creationId xmlns:a16="http://schemas.microsoft.com/office/drawing/2014/main" id="{F40B1120-6F1E-4BB6-B791-439F533D5290}"/>
                </a:ext>
              </a:extLst>
            </p:cNvPr>
            <p:cNvCxnSpPr>
              <a:cxnSpLocks noChangeAspect="1"/>
              <a:stCxn id="665" idx="6"/>
              <a:endCxn id="685" idx="3"/>
            </p:cNvCxnSpPr>
            <p:nvPr/>
          </p:nvCxnSpPr>
          <p:spPr>
            <a:xfrm flipV="1">
              <a:off x="10404521" y="4025927"/>
              <a:ext cx="119923" cy="6195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直接连接符 670">
              <a:extLst>
                <a:ext uri="{FF2B5EF4-FFF2-40B4-BE49-F238E27FC236}">
                  <a16:creationId xmlns:a16="http://schemas.microsoft.com/office/drawing/2014/main" id="{C4004437-1FAD-42B8-93F4-946AD0129595}"/>
                </a:ext>
              </a:extLst>
            </p:cNvPr>
            <p:cNvCxnSpPr>
              <a:cxnSpLocks noChangeAspect="1"/>
              <a:stCxn id="663" idx="5"/>
              <a:endCxn id="673" idx="1"/>
            </p:cNvCxnSpPr>
            <p:nvPr/>
          </p:nvCxnSpPr>
          <p:spPr>
            <a:xfrm>
              <a:off x="10745290" y="3484272"/>
              <a:ext cx="101047" cy="10474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2" name="流程图: 接点 671">
              <a:extLst>
                <a:ext uri="{FF2B5EF4-FFF2-40B4-BE49-F238E27FC236}">
                  <a16:creationId xmlns:a16="http://schemas.microsoft.com/office/drawing/2014/main" id="{A4383DB2-BAD0-4657-8096-83DD526C1F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68212" y="3705675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3" name="流程图: 接点 672">
              <a:extLst>
                <a:ext uri="{FF2B5EF4-FFF2-40B4-BE49-F238E27FC236}">
                  <a16:creationId xmlns:a16="http://schemas.microsoft.com/office/drawing/2014/main" id="{D5A9D67D-126C-4BC7-BAFD-E6C6C0BAC6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32830" y="3575729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4" name="流程图: 接点 673">
              <a:extLst>
                <a:ext uri="{FF2B5EF4-FFF2-40B4-BE49-F238E27FC236}">
                  <a16:creationId xmlns:a16="http://schemas.microsoft.com/office/drawing/2014/main" id="{140C237A-C20F-4C78-BC7F-D093490A64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8753" y="3696397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75" name="直接连接符 674">
              <a:extLst>
                <a:ext uri="{FF2B5EF4-FFF2-40B4-BE49-F238E27FC236}">
                  <a16:creationId xmlns:a16="http://schemas.microsoft.com/office/drawing/2014/main" id="{559D7E98-2DA5-4B2C-BD50-2E4430AC846B}"/>
                </a:ext>
              </a:extLst>
            </p:cNvPr>
            <p:cNvCxnSpPr>
              <a:cxnSpLocks noChangeAspect="1"/>
              <a:stCxn id="673" idx="2"/>
              <a:endCxn id="672" idx="7"/>
            </p:cNvCxnSpPr>
            <p:nvPr/>
          </p:nvCxnSpPr>
          <p:spPr>
            <a:xfrm flipH="1">
              <a:off x="10746931" y="3621104"/>
              <a:ext cx="85899" cy="97861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直接连接符 675">
              <a:extLst>
                <a:ext uri="{FF2B5EF4-FFF2-40B4-BE49-F238E27FC236}">
                  <a16:creationId xmlns:a16="http://schemas.microsoft.com/office/drawing/2014/main" id="{71E498E3-A434-4F54-941B-A7DD473D8F35}"/>
                </a:ext>
              </a:extLst>
            </p:cNvPr>
            <p:cNvCxnSpPr>
              <a:cxnSpLocks noChangeAspect="1"/>
              <a:stCxn id="673" idx="4"/>
              <a:endCxn id="698" idx="0"/>
            </p:cNvCxnSpPr>
            <p:nvPr/>
          </p:nvCxnSpPr>
          <p:spPr>
            <a:xfrm>
              <a:off x="10878944" y="3666477"/>
              <a:ext cx="31303" cy="170249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直接连接符 676">
              <a:extLst>
                <a:ext uri="{FF2B5EF4-FFF2-40B4-BE49-F238E27FC236}">
                  <a16:creationId xmlns:a16="http://schemas.microsoft.com/office/drawing/2014/main" id="{3E517775-1F00-4E1F-B949-14EA07C9DF55}"/>
                </a:ext>
              </a:extLst>
            </p:cNvPr>
            <p:cNvCxnSpPr>
              <a:cxnSpLocks noChangeAspect="1"/>
              <a:stCxn id="673" idx="6"/>
              <a:endCxn id="674" idx="1"/>
            </p:cNvCxnSpPr>
            <p:nvPr/>
          </p:nvCxnSpPr>
          <p:spPr>
            <a:xfrm>
              <a:off x="10925057" y="3621104"/>
              <a:ext cx="117202" cy="8858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直接连接符 677">
              <a:extLst>
                <a:ext uri="{FF2B5EF4-FFF2-40B4-BE49-F238E27FC236}">
                  <a16:creationId xmlns:a16="http://schemas.microsoft.com/office/drawing/2014/main" id="{446A7B55-EFBB-4F5B-B3D2-C1824C635ED7}"/>
                </a:ext>
              </a:extLst>
            </p:cNvPr>
            <p:cNvCxnSpPr>
              <a:cxnSpLocks noChangeAspect="1"/>
              <a:stCxn id="674" idx="3"/>
              <a:endCxn id="698" idx="6"/>
            </p:cNvCxnSpPr>
            <p:nvPr/>
          </p:nvCxnSpPr>
          <p:spPr>
            <a:xfrm flipH="1">
              <a:off x="10956360" y="3773855"/>
              <a:ext cx="85899" cy="108246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直接连接符 678">
              <a:extLst>
                <a:ext uri="{FF2B5EF4-FFF2-40B4-BE49-F238E27FC236}">
                  <a16:creationId xmlns:a16="http://schemas.microsoft.com/office/drawing/2014/main" id="{DFAA82F2-A406-4246-9858-F3BB059262F9}"/>
                </a:ext>
              </a:extLst>
            </p:cNvPr>
            <p:cNvCxnSpPr>
              <a:cxnSpLocks noChangeAspect="1"/>
              <a:stCxn id="672" idx="6"/>
              <a:endCxn id="674" idx="2"/>
            </p:cNvCxnSpPr>
            <p:nvPr/>
          </p:nvCxnSpPr>
          <p:spPr>
            <a:xfrm flipV="1">
              <a:off x="10760438" y="3741770"/>
              <a:ext cx="268315" cy="927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0" name="流程图: 接点 679">
              <a:extLst>
                <a:ext uri="{FF2B5EF4-FFF2-40B4-BE49-F238E27FC236}">
                  <a16:creationId xmlns:a16="http://schemas.microsoft.com/office/drawing/2014/main" id="{6B2310C9-E071-4AB1-800A-B439BC51E6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1779" y="3606467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81" name="流程图: 接点 680">
              <a:extLst>
                <a:ext uri="{FF2B5EF4-FFF2-40B4-BE49-F238E27FC236}">
                  <a16:creationId xmlns:a16="http://schemas.microsoft.com/office/drawing/2014/main" id="{7E2B67AD-6BB9-46DB-B158-F4BB035A3A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19194" y="3836726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82" name="直接连接符 681">
              <a:extLst>
                <a:ext uri="{FF2B5EF4-FFF2-40B4-BE49-F238E27FC236}">
                  <a16:creationId xmlns:a16="http://schemas.microsoft.com/office/drawing/2014/main" id="{2D876EB8-6CE6-4195-B99E-30132E670BDC}"/>
                </a:ext>
              </a:extLst>
            </p:cNvPr>
            <p:cNvCxnSpPr>
              <a:cxnSpLocks noChangeAspect="1"/>
              <a:stCxn id="680" idx="2"/>
              <a:endCxn id="674" idx="7"/>
            </p:cNvCxnSpPr>
            <p:nvPr/>
          </p:nvCxnSpPr>
          <p:spPr>
            <a:xfrm flipH="1">
              <a:off x="11107473" y="3651842"/>
              <a:ext cx="144305" cy="5784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直接连接符 682">
              <a:extLst>
                <a:ext uri="{FF2B5EF4-FFF2-40B4-BE49-F238E27FC236}">
                  <a16:creationId xmlns:a16="http://schemas.microsoft.com/office/drawing/2014/main" id="{104A5B4B-E288-4BBA-ADF7-501EC913BE73}"/>
                </a:ext>
              </a:extLst>
            </p:cNvPr>
            <p:cNvCxnSpPr>
              <a:cxnSpLocks noChangeAspect="1"/>
              <a:stCxn id="681" idx="1"/>
              <a:endCxn id="674" idx="5"/>
            </p:cNvCxnSpPr>
            <p:nvPr/>
          </p:nvCxnSpPr>
          <p:spPr>
            <a:xfrm flipH="1" flipV="1">
              <a:off x="11107473" y="3773855"/>
              <a:ext cx="125227" cy="7616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直接连接符 683">
              <a:extLst>
                <a:ext uri="{FF2B5EF4-FFF2-40B4-BE49-F238E27FC236}">
                  <a16:creationId xmlns:a16="http://schemas.microsoft.com/office/drawing/2014/main" id="{5594E59D-1CE4-479C-81CD-2AF706A46715}"/>
                </a:ext>
              </a:extLst>
            </p:cNvPr>
            <p:cNvCxnSpPr>
              <a:cxnSpLocks noChangeAspect="1"/>
              <a:stCxn id="680" idx="4"/>
              <a:endCxn id="681" idx="0"/>
            </p:cNvCxnSpPr>
            <p:nvPr/>
          </p:nvCxnSpPr>
          <p:spPr>
            <a:xfrm flipH="1">
              <a:off x="11265308" y="3697215"/>
              <a:ext cx="32585" cy="13951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5" name="流程图: 接点 684">
              <a:extLst>
                <a:ext uri="{FF2B5EF4-FFF2-40B4-BE49-F238E27FC236}">
                  <a16:creationId xmlns:a16="http://schemas.microsoft.com/office/drawing/2014/main" id="{3F9FFDB6-89F1-44BA-BA58-E5F165493E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10938" y="3948469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86" name="流程图: 接点 685">
              <a:extLst>
                <a:ext uri="{FF2B5EF4-FFF2-40B4-BE49-F238E27FC236}">
                  <a16:creationId xmlns:a16="http://schemas.microsoft.com/office/drawing/2014/main" id="{3C4D5061-CBCA-4B4A-8290-45628DFF08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84145" y="3666477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87" name="直接连接符 686">
              <a:extLst>
                <a:ext uri="{FF2B5EF4-FFF2-40B4-BE49-F238E27FC236}">
                  <a16:creationId xmlns:a16="http://schemas.microsoft.com/office/drawing/2014/main" id="{CA0E5044-B339-44BD-A733-288EDC8D5E2A}"/>
                </a:ext>
              </a:extLst>
            </p:cNvPr>
            <p:cNvCxnSpPr>
              <a:cxnSpLocks noChangeAspect="1"/>
              <a:stCxn id="686" idx="4"/>
              <a:endCxn id="688" idx="1"/>
            </p:cNvCxnSpPr>
            <p:nvPr/>
          </p:nvCxnSpPr>
          <p:spPr>
            <a:xfrm>
              <a:off x="9730258" y="3757225"/>
              <a:ext cx="37799" cy="9760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8" name="流程图: 接点 687">
              <a:extLst>
                <a:ext uri="{FF2B5EF4-FFF2-40B4-BE49-F238E27FC236}">
                  <a16:creationId xmlns:a16="http://schemas.microsoft.com/office/drawing/2014/main" id="{41936501-C495-4F84-A767-DA137C84B0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54550" y="3841538"/>
              <a:ext cx="92227" cy="9074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89" name="直接连接符 688">
              <a:extLst>
                <a:ext uri="{FF2B5EF4-FFF2-40B4-BE49-F238E27FC236}">
                  <a16:creationId xmlns:a16="http://schemas.microsoft.com/office/drawing/2014/main" id="{27618BAD-B498-4BAA-B3E6-D5475790A8D0}"/>
                </a:ext>
              </a:extLst>
            </p:cNvPr>
            <p:cNvCxnSpPr>
              <a:cxnSpLocks noChangeAspect="1"/>
              <a:stCxn id="686" idx="6"/>
              <a:endCxn id="655" idx="2"/>
            </p:cNvCxnSpPr>
            <p:nvPr/>
          </p:nvCxnSpPr>
          <p:spPr>
            <a:xfrm>
              <a:off x="9776372" y="3711852"/>
              <a:ext cx="148379" cy="2727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直接连接符 689">
              <a:extLst>
                <a:ext uri="{FF2B5EF4-FFF2-40B4-BE49-F238E27FC236}">
                  <a16:creationId xmlns:a16="http://schemas.microsoft.com/office/drawing/2014/main" id="{61280E85-3325-497B-A41E-6B6DAE144C52}"/>
                </a:ext>
              </a:extLst>
            </p:cNvPr>
            <p:cNvCxnSpPr>
              <a:cxnSpLocks noChangeAspect="1"/>
              <a:stCxn id="688" idx="7"/>
              <a:endCxn id="655" idx="3"/>
            </p:cNvCxnSpPr>
            <p:nvPr/>
          </p:nvCxnSpPr>
          <p:spPr>
            <a:xfrm flipV="1">
              <a:off x="9833271" y="3771213"/>
              <a:ext cx="104986" cy="8361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直接连接符 690">
              <a:extLst>
                <a:ext uri="{FF2B5EF4-FFF2-40B4-BE49-F238E27FC236}">
                  <a16:creationId xmlns:a16="http://schemas.microsoft.com/office/drawing/2014/main" id="{C6C22C08-CD11-47C7-8D54-B43F34AFAA2C}"/>
                </a:ext>
              </a:extLst>
            </p:cNvPr>
            <p:cNvCxnSpPr>
              <a:cxnSpLocks noChangeAspect="1"/>
              <a:stCxn id="655" idx="6"/>
              <a:endCxn id="692" idx="2"/>
            </p:cNvCxnSpPr>
            <p:nvPr/>
          </p:nvCxnSpPr>
          <p:spPr>
            <a:xfrm>
              <a:off x="10016977" y="3739128"/>
              <a:ext cx="282339" cy="52990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2" name="流程图: 接点 691">
              <a:extLst>
                <a:ext uri="{FF2B5EF4-FFF2-40B4-BE49-F238E27FC236}">
                  <a16:creationId xmlns:a16="http://schemas.microsoft.com/office/drawing/2014/main" id="{64D32582-120D-464E-AFA2-9A9EBD801B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9316" y="3746743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93" name="直接连接符 692">
              <a:extLst>
                <a:ext uri="{FF2B5EF4-FFF2-40B4-BE49-F238E27FC236}">
                  <a16:creationId xmlns:a16="http://schemas.microsoft.com/office/drawing/2014/main" id="{911441E3-40CB-4740-9ADD-17941A58DFAE}"/>
                </a:ext>
              </a:extLst>
            </p:cNvPr>
            <p:cNvCxnSpPr>
              <a:cxnSpLocks noChangeAspect="1"/>
              <a:stCxn id="695" idx="4"/>
              <a:endCxn id="692" idx="0"/>
            </p:cNvCxnSpPr>
            <p:nvPr/>
          </p:nvCxnSpPr>
          <p:spPr>
            <a:xfrm>
              <a:off x="10303275" y="3646051"/>
              <a:ext cx="42153" cy="10069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直接连接符 693">
              <a:extLst>
                <a:ext uri="{FF2B5EF4-FFF2-40B4-BE49-F238E27FC236}">
                  <a16:creationId xmlns:a16="http://schemas.microsoft.com/office/drawing/2014/main" id="{1A5CB640-994C-4580-8AD0-7DED28E04B5D}"/>
                </a:ext>
              </a:extLst>
            </p:cNvPr>
            <p:cNvCxnSpPr>
              <a:cxnSpLocks noChangeAspect="1"/>
              <a:stCxn id="685" idx="1"/>
              <a:endCxn id="692" idx="5"/>
            </p:cNvCxnSpPr>
            <p:nvPr/>
          </p:nvCxnSpPr>
          <p:spPr>
            <a:xfrm flipH="1" flipV="1">
              <a:off x="10378035" y="3824201"/>
              <a:ext cx="146408" cy="137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5" name="流程图: 接点 694">
              <a:extLst>
                <a:ext uri="{FF2B5EF4-FFF2-40B4-BE49-F238E27FC236}">
                  <a16:creationId xmlns:a16="http://schemas.microsoft.com/office/drawing/2014/main" id="{C74DC77A-55BD-46E0-B32A-B3F11F1D80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7163" y="3555303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96" name="直接连接符 695">
              <a:extLst>
                <a:ext uri="{FF2B5EF4-FFF2-40B4-BE49-F238E27FC236}">
                  <a16:creationId xmlns:a16="http://schemas.microsoft.com/office/drawing/2014/main" id="{4C2C7CD4-088F-4625-BA93-2AB3233D2947}"/>
                </a:ext>
              </a:extLst>
            </p:cNvPr>
            <p:cNvCxnSpPr>
              <a:cxnSpLocks noChangeAspect="1"/>
              <a:stCxn id="695" idx="0"/>
              <a:endCxn id="662" idx="4"/>
            </p:cNvCxnSpPr>
            <p:nvPr/>
          </p:nvCxnSpPr>
          <p:spPr>
            <a:xfrm flipV="1">
              <a:off x="10303275" y="3459252"/>
              <a:ext cx="42170" cy="9605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直接连接符 696">
              <a:extLst>
                <a:ext uri="{FF2B5EF4-FFF2-40B4-BE49-F238E27FC236}">
                  <a16:creationId xmlns:a16="http://schemas.microsoft.com/office/drawing/2014/main" id="{01AA66F3-0984-479D-B330-A623F0003F7A}"/>
                </a:ext>
              </a:extLst>
            </p:cNvPr>
            <p:cNvCxnSpPr>
              <a:cxnSpLocks noChangeAspect="1"/>
              <a:stCxn id="655" idx="5"/>
              <a:endCxn id="656" idx="2"/>
            </p:cNvCxnSpPr>
            <p:nvPr/>
          </p:nvCxnSpPr>
          <p:spPr>
            <a:xfrm>
              <a:off x="10003470" y="3771213"/>
              <a:ext cx="129965" cy="118923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" name="流程图: 接点 697">
              <a:extLst>
                <a:ext uri="{FF2B5EF4-FFF2-40B4-BE49-F238E27FC236}">
                  <a16:creationId xmlns:a16="http://schemas.microsoft.com/office/drawing/2014/main" id="{218ED6A8-F1FF-4702-9E6D-95BC5102A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64133" y="3836726"/>
              <a:ext cx="92227" cy="90748"/>
            </a:xfrm>
            <a:prstGeom prst="flowChartConnector">
              <a:avLst/>
            </a:prstGeom>
            <a:noFill/>
            <a:ln w="12700">
              <a:solidFill>
                <a:srgbClr val="BE504F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99" name="直接连接符 698">
              <a:extLst>
                <a:ext uri="{FF2B5EF4-FFF2-40B4-BE49-F238E27FC236}">
                  <a16:creationId xmlns:a16="http://schemas.microsoft.com/office/drawing/2014/main" id="{0064C403-7204-4599-9817-0E491F08A9E6}"/>
                </a:ext>
              </a:extLst>
            </p:cNvPr>
            <p:cNvCxnSpPr>
              <a:cxnSpLocks noChangeAspect="1"/>
              <a:stCxn id="672" idx="5"/>
              <a:endCxn id="698" idx="2"/>
            </p:cNvCxnSpPr>
            <p:nvPr/>
          </p:nvCxnSpPr>
          <p:spPr>
            <a:xfrm>
              <a:off x="10746931" y="3783133"/>
              <a:ext cx="117202" cy="98968"/>
            </a:xfrm>
            <a:prstGeom prst="line">
              <a:avLst/>
            </a:prstGeom>
            <a:ln w="12700">
              <a:solidFill>
                <a:srgbClr val="BE504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0" name="矩形: 圆角 699">
              <a:extLst>
                <a:ext uri="{FF2B5EF4-FFF2-40B4-BE49-F238E27FC236}">
                  <a16:creationId xmlns:a16="http://schemas.microsoft.com/office/drawing/2014/main" id="{AC01633C-D00D-4B13-8AFA-BEA644847E8C}"/>
                </a:ext>
              </a:extLst>
            </p:cNvPr>
            <p:cNvSpPr/>
            <p:nvPr/>
          </p:nvSpPr>
          <p:spPr>
            <a:xfrm>
              <a:off x="9608216" y="3259408"/>
              <a:ext cx="1823769" cy="94052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1" name="组合 700">
              <a:extLst>
                <a:ext uri="{FF2B5EF4-FFF2-40B4-BE49-F238E27FC236}">
                  <a16:creationId xmlns:a16="http://schemas.microsoft.com/office/drawing/2014/main" id="{BF46DA14-A448-4AC3-BD96-586B5AAFCF6D}"/>
                </a:ext>
              </a:extLst>
            </p:cNvPr>
            <p:cNvGrpSpPr/>
            <p:nvPr/>
          </p:nvGrpSpPr>
          <p:grpSpPr>
            <a:xfrm>
              <a:off x="9612558" y="1970434"/>
              <a:ext cx="1823769" cy="986482"/>
              <a:chOff x="6126432" y="2235915"/>
              <a:chExt cx="1823769" cy="986482"/>
            </a:xfrm>
          </p:grpSpPr>
          <p:sp>
            <p:nvSpPr>
              <p:cNvPr id="705" name="流程图: 接点 704">
                <a:extLst>
                  <a:ext uri="{FF2B5EF4-FFF2-40B4-BE49-F238E27FC236}">
                    <a16:creationId xmlns:a16="http://schemas.microsoft.com/office/drawing/2014/main" id="{E781FD15-83D1-4402-94E7-C3A467077A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70992" y="256368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06" name="流程图: 接点 705">
                <a:extLst>
                  <a:ext uri="{FF2B5EF4-FFF2-40B4-BE49-F238E27FC236}">
                    <a16:creationId xmlns:a16="http://schemas.microsoft.com/office/drawing/2014/main" id="{7DD197E2-9911-460F-980A-CFEB211C24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70936" y="2690711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07" name="流程图: 接点 706">
                <a:extLst>
                  <a:ext uri="{FF2B5EF4-FFF2-40B4-BE49-F238E27FC236}">
                    <a16:creationId xmlns:a16="http://schemas.microsoft.com/office/drawing/2014/main" id="{75559170-B491-4541-A205-920934EC15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0157" y="2807768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08" name="直接连接符 707">
                <a:extLst>
                  <a:ext uri="{FF2B5EF4-FFF2-40B4-BE49-F238E27FC236}">
                    <a16:creationId xmlns:a16="http://schemas.microsoft.com/office/drawing/2014/main" id="{843061A9-9ABA-4545-A2E8-B4BC40D32F79}"/>
                  </a:ext>
                </a:extLst>
              </p:cNvPr>
              <p:cNvCxnSpPr>
                <a:cxnSpLocks noChangeAspect="1"/>
                <a:stCxn id="706" idx="7"/>
                <a:endCxn id="705" idx="3"/>
              </p:cNvCxnSpPr>
              <p:nvPr/>
            </p:nvCxnSpPr>
            <p:spPr>
              <a:xfrm flipV="1">
                <a:off x="6630997" y="2623730"/>
                <a:ext cx="50300" cy="7728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直接连接符 708">
                <a:extLst>
                  <a:ext uri="{FF2B5EF4-FFF2-40B4-BE49-F238E27FC236}">
                    <a16:creationId xmlns:a16="http://schemas.microsoft.com/office/drawing/2014/main" id="{AAE20E34-1185-4631-8CF5-7104232BE66B}"/>
                  </a:ext>
                </a:extLst>
              </p:cNvPr>
              <p:cNvCxnSpPr>
                <a:cxnSpLocks noChangeAspect="1"/>
                <a:stCxn id="705" idx="5"/>
                <a:endCxn id="707" idx="0"/>
              </p:cNvCxnSpPr>
              <p:nvPr/>
            </p:nvCxnSpPr>
            <p:spPr>
              <a:xfrm>
                <a:off x="6731053" y="2623730"/>
                <a:ext cx="34286" cy="184038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直接连接符 709">
                <a:extLst>
                  <a:ext uri="{FF2B5EF4-FFF2-40B4-BE49-F238E27FC236}">
                    <a16:creationId xmlns:a16="http://schemas.microsoft.com/office/drawing/2014/main" id="{C902B61B-F4D2-42AD-9EB8-B66672509F7F}"/>
                  </a:ext>
                </a:extLst>
              </p:cNvPr>
              <p:cNvCxnSpPr>
                <a:cxnSpLocks noChangeAspect="1"/>
                <a:stCxn id="705" idx="6"/>
                <a:endCxn id="764" idx="2"/>
              </p:cNvCxnSpPr>
              <p:nvPr/>
            </p:nvCxnSpPr>
            <p:spPr>
              <a:xfrm>
                <a:off x="6741358" y="2598860"/>
                <a:ext cx="83198" cy="19701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直接连接符 710">
                <a:extLst>
                  <a:ext uri="{FF2B5EF4-FFF2-40B4-BE49-F238E27FC236}">
                    <a16:creationId xmlns:a16="http://schemas.microsoft.com/office/drawing/2014/main" id="{252DDD9A-E822-4801-8CFF-9D50555B4D34}"/>
                  </a:ext>
                </a:extLst>
              </p:cNvPr>
              <p:cNvCxnSpPr>
                <a:cxnSpLocks noChangeAspect="1"/>
                <a:stCxn id="707" idx="6"/>
                <a:endCxn id="761" idx="3"/>
              </p:cNvCxnSpPr>
              <p:nvPr/>
            </p:nvCxnSpPr>
            <p:spPr>
              <a:xfrm flipV="1">
                <a:off x="6800522" y="2791830"/>
                <a:ext cx="66499" cy="51110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直接连接符 711">
                <a:extLst>
                  <a:ext uri="{FF2B5EF4-FFF2-40B4-BE49-F238E27FC236}">
                    <a16:creationId xmlns:a16="http://schemas.microsoft.com/office/drawing/2014/main" id="{96717BA7-0BAB-4ADB-A512-EC1C40DFBD68}"/>
                  </a:ext>
                </a:extLst>
              </p:cNvPr>
              <p:cNvCxnSpPr>
                <a:cxnSpLocks noChangeAspect="1"/>
                <a:stCxn id="706" idx="6"/>
                <a:endCxn id="764" idx="3"/>
              </p:cNvCxnSpPr>
              <p:nvPr/>
            </p:nvCxnSpPr>
            <p:spPr>
              <a:xfrm flipV="1">
                <a:off x="6641302" y="2643431"/>
                <a:ext cx="193558" cy="82453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3" name="流程图: 接点 712">
                <a:extLst>
                  <a:ext uri="{FF2B5EF4-FFF2-40B4-BE49-F238E27FC236}">
                    <a16:creationId xmlns:a16="http://schemas.microsoft.com/office/drawing/2014/main" id="{0C26B57F-ABAE-48EA-8A10-2567690F66B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49551" y="243932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14" name="流程图: 接点 713">
                <a:extLst>
                  <a:ext uri="{FF2B5EF4-FFF2-40B4-BE49-F238E27FC236}">
                    <a16:creationId xmlns:a16="http://schemas.microsoft.com/office/drawing/2014/main" id="{7E402D6C-BA5B-4DAE-8638-28F667E8550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132367" y="247388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15" name="流程图: 接点 714">
                <a:extLst>
                  <a:ext uri="{FF2B5EF4-FFF2-40B4-BE49-F238E27FC236}">
                    <a16:creationId xmlns:a16="http://schemas.microsoft.com/office/drawing/2014/main" id="{CB906003-A4FD-453E-A462-A631DE59C8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999900" y="2398790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16" name="流程图: 接点 715">
                <a:extLst>
                  <a:ext uri="{FF2B5EF4-FFF2-40B4-BE49-F238E27FC236}">
                    <a16:creationId xmlns:a16="http://schemas.microsoft.com/office/drawing/2014/main" id="{771E8A3F-A02E-4EB7-95D8-C46EE10221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66619" y="296105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17" name="直接连接符 716">
                <a:extLst>
                  <a:ext uri="{FF2B5EF4-FFF2-40B4-BE49-F238E27FC236}">
                    <a16:creationId xmlns:a16="http://schemas.microsoft.com/office/drawing/2014/main" id="{08FE883A-6104-4331-91C2-89B8AA988786}"/>
                  </a:ext>
                </a:extLst>
              </p:cNvPr>
              <p:cNvCxnSpPr>
                <a:cxnSpLocks noChangeAspect="1"/>
                <a:stCxn id="713" idx="5"/>
                <a:endCxn id="714" idx="2"/>
              </p:cNvCxnSpPr>
              <p:nvPr/>
            </p:nvCxnSpPr>
            <p:spPr>
              <a:xfrm>
                <a:off x="6914164" y="2493773"/>
                <a:ext cx="218943" cy="2245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18" name="直接连接符 717">
                <a:extLst>
                  <a:ext uri="{FF2B5EF4-FFF2-40B4-BE49-F238E27FC236}">
                    <a16:creationId xmlns:a16="http://schemas.microsoft.com/office/drawing/2014/main" id="{EDC2B396-DC1A-4843-9FF6-18447EB7CD57}"/>
                  </a:ext>
                </a:extLst>
              </p:cNvPr>
              <p:cNvCxnSpPr>
                <a:cxnSpLocks noChangeAspect="1"/>
                <a:stCxn id="713" idx="6"/>
                <a:endCxn id="715" idx="2"/>
              </p:cNvCxnSpPr>
              <p:nvPr/>
            </p:nvCxnSpPr>
            <p:spPr>
              <a:xfrm flipV="1">
                <a:off x="6919176" y="2441139"/>
                <a:ext cx="81464" cy="26184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直接连接符 718">
                <a:extLst>
                  <a:ext uri="{FF2B5EF4-FFF2-40B4-BE49-F238E27FC236}">
                    <a16:creationId xmlns:a16="http://schemas.microsoft.com/office/drawing/2014/main" id="{E0E9CDD3-88A0-4AD7-A0EB-7555BBD1E530}"/>
                  </a:ext>
                </a:extLst>
              </p:cNvPr>
              <p:cNvCxnSpPr>
                <a:cxnSpLocks noChangeAspect="1"/>
                <a:stCxn id="715" idx="5"/>
                <a:endCxn id="714" idx="1"/>
              </p:cNvCxnSpPr>
              <p:nvPr/>
            </p:nvCxnSpPr>
            <p:spPr>
              <a:xfrm>
                <a:off x="7064513" y="2453236"/>
                <a:ext cx="73605" cy="3654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直接连接符 719">
                <a:extLst>
                  <a:ext uri="{FF2B5EF4-FFF2-40B4-BE49-F238E27FC236}">
                    <a16:creationId xmlns:a16="http://schemas.microsoft.com/office/drawing/2014/main" id="{EF7C8C01-2389-45ED-9A9B-FDA4B2C234A1}"/>
                  </a:ext>
                </a:extLst>
              </p:cNvPr>
              <p:cNvCxnSpPr>
                <a:cxnSpLocks noChangeAspect="1"/>
                <a:stCxn id="716" idx="1"/>
                <a:endCxn id="761" idx="4"/>
              </p:cNvCxnSpPr>
              <p:nvPr/>
            </p:nvCxnSpPr>
            <p:spPr>
              <a:xfrm flipV="1">
                <a:off x="6876924" y="2802132"/>
                <a:ext cx="14976" cy="16922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直接连接符 720">
                <a:extLst>
                  <a:ext uri="{FF2B5EF4-FFF2-40B4-BE49-F238E27FC236}">
                    <a16:creationId xmlns:a16="http://schemas.microsoft.com/office/drawing/2014/main" id="{5DD8373B-1418-4E6B-A230-EFFEAA5833A2}"/>
                  </a:ext>
                </a:extLst>
              </p:cNvPr>
              <p:cNvCxnSpPr>
                <a:cxnSpLocks noChangeAspect="1"/>
                <a:stCxn id="716" idx="6"/>
                <a:endCxn id="736" idx="3"/>
              </p:cNvCxnSpPr>
              <p:nvPr/>
            </p:nvCxnSpPr>
            <p:spPr>
              <a:xfrm flipV="1">
                <a:off x="6936985" y="2948202"/>
                <a:ext cx="91497" cy="48029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直接连接符 721">
                <a:extLst>
                  <a:ext uri="{FF2B5EF4-FFF2-40B4-BE49-F238E27FC236}">
                    <a16:creationId xmlns:a16="http://schemas.microsoft.com/office/drawing/2014/main" id="{B5F6455F-882D-4476-B7E5-660937170CD3}"/>
                  </a:ext>
                </a:extLst>
              </p:cNvPr>
              <p:cNvCxnSpPr>
                <a:cxnSpLocks noChangeAspect="1"/>
                <a:stCxn id="714" idx="5"/>
                <a:endCxn id="724" idx="1"/>
              </p:cNvCxnSpPr>
              <p:nvPr/>
            </p:nvCxnSpPr>
            <p:spPr>
              <a:xfrm>
                <a:off x="7196980" y="2528327"/>
                <a:ext cx="77095" cy="81197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" name="流程图: 接点 722">
                <a:extLst>
                  <a:ext uri="{FF2B5EF4-FFF2-40B4-BE49-F238E27FC236}">
                    <a16:creationId xmlns:a16="http://schemas.microsoft.com/office/drawing/2014/main" id="{C51DC1FE-C1A5-4A2C-AED1-DE488356E3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38172" y="269995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24" name="流程图: 接点 723">
                <a:extLst>
                  <a:ext uri="{FF2B5EF4-FFF2-40B4-BE49-F238E27FC236}">
                    <a16:creationId xmlns:a16="http://schemas.microsoft.com/office/drawing/2014/main" id="{085C1E93-BF90-4C18-816B-B115D5FF49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3770" y="2599222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25" name="流程图: 接点 724">
                <a:extLst>
                  <a:ext uri="{FF2B5EF4-FFF2-40B4-BE49-F238E27FC236}">
                    <a16:creationId xmlns:a16="http://schemas.microsoft.com/office/drawing/2014/main" id="{01FC26B5-938A-41FB-AA8E-D0DBABA0B4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13252" y="2692760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26" name="直接连接符 725">
                <a:extLst>
                  <a:ext uri="{FF2B5EF4-FFF2-40B4-BE49-F238E27FC236}">
                    <a16:creationId xmlns:a16="http://schemas.microsoft.com/office/drawing/2014/main" id="{0B6751A0-79A7-4A60-9BA7-5C16F016F67B}"/>
                  </a:ext>
                </a:extLst>
              </p:cNvPr>
              <p:cNvCxnSpPr>
                <a:cxnSpLocks noChangeAspect="1"/>
                <a:stCxn id="724" idx="2"/>
                <a:endCxn id="723" idx="7"/>
              </p:cNvCxnSpPr>
              <p:nvPr/>
            </p:nvCxnSpPr>
            <p:spPr>
              <a:xfrm flipH="1">
                <a:off x="7198232" y="2634395"/>
                <a:ext cx="65538" cy="75859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直接连接符 726">
                <a:extLst>
                  <a:ext uri="{FF2B5EF4-FFF2-40B4-BE49-F238E27FC236}">
                    <a16:creationId xmlns:a16="http://schemas.microsoft.com/office/drawing/2014/main" id="{051E77C8-1F78-46AA-A16C-E9D1242215DA}"/>
                  </a:ext>
                </a:extLst>
              </p:cNvPr>
              <p:cNvCxnSpPr>
                <a:cxnSpLocks noChangeAspect="1"/>
                <a:stCxn id="724" idx="4"/>
                <a:endCxn id="767" idx="0"/>
              </p:cNvCxnSpPr>
              <p:nvPr/>
            </p:nvCxnSpPr>
            <p:spPr>
              <a:xfrm>
                <a:off x="7298953" y="2669567"/>
                <a:ext cx="23883" cy="131972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直接连接符 727">
                <a:extLst>
                  <a:ext uri="{FF2B5EF4-FFF2-40B4-BE49-F238E27FC236}">
                    <a16:creationId xmlns:a16="http://schemas.microsoft.com/office/drawing/2014/main" id="{28B6ED42-842A-4811-BD88-2D5565E37E1F}"/>
                  </a:ext>
                </a:extLst>
              </p:cNvPr>
              <p:cNvCxnSpPr>
                <a:cxnSpLocks noChangeAspect="1"/>
                <a:stCxn id="724" idx="6"/>
                <a:endCxn id="725" idx="1"/>
              </p:cNvCxnSpPr>
              <p:nvPr/>
            </p:nvCxnSpPr>
            <p:spPr>
              <a:xfrm>
                <a:off x="7334136" y="2634395"/>
                <a:ext cx="89421" cy="68667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直接连接符 728">
                <a:extLst>
                  <a:ext uri="{FF2B5EF4-FFF2-40B4-BE49-F238E27FC236}">
                    <a16:creationId xmlns:a16="http://schemas.microsoft.com/office/drawing/2014/main" id="{11A929D1-2386-415C-8DA9-0A1B980156FC}"/>
                  </a:ext>
                </a:extLst>
              </p:cNvPr>
              <p:cNvCxnSpPr>
                <a:cxnSpLocks noChangeAspect="1"/>
                <a:stCxn id="725" idx="3"/>
                <a:endCxn id="767" idx="6"/>
              </p:cNvCxnSpPr>
              <p:nvPr/>
            </p:nvCxnSpPr>
            <p:spPr>
              <a:xfrm flipH="1">
                <a:off x="7358019" y="2752803"/>
                <a:ext cx="65538" cy="83909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直接连接符 729">
                <a:extLst>
                  <a:ext uri="{FF2B5EF4-FFF2-40B4-BE49-F238E27FC236}">
                    <a16:creationId xmlns:a16="http://schemas.microsoft.com/office/drawing/2014/main" id="{3AB718CA-73A2-43E2-849A-C276715C8A20}"/>
                  </a:ext>
                </a:extLst>
              </p:cNvPr>
              <p:cNvCxnSpPr>
                <a:cxnSpLocks noChangeAspect="1"/>
                <a:stCxn id="723" idx="6"/>
                <a:endCxn id="725" idx="2"/>
              </p:cNvCxnSpPr>
              <p:nvPr/>
            </p:nvCxnSpPr>
            <p:spPr>
              <a:xfrm flipV="1">
                <a:off x="7208537" y="2727932"/>
                <a:ext cx="204715" cy="7192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1" name="流程图: 接点 730">
                <a:extLst>
                  <a:ext uri="{FF2B5EF4-FFF2-40B4-BE49-F238E27FC236}">
                    <a16:creationId xmlns:a16="http://schemas.microsoft.com/office/drawing/2014/main" id="{6904138E-E1B6-49D5-B576-B6106899FC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83413" y="262304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32" name="流程图: 接点 731">
                <a:extLst>
                  <a:ext uri="{FF2B5EF4-FFF2-40B4-BE49-F238E27FC236}">
                    <a16:creationId xmlns:a16="http://schemas.microsoft.com/office/drawing/2014/main" id="{8631EA88-7393-42EA-A816-4678AE54D2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58552" y="280153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33" name="直接连接符 732">
                <a:extLst>
                  <a:ext uri="{FF2B5EF4-FFF2-40B4-BE49-F238E27FC236}">
                    <a16:creationId xmlns:a16="http://schemas.microsoft.com/office/drawing/2014/main" id="{6D2CFA88-1458-4742-BB6B-E6C0A2A5F632}"/>
                  </a:ext>
                </a:extLst>
              </p:cNvPr>
              <p:cNvCxnSpPr>
                <a:cxnSpLocks noChangeAspect="1"/>
                <a:stCxn id="731" idx="2"/>
                <a:endCxn id="725" idx="7"/>
              </p:cNvCxnSpPr>
              <p:nvPr/>
            </p:nvCxnSpPr>
            <p:spPr>
              <a:xfrm flipH="1">
                <a:off x="7473313" y="2658222"/>
                <a:ext cx="110100" cy="44840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直接连接符 733">
                <a:extLst>
                  <a:ext uri="{FF2B5EF4-FFF2-40B4-BE49-F238E27FC236}">
                    <a16:creationId xmlns:a16="http://schemas.microsoft.com/office/drawing/2014/main" id="{83FBD070-F013-4CDE-BF4B-CD3E40FAD157}"/>
                  </a:ext>
                </a:extLst>
              </p:cNvPr>
              <p:cNvCxnSpPr>
                <a:cxnSpLocks noChangeAspect="1"/>
                <a:stCxn id="732" idx="1"/>
                <a:endCxn id="725" idx="5"/>
              </p:cNvCxnSpPr>
              <p:nvPr/>
            </p:nvCxnSpPr>
            <p:spPr>
              <a:xfrm flipH="1" flipV="1">
                <a:off x="7473313" y="2752803"/>
                <a:ext cx="95544" cy="5903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直接连接符 734">
                <a:extLst>
                  <a:ext uri="{FF2B5EF4-FFF2-40B4-BE49-F238E27FC236}">
                    <a16:creationId xmlns:a16="http://schemas.microsoft.com/office/drawing/2014/main" id="{27871D31-A97C-416F-98B9-B0355960B5F5}"/>
                  </a:ext>
                </a:extLst>
              </p:cNvPr>
              <p:cNvCxnSpPr>
                <a:cxnSpLocks noChangeAspect="1"/>
                <a:stCxn id="731" idx="4"/>
                <a:endCxn id="732" idx="0"/>
              </p:cNvCxnSpPr>
              <p:nvPr/>
            </p:nvCxnSpPr>
            <p:spPr>
              <a:xfrm flipH="1">
                <a:off x="7593735" y="2693394"/>
                <a:ext cx="24861" cy="10814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6" name="流程图: 接点 735">
                <a:extLst>
                  <a:ext uri="{FF2B5EF4-FFF2-40B4-BE49-F238E27FC236}">
                    <a16:creationId xmlns:a16="http://schemas.microsoft.com/office/drawing/2014/main" id="{21CC4140-01D8-4E01-9335-F1DE7579E9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18177" y="288815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37" name="流程图: 接点 736">
                <a:extLst>
                  <a:ext uri="{FF2B5EF4-FFF2-40B4-BE49-F238E27FC236}">
                    <a16:creationId xmlns:a16="http://schemas.microsoft.com/office/drawing/2014/main" id="{B33DA59E-0151-43CE-8946-A5D5CFA2C8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87363" y="266956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38" name="直接连接符 737">
                <a:extLst>
                  <a:ext uri="{FF2B5EF4-FFF2-40B4-BE49-F238E27FC236}">
                    <a16:creationId xmlns:a16="http://schemas.microsoft.com/office/drawing/2014/main" id="{25CC2520-433F-4270-B585-AD7545C960DD}"/>
                  </a:ext>
                </a:extLst>
              </p:cNvPr>
              <p:cNvCxnSpPr>
                <a:cxnSpLocks noChangeAspect="1"/>
                <a:stCxn id="737" idx="4"/>
                <a:endCxn id="739" idx="1"/>
              </p:cNvCxnSpPr>
              <p:nvPr/>
            </p:nvCxnSpPr>
            <p:spPr>
              <a:xfrm>
                <a:off x="6422546" y="2739912"/>
                <a:ext cx="28839" cy="75658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9" name="流程图: 接点 738">
                <a:extLst>
                  <a:ext uri="{FF2B5EF4-FFF2-40B4-BE49-F238E27FC236}">
                    <a16:creationId xmlns:a16="http://schemas.microsoft.com/office/drawing/2014/main" id="{3DFEA659-740D-422A-8994-AD2E46EB2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41080" y="280526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9CBB5C"/>
                </a:solidFill>
                <a:prstDash val="sysDot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40" name="直接连接符 739">
                <a:extLst>
                  <a:ext uri="{FF2B5EF4-FFF2-40B4-BE49-F238E27FC236}">
                    <a16:creationId xmlns:a16="http://schemas.microsoft.com/office/drawing/2014/main" id="{8D22E7CA-E149-44FD-AF34-FEAE418C1D9A}"/>
                  </a:ext>
                </a:extLst>
              </p:cNvPr>
              <p:cNvCxnSpPr>
                <a:cxnSpLocks noChangeAspect="1"/>
                <a:stCxn id="737" idx="6"/>
                <a:endCxn id="706" idx="2"/>
              </p:cNvCxnSpPr>
              <p:nvPr/>
            </p:nvCxnSpPr>
            <p:spPr>
              <a:xfrm>
                <a:off x="6457729" y="2704740"/>
                <a:ext cx="113208" cy="21144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直接连接符 740">
                <a:extLst>
                  <a:ext uri="{FF2B5EF4-FFF2-40B4-BE49-F238E27FC236}">
                    <a16:creationId xmlns:a16="http://schemas.microsoft.com/office/drawing/2014/main" id="{E5562FB6-E009-430E-8936-ED69C3672184}"/>
                  </a:ext>
                </a:extLst>
              </p:cNvPr>
              <p:cNvCxnSpPr>
                <a:cxnSpLocks noChangeAspect="1"/>
                <a:stCxn id="739" idx="7"/>
                <a:endCxn id="706" idx="3"/>
              </p:cNvCxnSpPr>
              <p:nvPr/>
            </p:nvCxnSpPr>
            <p:spPr>
              <a:xfrm flipV="1">
                <a:off x="6501141" y="2750755"/>
                <a:ext cx="80101" cy="64816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2" name="流程图: 接点 741">
                <a:extLst>
                  <a:ext uri="{FF2B5EF4-FFF2-40B4-BE49-F238E27FC236}">
                    <a16:creationId xmlns:a16="http://schemas.microsoft.com/office/drawing/2014/main" id="{E4A54592-4B86-45B6-A9C6-EA0B3635F7F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00455" y="2283182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43" name="流程图: 接点 742">
                <a:extLst>
                  <a:ext uri="{FF2B5EF4-FFF2-40B4-BE49-F238E27FC236}">
                    <a16:creationId xmlns:a16="http://schemas.microsoft.com/office/drawing/2014/main" id="{1AE11BD2-2D84-421B-8FF1-5E8E6554CB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273001" y="2551734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44" name="流程图: 接点 743">
                <a:extLst>
                  <a:ext uri="{FF2B5EF4-FFF2-40B4-BE49-F238E27FC236}">
                    <a16:creationId xmlns:a16="http://schemas.microsoft.com/office/drawing/2014/main" id="{03E654CA-059A-4928-9229-D5E77A652E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223226" y="2785793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45" name="流程图: 接点 744">
                <a:extLst>
                  <a:ext uri="{FF2B5EF4-FFF2-40B4-BE49-F238E27FC236}">
                    <a16:creationId xmlns:a16="http://schemas.microsoft.com/office/drawing/2014/main" id="{B8B9BFBC-9595-45A9-817C-77023927DC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399459" y="2982168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46" name="流程图: 接点 745">
                <a:extLst>
                  <a:ext uri="{FF2B5EF4-FFF2-40B4-BE49-F238E27FC236}">
                    <a16:creationId xmlns:a16="http://schemas.microsoft.com/office/drawing/2014/main" id="{7F4C6CEA-9C49-4F05-AC5F-8E0C55F206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6802587" y="3091832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47" name="流程图: 接点 746">
                <a:extLst>
                  <a:ext uri="{FF2B5EF4-FFF2-40B4-BE49-F238E27FC236}">
                    <a16:creationId xmlns:a16="http://schemas.microsoft.com/office/drawing/2014/main" id="{0EBEEFF5-BF9F-4516-AED4-F16121D4B9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041045" y="3099901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48" name="流程图: 接点 747">
                <a:extLst>
                  <a:ext uri="{FF2B5EF4-FFF2-40B4-BE49-F238E27FC236}">
                    <a16:creationId xmlns:a16="http://schemas.microsoft.com/office/drawing/2014/main" id="{3FDDCE65-869B-4A21-A119-9A20BF9C4FD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776717" y="2718265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49" name="流程图: 接点 748">
                <a:extLst>
                  <a:ext uri="{FF2B5EF4-FFF2-40B4-BE49-F238E27FC236}">
                    <a16:creationId xmlns:a16="http://schemas.microsoft.com/office/drawing/2014/main" id="{BF7365E1-19DD-4CFA-84F4-35D3E93788D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703854" y="2495849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50" name="流程图: 接点 749">
                <a:extLst>
                  <a:ext uri="{FF2B5EF4-FFF2-40B4-BE49-F238E27FC236}">
                    <a16:creationId xmlns:a16="http://schemas.microsoft.com/office/drawing/2014/main" id="{1D3A19A2-F7B7-4D0C-9AE0-2A30AAF4566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893624">
                <a:off x="7671653" y="2919450"/>
                <a:ext cx="70366" cy="70345"/>
              </a:xfrm>
              <a:prstGeom prst="flowChartConnector">
                <a:avLst/>
              </a:prstGeom>
              <a:solidFill>
                <a:srgbClr val="F4954A"/>
              </a:solidFill>
              <a:ln>
                <a:solidFill>
                  <a:srgbClr val="F4954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51" name="直接连接符 750">
                <a:extLst>
                  <a:ext uri="{FF2B5EF4-FFF2-40B4-BE49-F238E27FC236}">
                    <a16:creationId xmlns:a16="http://schemas.microsoft.com/office/drawing/2014/main" id="{82F56E1A-7E80-42F5-8966-DFA995835D20}"/>
                  </a:ext>
                </a:extLst>
              </p:cNvPr>
              <p:cNvCxnSpPr>
                <a:cxnSpLocks noChangeAspect="1"/>
                <a:stCxn id="713" idx="0"/>
                <a:endCxn id="742" idx="4"/>
              </p:cNvCxnSpPr>
              <p:nvPr/>
            </p:nvCxnSpPr>
            <p:spPr>
              <a:xfrm flipH="1" flipV="1">
                <a:off x="6842816" y="2352788"/>
                <a:ext cx="34739" cy="872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直接连接符 751">
                <a:extLst>
                  <a:ext uri="{FF2B5EF4-FFF2-40B4-BE49-F238E27FC236}">
                    <a16:creationId xmlns:a16="http://schemas.microsoft.com/office/drawing/2014/main" id="{BDDFD333-06F4-4FA2-A54A-44C0F555D6F3}"/>
                  </a:ext>
                </a:extLst>
              </p:cNvPr>
              <p:cNvCxnSpPr>
                <a:cxnSpLocks noChangeAspect="1"/>
                <a:stCxn id="748" idx="0"/>
                <a:endCxn id="749" idx="4"/>
              </p:cNvCxnSpPr>
              <p:nvPr/>
            </p:nvCxnSpPr>
            <p:spPr>
              <a:xfrm flipH="1" flipV="1">
                <a:off x="7746215" y="2565454"/>
                <a:ext cx="58506" cy="153550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直接连接符 752">
                <a:extLst>
                  <a:ext uri="{FF2B5EF4-FFF2-40B4-BE49-F238E27FC236}">
                    <a16:creationId xmlns:a16="http://schemas.microsoft.com/office/drawing/2014/main" id="{C695B678-B08E-4325-B6B3-1A68AF7DC349}"/>
                  </a:ext>
                </a:extLst>
              </p:cNvPr>
              <p:cNvCxnSpPr>
                <a:cxnSpLocks noChangeAspect="1"/>
                <a:stCxn id="748" idx="1"/>
                <a:endCxn id="731" idx="5"/>
              </p:cNvCxnSpPr>
              <p:nvPr/>
            </p:nvCxnSpPr>
            <p:spPr>
              <a:xfrm flipH="1" flipV="1">
                <a:off x="7643474" y="2683092"/>
                <a:ext cx="138995" cy="51072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直接连接符 753">
                <a:extLst>
                  <a:ext uri="{FF2B5EF4-FFF2-40B4-BE49-F238E27FC236}">
                    <a16:creationId xmlns:a16="http://schemas.microsoft.com/office/drawing/2014/main" id="{B697A593-DDF8-4094-BF65-B3BCF8A8F28A}"/>
                  </a:ext>
                </a:extLst>
              </p:cNvPr>
              <p:cNvCxnSpPr>
                <a:cxnSpLocks noChangeAspect="1"/>
                <a:stCxn id="748" idx="3"/>
                <a:endCxn id="750" idx="7"/>
              </p:cNvCxnSpPr>
              <p:nvPr/>
            </p:nvCxnSpPr>
            <p:spPr>
              <a:xfrm flipH="1">
                <a:off x="7726115" y="2782859"/>
                <a:ext cx="66506" cy="142341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直接连接符 754">
                <a:extLst>
                  <a:ext uri="{FF2B5EF4-FFF2-40B4-BE49-F238E27FC236}">
                    <a16:creationId xmlns:a16="http://schemas.microsoft.com/office/drawing/2014/main" id="{2E51DB3A-001E-449D-B302-7A248E400C15}"/>
                  </a:ext>
                </a:extLst>
              </p:cNvPr>
              <p:cNvCxnSpPr>
                <a:cxnSpLocks noChangeAspect="1"/>
                <a:stCxn id="746" idx="7"/>
                <a:endCxn id="716" idx="4"/>
              </p:cNvCxnSpPr>
              <p:nvPr/>
            </p:nvCxnSpPr>
            <p:spPr>
              <a:xfrm flipV="1">
                <a:off x="6857048" y="3031404"/>
                <a:ext cx="44754" cy="661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直接连接符 755">
                <a:extLst>
                  <a:ext uri="{FF2B5EF4-FFF2-40B4-BE49-F238E27FC236}">
                    <a16:creationId xmlns:a16="http://schemas.microsoft.com/office/drawing/2014/main" id="{FA492B35-379A-419A-A598-239A43BE372F}"/>
                  </a:ext>
                </a:extLst>
              </p:cNvPr>
              <p:cNvCxnSpPr>
                <a:cxnSpLocks noChangeAspect="1"/>
                <a:stCxn id="747" idx="2"/>
                <a:endCxn id="746" idx="6"/>
              </p:cNvCxnSpPr>
              <p:nvPr/>
            </p:nvCxnSpPr>
            <p:spPr>
              <a:xfrm flipH="1" flipV="1">
                <a:off x="6872212" y="3119829"/>
                <a:ext cx="169573" cy="22422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直接连接符 756">
                <a:extLst>
                  <a:ext uri="{FF2B5EF4-FFF2-40B4-BE49-F238E27FC236}">
                    <a16:creationId xmlns:a16="http://schemas.microsoft.com/office/drawing/2014/main" id="{6DE61485-AAC2-4FD4-A4C5-B60479FDE1B0}"/>
                  </a:ext>
                </a:extLst>
              </p:cNvPr>
              <p:cNvCxnSpPr>
                <a:cxnSpLocks noChangeAspect="1"/>
                <a:stCxn id="745" idx="7"/>
                <a:endCxn id="739" idx="4"/>
              </p:cNvCxnSpPr>
              <p:nvPr/>
            </p:nvCxnSpPr>
            <p:spPr>
              <a:xfrm flipV="1">
                <a:off x="6453920" y="2875614"/>
                <a:ext cx="22342" cy="112304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直接连接符 757">
                <a:extLst>
                  <a:ext uri="{FF2B5EF4-FFF2-40B4-BE49-F238E27FC236}">
                    <a16:creationId xmlns:a16="http://schemas.microsoft.com/office/drawing/2014/main" id="{A3062A66-98E6-4DB0-96FD-AACDAF69DE48}"/>
                  </a:ext>
                </a:extLst>
              </p:cNvPr>
              <p:cNvCxnSpPr>
                <a:cxnSpLocks noChangeAspect="1"/>
                <a:stCxn id="744" idx="6"/>
                <a:endCxn id="737" idx="3"/>
              </p:cNvCxnSpPr>
              <p:nvPr/>
            </p:nvCxnSpPr>
            <p:spPr>
              <a:xfrm flipV="1">
                <a:off x="6292851" y="2729611"/>
                <a:ext cx="104817" cy="84179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直接连接符 758">
                <a:extLst>
                  <a:ext uri="{FF2B5EF4-FFF2-40B4-BE49-F238E27FC236}">
                    <a16:creationId xmlns:a16="http://schemas.microsoft.com/office/drawing/2014/main" id="{154F2F93-3E50-4EAF-A0ED-57777F222B91}"/>
                  </a:ext>
                </a:extLst>
              </p:cNvPr>
              <p:cNvCxnSpPr>
                <a:cxnSpLocks noChangeAspect="1"/>
                <a:endCxn id="743" idx="3"/>
              </p:cNvCxnSpPr>
              <p:nvPr/>
            </p:nvCxnSpPr>
            <p:spPr>
              <a:xfrm flipV="1">
                <a:off x="6258408" y="2616328"/>
                <a:ext cx="30496" cy="196975"/>
              </a:xfrm>
              <a:prstGeom prst="line">
                <a:avLst/>
              </a:prstGeom>
              <a:ln w="25400">
                <a:solidFill>
                  <a:srgbClr val="F495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直接连接符 759">
                <a:extLst>
                  <a:ext uri="{FF2B5EF4-FFF2-40B4-BE49-F238E27FC236}">
                    <a16:creationId xmlns:a16="http://schemas.microsoft.com/office/drawing/2014/main" id="{A5AEEF45-5D94-4CDA-83B8-A03CAD48B629}"/>
                  </a:ext>
                </a:extLst>
              </p:cNvPr>
              <p:cNvCxnSpPr>
                <a:cxnSpLocks noChangeAspect="1"/>
                <a:stCxn id="706" idx="6"/>
                <a:endCxn id="761" idx="2"/>
              </p:cNvCxnSpPr>
              <p:nvPr/>
            </p:nvCxnSpPr>
            <p:spPr>
              <a:xfrm>
                <a:off x="6641302" y="2725884"/>
                <a:ext cx="215415" cy="4107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1" name="流程图: 接点 760">
                <a:extLst>
                  <a:ext uri="{FF2B5EF4-FFF2-40B4-BE49-F238E27FC236}">
                    <a16:creationId xmlns:a16="http://schemas.microsoft.com/office/drawing/2014/main" id="{158ED03D-2400-4B3F-8F1F-311BE0E395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56717" y="2731787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62" name="直接连接符 761">
                <a:extLst>
                  <a:ext uri="{FF2B5EF4-FFF2-40B4-BE49-F238E27FC236}">
                    <a16:creationId xmlns:a16="http://schemas.microsoft.com/office/drawing/2014/main" id="{F81C46AB-29D3-40E8-89E6-5F5042F21A8E}"/>
                  </a:ext>
                </a:extLst>
              </p:cNvPr>
              <p:cNvCxnSpPr>
                <a:cxnSpLocks noChangeAspect="1"/>
                <a:stCxn id="764" idx="4"/>
                <a:endCxn id="761" idx="0"/>
              </p:cNvCxnSpPr>
              <p:nvPr/>
            </p:nvCxnSpPr>
            <p:spPr>
              <a:xfrm>
                <a:off x="6859738" y="2653733"/>
                <a:ext cx="32161" cy="78054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直接连接符 762">
                <a:extLst>
                  <a:ext uri="{FF2B5EF4-FFF2-40B4-BE49-F238E27FC236}">
                    <a16:creationId xmlns:a16="http://schemas.microsoft.com/office/drawing/2014/main" id="{63D01D45-A8DB-439C-A005-4330C5640F9B}"/>
                  </a:ext>
                </a:extLst>
              </p:cNvPr>
              <p:cNvCxnSpPr>
                <a:cxnSpLocks noChangeAspect="1"/>
                <a:stCxn id="736" idx="1"/>
                <a:endCxn id="761" idx="5"/>
              </p:cNvCxnSpPr>
              <p:nvPr/>
            </p:nvCxnSpPr>
            <p:spPr>
              <a:xfrm flipH="1" flipV="1">
                <a:off x="6916777" y="2791830"/>
                <a:ext cx="111704" cy="106630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4" name="流程图: 接点 763">
                <a:extLst>
                  <a:ext uri="{FF2B5EF4-FFF2-40B4-BE49-F238E27FC236}">
                    <a16:creationId xmlns:a16="http://schemas.microsoft.com/office/drawing/2014/main" id="{D0841BDA-8853-4A37-AE95-5679BB6309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24556" y="2583388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65" name="直接连接符 764">
                <a:extLst>
                  <a:ext uri="{FF2B5EF4-FFF2-40B4-BE49-F238E27FC236}">
                    <a16:creationId xmlns:a16="http://schemas.microsoft.com/office/drawing/2014/main" id="{8202F5A5-52DA-4934-9E02-793114E0B739}"/>
                  </a:ext>
                </a:extLst>
              </p:cNvPr>
              <p:cNvCxnSpPr>
                <a:cxnSpLocks noChangeAspect="1"/>
                <a:stCxn id="764" idx="0"/>
                <a:endCxn id="713" idx="4"/>
              </p:cNvCxnSpPr>
              <p:nvPr/>
            </p:nvCxnSpPr>
            <p:spPr>
              <a:xfrm flipV="1">
                <a:off x="6859738" y="2508932"/>
                <a:ext cx="32174" cy="74455"/>
              </a:xfrm>
              <a:prstGeom prst="line">
                <a:avLst/>
              </a:prstGeom>
              <a:ln w="12700">
                <a:solidFill>
                  <a:srgbClr val="9CBB5C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直接连接符 765">
                <a:extLst>
                  <a:ext uri="{FF2B5EF4-FFF2-40B4-BE49-F238E27FC236}">
                    <a16:creationId xmlns:a16="http://schemas.microsoft.com/office/drawing/2014/main" id="{03667CA4-314B-4DDE-B34B-2CA0224C8314}"/>
                  </a:ext>
                </a:extLst>
              </p:cNvPr>
              <p:cNvCxnSpPr>
                <a:cxnSpLocks noChangeAspect="1"/>
                <a:stCxn id="706" idx="5"/>
                <a:endCxn id="707" idx="2"/>
              </p:cNvCxnSpPr>
              <p:nvPr/>
            </p:nvCxnSpPr>
            <p:spPr>
              <a:xfrm>
                <a:off x="6630997" y="2750755"/>
                <a:ext cx="99159" cy="92186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7" name="流程图: 接点 766">
                <a:extLst>
                  <a:ext uri="{FF2B5EF4-FFF2-40B4-BE49-F238E27FC236}">
                    <a16:creationId xmlns:a16="http://schemas.microsoft.com/office/drawing/2014/main" id="{E652398A-D665-4EE4-8DC1-5AAD2D4618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7653" y="2801539"/>
                <a:ext cx="70366" cy="70345"/>
              </a:xfrm>
              <a:prstGeom prst="flowChartConnector">
                <a:avLst/>
              </a:prstGeom>
              <a:noFill/>
              <a:ln w="12700">
                <a:solidFill>
                  <a:srgbClr val="BE504F"/>
                </a:solidFill>
                <a:prstDash val="sysDot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768" name="直接连接符 767">
                <a:extLst>
                  <a:ext uri="{FF2B5EF4-FFF2-40B4-BE49-F238E27FC236}">
                    <a16:creationId xmlns:a16="http://schemas.microsoft.com/office/drawing/2014/main" id="{A8904774-EBEE-4EA2-B2C3-67FD31CF2C84}"/>
                  </a:ext>
                </a:extLst>
              </p:cNvPr>
              <p:cNvCxnSpPr>
                <a:cxnSpLocks noChangeAspect="1"/>
                <a:stCxn id="723" idx="5"/>
                <a:endCxn id="767" idx="2"/>
              </p:cNvCxnSpPr>
              <p:nvPr/>
            </p:nvCxnSpPr>
            <p:spPr>
              <a:xfrm>
                <a:off x="7198232" y="2759995"/>
                <a:ext cx="89421" cy="76717"/>
              </a:xfrm>
              <a:prstGeom prst="line">
                <a:avLst/>
              </a:prstGeom>
              <a:ln w="12700">
                <a:solidFill>
                  <a:srgbClr val="BE504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9" name="矩形: 圆角 768">
                <a:extLst>
                  <a:ext uri="{FF2B5EF4-FFF2-40B4-BE49-F238E27FC236}">
                    <a16:creationId xmlns:a16="http://schemas.microsoft.com/office/drawing/2014/main" id="{24F96EED-E905-4A32-8063-66BF07CF0571}"/>
                  </a:ext>
                </a:extLst>
              </p:cNvPr>
              <p:cNvSpPr/>
              <p:nvPr/>
            </p:nvSpPr>
            <p:spPr>
              <a:xfrm>
                <a:off x="6126432" y="2235915"/>
                <a:ext cx="1823769" cy="98648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702" name="直接连接符 701">
              <a:extLst>
                <a:ext uri="{FF2B5EF4-FFF2-40B4-BE49-F238E27FC236}">
                  <a16:creationId xmlns:a16="http://schemas.microsoft.com/office/drawing/2014/main" id="{018567EB-772E-44E8-97A6-6A65FA7FB193}"/>
                </a:ext>
              </a:extLst>
            </p:cNvPr>
            <p:cNvCxnSpPr>
              <a:cxnSpLocks/>
              <a:stCxn id="700" idx="2"/>
              <a:endCxn id="794" idx="0"/>
            </p:cNvCxnSpPr>
            <p:nvPr/>
          </p:nvCxnSpPr>
          <p:spPr>
            <a:xfrm flipH="1">
              <a:off x="9883683" y="4199935"/>
              <a:ext cx="636418" cy="263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直接连接符 702">
              <a:extLst>
                <a:ext uri="{FF2B5EF4-FFF2-40B4-BE49-F238E27FC236}">
                  <a16:creationId xmlns:a16="http://schemas.microsoft.com/office/drawing/2014/main" id="{FAA66E61-FF71-4DB9-B231-FA57842046DB}"/>
                </a:ext>
              </a:extLst>
            </p:cNvPr>
            <p:cNvCxnSpPr>
              <a:cxnSpLocks/>
              <a:stCxn id="700" idx="2"/>
              <a:endCxn id="780" idx="0"/>
            </p:cNvCxnSpPr>
            <p:nvPr/>
          </p:nvCxnSpPr>
          <p:spPr>
            <a:xfrm>
              <a:off x="10520101" y="4199935"/>
              <a:ext cx="606553" cy="2551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直接连接符 703">
              <a:extLst>
                <a:ext uri="{FF2B5EF4-FFF2-40B4-BE49-F238E27FC236}">
                  <a16:creationId xmlns:a16="http://schemas.microsoft.com/office/drawing/2014/main" id="{9119748A-B9DD-41DB-BA9F-21D12475620C}"/>
                </a:ext>
              </a:extLst>
            </p:cNvPr>
            <p:cNvCxnSpPr>
              <a:cxnSpLocks/>
              <a:stCxn id="769" idx="2"/>
              <a:endCxn id="700" idx="0"/>
            </p:cNvCxnSpPr>
            <p:nvPr/>
          </p:nvCxnSpPr>
          <p:spPr>
            <a:xfrm flipH="1">
              <a:off x="10520101" y="2956916"/>
              <a:ext cx="4342" cy="302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E95FBA-1365-4C4C-B550-40B869DD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6</a:t>
            </a:fld>
            <a:endParaRPr lang="en-AU" dirty="0"/>
          </a:p>
        </p:txBody>
      </p:sp>
      <p:sp>
        <p:nvSpPr>
          <p:cNvPr id="295" name="文本框 294">
            <a:extLst>
              <a:ext uri="{FF2B5EF4-FFF2-40B4-BE49-F238E27FC236}">
                <a16:creationId xmlns:a16="http://schemas.microsoft.com/office/drawing/2014/main" id="{58C4B15E-6E78-4B2A-BC61-3ED255CA2346}"/>
              </a:ext>
            </a:extLst>
          </p:cNvPr>
          <p:cNvSpPr txBox="1"/>
          <p:nvPr/>
        </p:nvSpPr>
        <p:spPr>
          <a:xfrm>
            <a:off x="846706" y="4798136"/>
            <a:ext cx="3870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000" b="1" i="1" dirty="0"/>
              <a:t>Work-Efficient: </a:t>
            </a:r>
            <a:r>
              <a:rPr lang="en-US" altLang="zh-CN" sz="2000" i="1" dirty="0"/>
              <a:t>#steps matches the best serial time complexity</a:t>
            </a:r>
          </a:p>
        </p:txBody>
      </p:sp>
      <p:grpSp>
        <p:nvGrpSpPr>
          <p:cNvPr id="298" name="组合 297">
            <a:extLst>
              <a:ext uri="{FF2B5EF4-FFF2-40B4-BE49-F238E27FC236}">
                <a16:creationId xmlns:a16="http://schemas.microsoft.com/office/drawing/2014/main" id="{1E273080-27CC-4BBD-BBA8-32BA00273C18}"/>
              </a:ext>
            </a:extLst>
          </p:cNvPr>
          <p:cNvGrpSpPr/>
          <p:nvPr/>
        </p:nvGrpSpPr>
        <p:grpSpPr>
          <a:xfrm>
            <a:off x="6643429" y="3370004"/>
            <a:ext cx="1865513" cy="936049"/>
            <a:chOff x="3788476" y="3065231"/>
            <a:chExt cx="2072792" cy="1040055"/>
          </a:xfrm>
        </p:grpSpPr>
        <p:sp>
          <p:nvSpPr>
            <p:cNvPr id="299" name="椭圆 298">
              <a:extLst>
                <a:ext uri="{FF2B5EF4-FFF2-40B4-BE49-F238E27FC236}">
                  <a16:creationId xmlns:a16="http://schemas.microsoft.com/office/drawing/2014/main" id="{810711D8-B386-4001-9370-7A493CDA88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8476" y="3065231"/>
              <a:ext cx="2072792" cy="1040055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0" name="流程图: 接点 299">
              <a:extLst>
                <a:ext uri="{FF2B5EF4-FFF2-40B4-BE49-F238E27FC236}">
                  <a16:creationId xmlns:a16="http://schemas.microsoft.com/office/drawing/2014/main" id="{0E446304-028D-4BCF-8BA6-9DADC9B2EF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8408" y="332810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1" name="流程图: 接点 300">
              <a:extLst>
                <a:ext uri="{FF2B5EF4-FFF2-40B4-BE49-F238E27FC236}">
                  <a16:creationId xmlns:a16="http://schemas.microsoft.com/office/drawing/2014/main" id="{4E61BAB2-C61F-4CC3-8CAE-FA37915F26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38324" y="3518639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2" name="流程图: 接点 301">
              <a:extLst>
                <a:ext uri="{FF2B5EF4-FFF2-40B4-BE49-F238E27FC236}">
                  <a16:creationId xmlns:a16="http://schemas.microsoft.com/office/drawing/2014/main" id="{84465473-6B7E-42A3-AF19-319792C37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154" y="369422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B1D17B64-BDE0-431A-BD98-A1D47A2ED839}"/>
                </a:ext>
              </a:extLst>
            </p:cNvPr>
            <p:cNvCxnSpPr>
              <a:cxnSpLocks noChangeAspect="1"/>
              <a:stCxn id="301" idx="7"/>
              <a:endCxn id="300" idx="3"/>
            </p:cNvCxnSpPr>
            <p:nvPr/>
          </p:nvCxnSpPr>
          <p:spPr>
            <a:xfrm flipV="1">
              <a:off x="4228415" y="3418167"/>
              <a:ext cx="75450" cy="11592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接连接符 303">
              <a:extLst>
                <a:ext uri="{FF2B5EF4-FFF2-40B4-BE49-F238E27FC236}">
                  <a16:creationId xmlns:a16="http://schemas.microsoft.com/office/drawing/2014/main" id="{49A03C52-8C11-416E-8804-7B36D771D370}"/>
                </a:ext>
              </a:extLst>
            </p:cNvPr>
            <p:cNvCxnSpPr>
              <a:cxnSpLocks noChangeAspect="1"/>
              <a:stCxn id="300" idx="5"/>
              <a:endCxn id="302" idx="0"/>
            </p:cNvCxnSpPr>
            <p:nvPr/>
          </p:nvCxnSpPr>
          <p:spPr>
            <a:xfrm>
              <a:off x="4378499" y="3418167"/>
              <a:ext cx="51430" cy="27605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接连接符 304">
              <a:extLst>
                <a:ext uri="{FF2B5EF4-FFF2-40B4-BE49-F238E27FC236}">
                  <a16:creationId xmlns:a16="http://schemas.microsoft.com/office/drawing/2014/main" id="{1A7EDA54-5532-4F30-9CC7-781FF06479D2}"/>
                </a:ext>
              </a:extLst>
            </p:cNvPr>
            <p:cNvCxnSpPr>
              <a:cxnSpLocks noChangeAspect="1"/>
              <a:stCxn id="300" idx="6"/>
              <a:endCxn id="341" idx="2"/>
            </p:cNvCxnSpPr>
            <p:nvPr/>
          </p:nvCxnSpPr>
          <p:spPr>
            <a:xfrm>
              <a:off x="4393956" y="3380861"/>
              <a:ext cx="124797" cy="2955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接连接符 305">
              <a:extLst>
                <a:ext uri="{FF2B5EF4-FFF2-40B4-BE49-F238E27FC236}">
                  <a16:creationId xmlns:a16="http://schemas.microsoft.com/office/drawing/2014/main" id="{64720EB5-D537-4DB8-BDD1-F3B34CB24ED2}"/>
                </a:ext>
              </a:extLst>
            </p:cNvPr>
            <p:cNvCxnSpPr>
              <a:cxnSpLocks noChangeAspect="1"/>
              <a:stCxn id="302" idx="6"/>
              <a:endCxn id="338" idx="3"/>
            </p:cNvCxnSpPr>
            <p:nvPr/>
          </p:nvCxnSpPr>
          <p:spPr>
            <a:xfrm flipV="1">
              <a:off x="4482702" y="3670317"/>
              <a:ext cx="99749" cy="7666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接连接符 306">
              <a:extLst>
                <a:ext uri="{FF2B5EF4-FFF2-40B4-BE49-F238E27FC236}">
                  <a16:creationId xmlns:a16="http://schemas.microsoft.com/office/drawing/2014/main" id="{7C46D501-9F6E-4EDE-834D-F02E7A7166BC}"/>
                </a:ext>
              </a:extLst>
            </p:cNvPr>
            <p:cNvCxnSpPr>
              <a:cxnSpLocks noChangeAspect="1"/>
              <a:stCxn id="301" idx="6"/>
              <a:endCxn id="341" idx="3"/>
            </p:cNvCxnSpPr>
            <p:nvPr/>
          </p:nvCxnSpPr>
          <p:spPr>
            <a:xfrm flipV="1">
              <a:off x="4243872" y="3447718"/>
              <a:ext cx="290338" cy="12368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流程图: 接点 307">
              <a:extLst>
                <a:ext uri="{FF2B5EF4-FFF2-40B4-BE49-F238E27FC236}">
                  <a16:creationId xmlns:a16="http://schemas.microsoft.com/office/drawing/2014/main" id="{59AFC2D3-0A6A-4250-AFF3-4F757852562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556245" y="3141562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9" name="流程图: 接点 308">
              <a:extLst>
                <a:ext uri="{FF2B5EF4-FFF2-40B4-BE49-F238E27FC236}">
                  <a16:creationId xmlns:a16="http://schemas.microsoft.com/office/drawing/2014/main" id="{C184AA5B-1191-48DF-B6F6-FE7C9F6630D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980469" y="3193394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0" name="流程图: 接点 309">
              <a:extLst>
                <a:ext uri="{FF2B5EF4-FFF2-40B4-BE49-F238E27FC236}">
                  <a16:creationId xmlns:a16="http://schemas.microsoft.com/office/drawing/2014/main" id="{1D72D0C0-57E6-4D92-935F-9035EB1ACE7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781769" y="3080757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1" name="流程图: 接点 310">
              <a:extLst>
                <a:ext uri="{FF2B5EF4-FFF2-40B4-BE49-F238E27FC236}">
                  <a16:creationId xmlns:a16="http://schemas.microsoft.com/office/drawing/2014/main" id="{1FC9D6E8-CAAC-44E8-BB0B-E63CED8258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1848" y="392415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6F67A4FF-9097-4EF3-90DA-5B44E6669CE0}"/>
                </a:ext>
              </a:extLst>
            </p:cNvPr>
            <p:cNvCxnSpPr>
              <a:cxnSpLocks noChangeAspect="1"/>
              <a:stCxn id="308" idx="5"/>
              <a:endCxn id="309" idx="2"/>
            </p:cNvCxnSpPr>
            <p:nvPr/>
          </p:nvCxnSpPr>
          <p:spPr>
            <a:xfrm>
              <a:off x="4653165" y="3223230"/>
              <a:ext cx="328414" cy="336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3" name="直接连接符 312">
              <a:extLst>
                <a:ext uri="{FF2B5EF4-FFF2-40B4-BE49-F238E27FC236}">
                  <a16:creationId xmlns:a16="http://schemas.microsoft.com/office/drawing/2014/main" id="{D5A013EB-9E88-42CA-A028-BAA54332683D}"/>
                </a:ext>
              </a:extLst>
            </p:cNvPr>
            <p:cNvCxnSpPr>
              <a:cxnSpLocks noChangeAspect="1"/>
              <a:stCxn id="308" idx="6"/>
              <a:endCxn id="310" idx="2"/>
            </p:cNvCxnSpPr>
            <p:nvPr/>
          </p:nvCxnSpPr>
          <p:spPr>
            <a:xfrm flipV="1">
              <a:off x="4660683" y="3144281"/>
              <a:ext cx="122196" cy="3927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接连接符 313">
              <a:extLst>
                <a:ext uri="{FF2B5EF4-FFF2-40B4-BE49-F238E27FC236}">
                  <a16:creationId xmlns:a16="http://schemas.microsoft.com/office/drawing/2014/main" id="{C9187D65-B1ED-46E1-9C98-9E3BB877144F}"/>
                </a:ext>
              </a:extLst>
            </p:cNvPr>
            <p:cNvCxnSpPr>
              <a:cxnSpLocks noChangeAspect="1"/>
              <a:stCxn id="310" idx="5"/>
              <a:endCxn id="309" idx="1"/>
            </p:cNvCxnSpPr>
            <p:nvPr/>
          </p:nvCxnSpPr>
          <p:spPr>
            <a:xfrm>
              <a:off x="4878690" y="3162426"/>
              <a:ext cx="110408" cy="548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接连接符 314">
              <a:extLst>
                <a:ext uri="{FF2B5EF4-FFF2-40B4-BE49-F238E27FC236}">
                  <a16:creationId xmlns:a16="http://schemas.microsoft.com/office/drawing/2014/main" id="{45B74294-4098-4D06-B290-37B6F1A04E77}"/>
                </a:ext>
              </a:extLst>
            </p:cNvPr>
            <p:cNvCxnSpPr>
              <a:cxnSpLocks noChangeAspect="1"/>
              <a:stCxn id="311" idx="1"/>
              <a:endCxn id="338" idx="4"/>
            </p:cNvCxnSpPr>
            <p:nvPr/>
          </p:nvCxnSpPr>
          <p:spPr>
            <a:xfrm flipV="1">
              <a:off x="4597305" y="3685770"/>
              <a:ext cx="22463" cy="2538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>
              <a:extLst>
                <a:ext uri="{FF2B5EF4-FFF2-40B4-BE49-F238E27FC236}">
                  <a16:creationId xmlns:a16="http://schemas.microsoft.com/office/drawing/2014/main" id="{6EC53518-D272-455D-8814-F1048BF7B91B}"/>
                </a:ext>
              </a:extLst>
            </p:cNvPr>
            <p:cNvCxnSpPr>
              <a:cxnSpLocks noChangeAspect="1"/>
              <a:stCxn id="311" idx="6"/>
              <a:endCxn id="331" idx="3"/>
            </p:cNvCxnSpPr>
            <p:nvPr/>
          </p:nvCxnSpPr>
          <p:spPr>
            <a:xfrm flipV="1">
              <a:off x="4687396" y="3904875"/>
              <a:ext cx="137246" cy="720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>
              <a:extLst>
                <a:ext uri="{FF2B5EF4-FFF2-40B4-BE49-F238E27FC236}">
                  <a16:creationId xmlns:a16="http://schemas.microsoft.com/office/drawing/2014/main" id="{FD6E4627-ED50-4A14-AB29-2EA391F9ABE7}"/>
                </a:ext>
              </a:extLst>
            </p:cNvPr>
            <p:cNvCxnSpPr>
              <a:cxnSpLocks noChangeAspect="1"/>
              <a:stCxn id="309" idx="5"/>
              <a:endCxn id="319" idx="1"/>
            </p:cNvCxnSpPr>
            <p:nvPr/>
          </p:nvCxnSpPr>
          <p:spPr>
            <a:xfrm>
              <a:off x="5077389" y="3275063"/>
              <a:ext cx="115643" cy="12179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流程图: 接点 317">
              <a:extLst>
                <a:ext uri="{FF2B5EF4-FFF2-40B4-BE49-F238E27FC236}">
                  <a16:creationId xmlns:a16="http://schemas.microsoft.com/office/drawing/2014/main" id="{56A184DC-FE64-4F76-9AD6-4931F0A24F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89177" y="3532500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9" name="流程图: 接点 318">
              <a:extLst>
                <a:ext uri="{FF2B5EF4-FFF2-40B4-BE49-F238E27FC236}">
                  <a16:creationId xmlns:a16="http://schemas.microsoft.com/office/drawing/2014/main" id="{928960E7-D201-4973-AA3F-D442A5797D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7575" y="3381405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0" name="流程图: 接点 319">
              <a:extLst>
                <a:ext uri="{FF2B5EF4-FFF2-40B4-BE49-F238E27FC236}">
                  <a16:creationId xmlns:a16="http://schemas.microsoft.com/office/drawing/2014/main" id="{8660739F-E29E-44B0-9EC0-8FEB2A3212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01797" y="352171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21" name="直接连接符 320">
              <a:extLst>
                <a:ext uri="{FF2B5EF4-FFF2-40B4-BE49-F238E27FC236}">
                  <a16:creationId xmlns:a16="http://schemas.microsoft.com/office/drawing/2014/main" id="{F0B7A4BD-3337-4456-ABD9-F61FABF164D1}"/>
                </a:ext>
              </a:extLst>
            </p:cNvPr>
            <p:cNvCxnSpPr>
              <a:cxnSpLocks noChangeAspect="1"/>
              <a:stCxn id="319" idx="2"/>
              <a:endCxn id="318" idx="7"/>
            </p:cNvCxnSpPr>
            <p:nvPr/>
          </p:nvCxnSpPr>
          <p:spPr>
            <a:xfrm flipH="1">
              <a:off x="5079268" y="3434163"/>
              <a:ext cx="98307" cy="1137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>
              <a:extLst>
                <a:ext uri="{FF2B5EF4-FFF2-40B4-BE49-F238E27FC236}">
                  <a16:creationId xmlns:a16="http://schemas.microsoft.com/office/drawing/2014/main" id="{F97444FA-CD48-435C-8035-5CD4877EBB4B}"/>
                </a:ext>
              </a:extLst>
            </p:cNvPr>
            <p:cNvCxnSpPr>
              <a:cxnSpLocks noChangeAspect="1"/>
              <a:stCxn id="319" idx="4"/>
              <a:endCxn id="344" idx="0"/>
            </p:cNvCxnSpPr>
            <p:nvPr/>
          </p:nvCxnSpPr>
          <p:spPr>
            <a:xfrm>
              <a:off x="5230349" y="3486922"/>
              <a:ext cx="35825" cy="1979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>
              <a:extLst>
                <a:ext uri="{FF2B5EF4-FFF2-40B4-BE49-F238E27FC236}">
                  <a16:creationId xmlns:a16="http://schemas.microsoft.com/office/drawing/2014/main" id="{04AC28E6-C82D-40CC-943C-19CF6560B1A9}"/>
                </a:ext>
              </a:extLst>
            </p:cNvPr>
            <p:cNvCxnSpPr>
              <a:cxnSpLocks noChangeAspect="1"/>
              <a:stCxn id="319" idx="6"/>
              <a:endCxn id="320" idx="1"/>
            </p:cNvCxnSpPr>
            <p:nvPr/>
          </p:nvCxnSpPr>
          <p:spPr>
            <a:xfrm>
              <a:off x="5283123" y="3434163"/>
              <a:ext cx="134132" cy="1030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>
              <a:extLst>
                <a:ext uri="{FF2B5EF4-FFF2-40B4-BE49-F238E27FC236}">
                  <a16:creationId xmlns:a16="http://schemas.microsoft.com/office/drawing/2014/main" id="{89D2145E-4856-47B1-B038-91AC0EED9425}"/>
                </a:ext>
              </a:extLst>
            </p:cNvPr>
            <p:cNvCxnSpPr>
              <a:cxnSpLocks noChangeAspect="1"/>
              <a:stCxn id="320" idx="3"/>
              <a:endCxn id="344" idx="6"/>
            </p:cNvCxnSpPr>
            <p:nvPr/>
          </p:nvCxnSpPr>
          <p:spPr>
            <a:xfrm flipH="1">
              <a:off x="5318948" y="3611776"/>
              <a:ext cx="98307" cy="12586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接连接符 324">
              <a:extLst>
                <a:ext uri="{FF2B5EF4-FFF2-40B4-BE49-F238E27FC236}">
                  <a16:creationId xmlns:a16="http://schemas.microsoft.com/office/drawing/2014/main" id="{27F5CA11-433D-4835-AEA1-47DFBCC6E2B6}"/>
                </a:ext>
              </a:extLst>
            </p:cNvPr>
            <p:cNvCxnSpPr>
              <a:cxnSpLocks noChangeAspect="1"/>
              <a:stCxn id="318" idx="6"/>
              <a:endCxn id="320" idx="2"/>
            </p:cNvCxnSpPr>
            <p:nvPr/>
          </p:nvCxnSpPr>
          <p:spPr>
            <a:xfrm flipV="1">
              <a:off x="5094725" y="3574470"/>
              <a:ext cx="307073" cy="107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流程图: 接点 325">
              <a:extLst>
                <a:ext uri="{FF2B5EF4-FFF2-40B4-BE49-F238E27FC236}">
                  <a16:creationId xmlns:a16="http://schemas.microsoft.com/office/drawing/2014/main" id="{B8F9A69E-89FD-44D5-A1D4-7F6B04FC7D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7039" y="341714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7" name="流程图: 接点 326">
              <a:extLst>
                <a:ext uri="{FF2B5EF4-FFF2-40B4-BE49-F238E27FC236}">
                  <a16:creationId xmlns:a16="http://schemas.microsoft.com/office/drawing/2014/main" id="{C1C987EF-BC62-4D80-806F-F907A5F9F4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19747" y="3684881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28" name="直接连接符 327">
              <a:extLst>
                <a:ext uri="{FF2B5EF4-FFF2-40B4-BE49-F238E27FC236}">
                  <a16:creationId xmlns:a16="http://schemas.microsoft.com/office/drawing/2014/main" id="{AAB381E9-3A76-4877-B5BE-1D8C391202BD}"/>
                </a:ext>
              </a:extLst>
            </p:cNvPr>
            <p:cNvCxnSpPr>
              <a:cxnSpLocks noChangeAspect="1"/>
              <a:stCxn id="326" idx="2"/>
              <a:endCxn id="320" idx="7"/>
            </p:cNvCxnSpPr>
            <p:nvPr/>
          </p:nvCxnSpPr>
          <p:spPr>
            <a:xfrm flipH="1">
              <a:off x="5491888" y="3469904"/>
              <a:ext cx="165150" cy="6726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接连接符 328">
              <a:extLst>
                <a:ext uri="{FF2B5EF4-FFF2-40B4-BE49-F238E27FC236}">
                  <a16:creationId xmlns:a16="http://schemas.microsoft.com/office/drawing/2014/main" id="{0BB32DF6-E976-4E2E-B795-DEDFF1EC4FCB}"/>
                </a:ext>
              </a:extLst>
            </p:cNvPr>
            <p:cNvCxnSpPr>
              <a:cxnSpLocks noChangeAspect="1"/>
              <a:stCxn id="327" idx="1"/>
              <a:endCxn id="320" idx="5"/>
            </p:cNvCxnSpPr>
            <p:nvPr/>
          </p:nvCxnSpPr>
          <p:spPr>
            <a:xfrm flipH="1" flipV="1">
              <a:off x="5491888" y="3611776"/>
              <a:ext cx="143316" cy="88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接连接符 329">
              <a:extLst>
                <a:ext uri="{FF2B5EF4-FFF2-40B4-BE49-F238E27FC236}">
                  <a16:creationId xmlns:a16="http://schemas.microsoft.com/office/drawing/2014/main" id="{E940ADAE-5366-4CF8-BFA0-96A8C5E38B96}"/>
                </a:ext>
              </a:extLst>
            </p:cNvPr>
            <p:cNvCxnSpPr>
              <a:cxnSpLocks noChangeAspect="1"/>
              <a:stCxn id="326" idx="4"/>
              <a:endCxn id="327" idx="0"/>
            </p:cNvCxnSpPr>
            <p:nvPr/>
          </p:nvCxnSpPr>
          <p:spPr>
            <a:xfrm flipH="1">
              <a:off x="5672522" y="3522663"/>
              <a:ext cx="37291" cy="1622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流程图: 接点 330">
              <a:extLst>
                <a:ext uri="{FF2B5EF4-FFF2-40B4-BE49-F238E27FC236}">
                  <a16:creationId xmlns:a16="http://schemas.microsoft.com/office/drawing/2014/main" id="{D5F3A789-9D0F-4B05-8694-DD322ECFD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9185" y="3814810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2" name="流程图: 接点 331">
              <a:extLst>
                <a:ext uri="{FF2B5EF4-FFF2-40B4-BE49-F238E27FC236}">
                  <a16:creationId xmlns:a16="http://schemas.microsoft.com/office/drawing/2014/main" id="{034069D7-703A-4B64-B32D-9F408C0F4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2964" y="3486922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33" name="直接连接符 332">
              <a:extLst>
                <a:ext uri="{FF2B5EF4-FFF2-40B4-BE49-F238E27FC236}">
                  <a16:creationId xmlns:a16="http://schemas.microsoft.com/office/drawing/2014/main" id="{993E2E31-2A1C-4911-AB1B-408F59F03365}"/>
                </a:ext>
              </a:extLst>
            </p:cNvPr>
            <p:cNvCxnSpPr>
              <a:cxnSpLocks noChangeAspect="1"/>
              <a:stCxn id="332" idx="4"/>
              <a:endCxn id="334" idx="1"/>
            </p:cNvCxnSpPr>
            <p:nvPr/>
          </p:nvCxnSpPr>
          <p:spPr>
            <a:xfrm>
              <a:off x="3915738" y="3592440"/>
              <a:ext cx="43258" cy="11348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流程图: 接点 333">
              <a:extLst>
                <a:ext uri="{FF2B5EF4-FFF2-40B4-BE49-F238E27FC236}">
                  <a16:creationId xmlns:a16="http://schemas.microsoft.com/office/drawing/2014/main" id="{2135C99F-BB85-49C8-BE6E-AB160987B1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3539" y="369047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35" name="直接连接符 334">
              <a:extLst>
                <a:ext uri="{FF2B5EF4-FFF2-40B4-BE49-F238E27FC236}">
                  <a16:creationId xmlns:a16="http://schemas.microsoft.com/office/drawing/2014/main" id="{76FF9EBA-BAA5-49B5-81E3-F3DCE31F88E9}"/>
                </a:ext>
              </a:extLst>
            </p:cNvPr>
            <p:cNvCxnSpPr>
              <a:cxnSpLocks noChangeAspect="1"/>
              <a:stCxn id="332" idx="6"/>
              <a:endCxn id="301" idx="2"/>
            </p:cNvCxnSpPr>
            <p:nvPr/>
          </p:nvCxnSpPr>
          <p:spPr>
            <a:xfrm>
              <a:off x="3968512" y="3539682"/>
              <a:ext cx="169811" cy="3171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接连接符 335">
              <a:extLst>
                <a:ext uri="{FF2B5EF4-FFF2-40B4-BE49-F238E27FC236}">
                  <a16:creationId xmlns:a16="http://schemas.microsoft.com/office/drawing/2014/main" id="{88087CC0-38F8-4497-BDE1-3C38E2DBE135}"/>
                </a:ext>
              </a:extLst>
            </p:cNvPr>
            <p:cNvCxnSpPr>
              <a:cxnSpLocks noChangeAspect="1"/>
              <a:stCxn id="334" idx="7"/>
              <a:endCxn id="301" idx="3"/>
            </p:cNvCxnSpPr>
            <p:nvPr/>
          </p:nvCxnSpPr>
          <p:spPr>
            <a:xfrm flipV="1">
              <a:off x="4033630" y="3608703"/>
              <a:ext cx="120151" cy="9722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接连接符 336">
              <a:extLst>
                <a:ext uri="{FF2B5EF4-FFF2-40B4-BE49-F238E27FC236}">
                  <a16:creationId xmlns:a16="http://schemas.microsoft.com/office/drawing/2014/main" id="{BACAA0F3-712A-474D-B67D-28B4E89EB237}"/>
                </a:ext>
              </a:extLst>
            </p:cNvPr>
            <p:cNvCxnSpPr>
              <a:cxnSpLocks noChangeAspect="1"/>
              <a:stCxn id="301" idx="6"/>
              <a:endCxn id="338" idx="2"/>
            </p:cNvCxnSpPr>
            <p:nvPr/>
          </p:nvCxnSpPr>
          <p:spPr>
            <a:xfrm>
              <a:off x="4243872" y="3571398"/>
              <a:ext cx="323122" cy="6161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流程图: 接点 337">
              <a:extLst>
                <a:ext uri="{FF2B5EF4-FFF2-40B4-BE49-F238E27FC236}">
                  <a16:creationId xmlns:a16="http://schemas.microsoft.com/office/drawing/2014/main" id="{706FB939-5326-4938-A2E2-093C7C3B57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6994" y="3580252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39" name="直接连接符 338">
              <a:extLst>
                <a:ext uri="{FF2B5EF4-FFF2-40B4-BE49-F238E27FC236}">
                  <a16:creationId xmlns:a16="http://schemas.microsoft.com/office/drawing/2014/main" id="{D73FD7B5-EF00-4198-AC0A-118B7762CEC5}"/>
                </a:ext>
              </a:extLst>
            </p:cNvPr>
            <p:cNvCxnSpPr>
              <a:cxnSpLocks noChangeAspect="1"/>
              <a:stCxn id="341" idx="4"/>
              <a:endCxn id="338" idx="0"/>
            </p:cNvCxnSpPr>
            <p:nvPr/>
          </p:nvCxnSpPr>
          <p:spPr>
            <a:xfrm>
              <a:off x="4571527" y="3463170"/>
              <a:ext cx="48242" cy="11708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接连接符 339">
              <a:extLst>
                <a:ext uri="{FF2B5EF4-FFF2-40B4-BE49-F238E27FC236}">
                  <a16:creationId xmlns:a16="http://schemas.microsoft.com/office/drawing/2014/main" id="{FC4498B3-7CFA-4586-8F6B-559133686648}"/>
                </a:ext>
              </a:extLst>
            </p:cNvPr>
            <p:cNvCxnSpPr>
              <a:cxnSpLocks noChangeAspect="1"/>
              <a:stCxn id="331" idx="1"/>
              <a:endCxn id="338" idx="5"/>
            </p:cNvCxnSpPr>
            <p:nvPr/>
          </p:nvCxnSpPr>
          <p:spPr>
            <a:xfrm flipH="1" flipV="1">
              <a:off x="4657085" y="3670317"/>
              <a:ext cx="167556" cy="1599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流程图: 接点 340">
              <a:extLst>
                <a:ext uri="{FF2B5EF4-FFF2-40B4-BE49-F238E27FC236}">
                  <a16:creationId xmlns:a16="http://schemas.microsoft.com/office/drawing/2014/main" id="{B20EF93A-6B3F-41A3-B21D-735106A8A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18752" y="335765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42" name="直接连接符 341">
              <a:extLst>
                <a:ext uri="{FF2B5EF4-FFF2-40B4-BE49-F238E27FC236}">
                  <a16:creationId xmlns:a16="http://schemas.microsoft.com/office/drawing/2014/main" id="{0885E576-A341-4A64-A998-DE429B72FA03}"/>
                </a:ext>
              </a:extLst>
            </p:cNvPr>
            <p:cNvCxnSpPr>
              <a:cxnSpLocks noChangeAspect="1"/>
              <a:stCxn id="341" idx="0"/>
              <a:endCxn id="308" idx="4"/>
            </p:cNvCxnSpPr>
            <p:nvPr/>
          </p:nvCxnSpPr>
          <p:spPr>
            <a:xfrm flipV="1">
              <a:off x="4571527" y="3245970"/>
              <a:ext cx="48260" cy="11168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接连接符 342">
              <a:extLst>
                <a:ext uri="{FF2B5EF4-FFF2-40B4-BE49-F238E27FC236}">
                  <a16:creationId xmlns:a16="http://schemas.microsoft.com/office/drawing/2014/main" id="{5FDB40B0-2547-454D-9A53-28028346F730}"/>
                </a:ext>
              </a:extLst>
            </p:cNvPr>
            <p:cNvCxnSpPr>
              <a:cxnSpLocks noChangeAspect="1"/>
              <a:stCxn id="301" idx="5"/>
              <a:endCxn id="302" idx="2"/>
            </p:cNvCxnSpPr>
            <p:nvPr/>
          </p:nvCxnSpPr>
          <p:spPr>
            <a:xfrm>
              <a:off x="4228415" y="3608703"/>
              <a:ext cx="148739" cy="1382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流程图: 接点 343">
              <a:extLst>
                <a:ext uri="{FF2B5EF4-FFF2-40B4-BE49-F238E27FC236}">
                  <a16:creationId xmlns:a16="http://schemas.microsoft.com/office/drawing/2014/main" id="{144FEE7C-9BFC-4115-92AB-E8CFAA224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13400" y="3684881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45" name="直接连接符 344">
              <a:extLst>
                <a:ext uri="{FF2B5EF4-FFF2-40B4-BE49-F238E27FC236}">
                  <a16:creationId xmlns:a16="http://schemas.microsoft.com/office/drawing/2014/main" id="{76D6C072-5E4D-4CB5-9FFA-7BD0D9256D49}"/>
                </a:ext>
              </a:extLst>
            </p:cNvPr>
            <p:cNvCxnSpPr>
              <a:cxnSpLocks noChangeAspect="1"/>
              <a:stCxn id="318" idx="5"/>
              <a:endCxn id="344" idx="2"/>
            </p:cNvCxnSpPr>
            <p:nvPr/>
          </p:nvCxnSpPr>
          <p:spPr>
            <a:xfrm>
              <a:off x="5079268" y="3622565"/>
              <a:ext cx="134132" cy="11507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组合 345">
            <a:extLst>
              <a:ext uri="{FF2B5EF4-FFF2-40B4-BE49-F238E27FC236}">
                <a16:creationId xmlns:a16="http://schemas.microsoft.com/office/drawing/2014/main" id="{F3DDB280-AA31-4B12-A869-4FED7CE95BEF}"/>
              </a:ext>
            </a:extLst>
          </p:cNvPr>
          <p:cNvGrpSpPr>
            <a:grpSpLocks noChangeAspect="1"/>
          </p:cNvGrpSpPr>
          <p:nvPr/>
        </p:nvGrpSpPr>
        <p:grpSpPr>
          <a:xfrm>
            <a:off x="8626245" y="3351865"/>
            <a:ext cx="1892619" cy="1021369"/>
            <a:chOff x="6288329" y="2888038"/>
            <a:chExt cx="2628638" cy="1418568"/>
          </a:xfrm>
        </p:grpSpPr>
        <p:sp>
          <p:nvSpPr>
            <p:cNvPr id="347" name="椭圆 346">
              <a:extLst>
                <a:ext uri="{FF2B5EF4-FFF2-40B4-BE49-F238E27FC236}">
                  <a16:creationId xmlns:a16="http://schemas.microsoft.com/office/drawing/2014/main" id="{4A86977F-A5FB-4A99-A833-38E00FF59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8329" y="2888038"/>
              <a:ext cx="2628638" cy="1418568"/>
            </a:xfrm>
            <a:prstGeom prst="ellips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8" name="流程图: 接点 347">
              <a:extLst>
                <a:ext uri="{FF2B5EF4-FFF2-40B4-BE49-F238E27FC236}">
                  <a16:creationId xmlns:a16="http://schemas.microsoft.com/office/drawing/2014/main" id="{84AFFD05-83EF-4E5C-859C-0841C88979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4409" y="334453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9" name="流程图: 接点 348">
              <a:extLst>
                <a:ext uri="{FF2B5EF4-FFF2-40B4-BE49-F238E27FC236}">
                  <a16:creationId xmlns:a16="http://schemas.microsoft.com/office/drawing/2014/main" id="{74067FEA-EEF3-480E-862D-F9BA98760E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14325" y="3535073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0" name="流程图: 接点 349">
              <a:extLst>
                <a:ext uri="{FF2B5EF4-FFF2-40B4-BE49-F238E27FC236}">
                  <a16:creationId xmlns:a16="http://schemas.microsoft.com/office/drawing/2014/main" id="{D4FA2AFC-2017-4C80-B676-4A6694308D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53155" y="3710658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51" name="直接连接符 350">
              <a:extLst>
                <a:ext uri="{FF2B5EF4-FFF2-40B4-BE49-F238E27FC236}">
                  <a16:creationId xmlns:a16="http://schemas.microsoft.com/office/drawing/2014/main" id="{2C8E37DC-E842-45D4-838B-752A21F2CF7D}"/>
                </a:ext>
              </a:extLst>
            </p:cNvPr>
            <p:cNvCxnSpPr>
              <a:cxnSpLocks noChangeAspect="1"/>
              <a:stCxn id="349" idx="7"/>
              <a:endCxn id="348" idx="3"/>
            </p:cNvCxnSpPr>
            <p:nvPr/>
          </p:nvCxnSpPr>
          <p:spPr>
            <a:xfrm flipV="1">
              <a:off x="7004416" y="3434601"/>
              <a:ext cx="75450" cy="115924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直接连接符 351">
              <a:extLst>
                <a:ext uri="{FF2B5EF4-FFF2-40B4-BE49-F238E27FC236}">
                  <a16:creationId xmlns:a16="http://schemas.microsoft.com/office/drawing/2014/main" id="{2AAB261B-575A-4F0A-9178-574A650B3DBA}"/>
                </a:ext>
              </a:extLst>
            </p:cNvPr>
            <p:cNvCxnSpPr>
              <a:cxnSpLocks noChangeAspect="1"/>
              <a:stCxn id="348" idx="5"/>
              <a:endCxn id="350" idx="0"/>
            </p:cNvCxnSpPr>
            <p:nvPr/>
          </p:nvCxnSpPr>
          <p:spPr>
            <a:xfrm>
              <a:off x="7154500" y="3434601"/>
              <a:ext cx="51430" cy="276057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直接连接符 352">
              <a:extLst>
                <a:ext uri="{FF2B5EF4-FFF2-40B4-BE49-F238E27FC236}">
                  <a16:creationId xmlns:a16="http://schemas.microsoft.com/office/drawing/2014/main" id="{30BF71A0-4399-4DB9-B109-CE2586F684EC}"/>
                </a:ext>
              </a:extLst>
            </p:cNvPr>
            <p:cNvCxnSpPr>
              <a:cxnSpLocks noChangeAspect="1"/>
              <a:stCxn id="348" idx="6"/>
              <a:endCxn id="407" idx="2"/>
            </p:cNvCxnSpPr>
            <p:nvPr/>
          </p:nvCxnSpPr>
          <p:spPr>
            <a:xfrm>
              <a:off x="7169957" y="3397295"/>
              <a:ext cx="124797" cy="2955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直接连接符 353">
              <a:extLst>
                <a:ext uri="{FF2B5EF4-FFF2-40B4-BE49-F238E27FC236}">
                  <a16:creationId xmlns:a16="http://schemas.microsoft.com/office/drawing/2014/main" id="{2E28904C-A276-4CCA-AE47-6588C80E0480}"/>
                </a:ext>
              </a:extLst>
            </p:cNvPr>
            <p:cNvCxnSpPr>
              <a:cxnSpLocks noChangeAspect="1"/>
              <a:stCxn id="350" idx="6"/>
              <a:endCxn id="404" idx="3"/>
            </p:cNvCxnSpPr>
            <p:nvPr/>
          </p:nvCxnSpPr>
          <p:spPr>
            <a:xfrm flipV="1">
              <a:off x="7258703" y="3686751"/>
              <a:ext cx="99749" cy="7666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直接连接符 354">
              <a:extLst>
                <a:ext uri="{FF2B5EF4-FFF2-40B4-BE49-F238E27FC236}">
                  <a16:creationId xmlns:a16="http://schemas.microsoft.com/office/drawing/2014/main" id="{92239714-4830-4730-B651-A89E0532643A}"/>
                </a:ext>
              </a:extLst>
            </p:cNvPr>
            <p:cNvCxnSpPr>
              <a:cxnSpLocks noChangeAspect="1"/>
              <a:stCxn id="349" idx="6"/>
              <a:endCxn id="407" idx="3"/>
            </p:cNvCxnSpPr>
            <p:nvPr/>
          </p:nvCxnSpPr>
          <p:spPr>
            <a:xfrm flipV="1">
              <a:off x="7019873" y="3464152"/>
              <a:ext cx="290338" cy="12368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6" name="流程图: 接点 355">
              <a:extLst>
                <a:ext uri="{FF2B5EF4-FFF2-40B4-BE49-F238E27FC236}">
                  <a16:creationId xmlns:a16="http://schemas.microsoft.com/office/drawing/2014/main" id="{C0F40819-9116-4607-917F-753734D76A3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332246" y="3157996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7" name="流程图: 接点 356">
              <a:extLst>
                <a:ext uri="{FF2B5EF4-FFF2-40B4-BE49-F238E27FC236}">
                  <a16:creationId xmlns:a16="http://schemas.microsoft.com/office/drawing/2014/main" id="{3228A01E-23E9-4FF6-B437-CA2F8E0D151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756470" y="3209828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8" name="流程图: 接点 357">
              <a:extLst>
                <a:ext uri="{FF2B5EF4-FFF2-40B4-BE49-F238E27FC236}">
                  <a16:creationId xmlns:a16="http://schemas.microsoft.com/office/drawing/2014/main" id="{0AFB16CF-8A9B-4786-9484-D6284C7C568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557770" y="3097191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9" name="流程图: 接点 358">
              <a:extLst>
                <a:ext uri="{FF2B5EF4-FFF2-40B4-BE49-F238E27FC236}">
                  <a16:creationId xmlns:a16="http://schemas.microsoft.com/office/drawing/2014/main" id="{F5E70D10-13E7-43E9-BBCA-BC89243AC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57849" y="3940593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0" name="直接连接符 359">
              <a:extLst>
                <a:ext uri="{FF2B5EF4-FFF2-40B4-BE49-F238E27FC236}">
                  <a16:creationId xmlns:a16="http://schemas.microsoft.com/office/drawing/2014/main" id="{86E2BA72-B61E-4401-83BE-0431DC3551C3}"/>
                </a:ext>
              </a:extLst>
            </p:cNvPr>
            <p:cNvCxnSpPr>
              <a:cxnSpLocks noChangeAspect="1"/>
              <a:stCxn id="356" idx="5"/>
              <a:endCxn id="357" idx="2"/>
            </p:cNvCxnSpPr>
            <p:nvPr/>
          </p:nvCxnSpPr>
          <p:spPr>
            <a:xfrm>
              <a:off x="7429166" y="3239664"/>
              <a:ext cx="328414" cy="336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1" name="直接连接符 360">
              <a:extLst>
                <a:ext uri="{FF2B5EF4-FFF2-40B4-BE49-F238E27FC236}">
                  <a16:creationId xmlns:a16="http://schemas.microsoft.com/office/drawing/2014/main" id="{E5E8044E-B385-440B-864E-9F65259005FC}"/>
                </a:ext>
              </a:extLst>
            </p:cNvPr>
            <p:cNvCxnSpPr>
              <a:cxnSpLocks noChangeAspect="1"/>
              <a:stCxn id="356" idx="6"/>
              <a:endCxn id="358" idx="2"/>
            </p:cNvCxnSpPr>
            <p:nvPr/>
          </p:nvCxnSpPr>
          <p:spPr>
            <a:xfrm flipV="1">
              <a:off x="7436684" y="3160715"/>
              <a:ext cx="122196" cy="3927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直接连接符 361">
              <a:extLst>
                <a:ext uri="{FF2B5EF4-FFF2-40B4-BE49-F238E27FC236}">
                  <a16:creationId xmlns:a16="http://schemas.microsoft.com/office/drawing/2014/main" id="{F41A4F6C-7112-4216-A9EC-BA3EE9042813}"/>
                </a:ext>
              </a:extLst>
            </p:cNvPr>
            <p:cNvCxnSpPr>
              <a:cxnSpLocks noChangeAspect="1"/>
              <a:stCxn id="358" idx="5"/>
              <a:endCxn id="357" idx="1"/>
            </p:cNvCxnSpPr>
            <p:nvPr/>
          </p:nvCxnSpPr>
          <p:spPr>
            <a:xfrm>
              <a:off x="7654691" y="3178860"/>
              <a:ext cx="110408" cy="548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直接连接符 362">
              <a:extLst>
                <a:ext uri="{FF2B5EF4-FFF2-40B4-BE49-F238E27FC236}">
                  <a16:creationId xmlns:a16="http://schemas.microsoft.com/office/drawing/2014/main" id="{D2D03B20-18B0-411C-A40F-9603FCC5D283}"/>
                </a:ext>
              </a:extLst>
            </p:cNvPr>
            <p:cNvCxnSpPr>
              <a:cxnSpLocks noChangeAspect="1"/>
              <a:stCxn id="359" idx="1"/>
              <a:endCxn id="404" idx="4"/>
            </p:cNvCxnSpPr>
            <p:nvPr/>
          </p:nvCxnSpPr>
          <p:spPr>
            <a:xfrm flipV="1">
              <a:off x="7373306" y="3702204"/>
              <a:ext cx="22463" cy="2538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直接连接符 363">
              <a:extLst>
                <a:ext uri="{FF2B5EF4-FFF2-40B4-BE49-F238E27FC236}">
                  <a16:creationId xmlns:a16="http://schemas.microsoft.com/office/drawing/2014/main" id="{25504BF2-98BF-4A99-B3C5-7B8A268E1DCC}"/>
                </a:ext>
              </a:extLst>
            </p:cNvPr>
            <p:cNvCxnSpPr>
              <a:cxnSpLocks noChangeAspect="1"/>
              <a:stCxn id="359" idx="6"/>
              <a:endCxn id="379" idx="3"/>
            </p:cNvCxnSpPr>
            <p:nvPr/>
          </p:nvCxnSpPr>
          <p:spPr>
            <a:xfrm flipV="1">
              <a:off x="7463397" y="3921309"/>
              <a:ext cx="137246" cy="7204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直接连接符 364">
              <a:extLst>
                <a:ext uri="{FF2B5EF4-FFF2-40B4-BE49-F238E27FC236}">
                  <a16:creationId xmlns:a16="http://schemas.microsoft.com/office/drawing/2014/main" id="{EE7A7114-9B30-43C2-B706-046022B7696E}"/>
                </a:ext>
              </a:extLst>
            </p:cNvPr>
            <p:cNvCxnSpPr>
              <a:cxnSpLocks noChangeAspect="1"/>
              <a:stCxn id="357" idx="5"/>
              <a:endCxn id="367" idx="1"/>
            </p:cNvCxnSpPr>
            <p:nvPr/>
          </p:nvCxnSpPr>
          <p:spPr>
            <a:xfrm>
              <a:off x="7853390" y="3291497"/>
              <a:ext cx="115643" cy="12179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6" name="流程图: 接点 365">
              <a:extLst>
                <a:ext uri="{FF2B5EF4-FFF2-40B4-BE49-F238E27FC236}">
                  <a16:creationId xmlns:a16="http://schemas.microsoft.com/office/drawing/2014/main" id="{69579BD9-88DC-4D0B-8134-34BAAE41C5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65178" y="3548934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7" name="流程图: 接点 366">
              <a:extLst>
                <a:ext uri="{FF2B5EF4-FFF2-40B4-BE49-F238E27FC236}">
                  <a16:creationId xmlns:a16="http://schemas.microsoft.com/office/drawing/2014/main" id="{4C167F43-DFFA-4F28-8A3F-DA94A87C6B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53576" y="3397839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8" name="流程图: 接点 367">
              <a:extLst>
                <a:ext uri="{FF2B5EF4-FFF2-40B4-BE49-F238E27FC236}">
                  <a16:creationId xmlns:a16="http://schemas.microsoft.com/office/drawing/2014/main" id="{33285437-1A5E-4511-B6AB-6A89101832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7798" y="353814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9" name="直接连接符 368">
              <a:extLst>
                <a:ext uri="{FF2B5EF4-FFF2-40B4-BE49-F238E27FC236}">
                  <a16:creationId xmlns:a16="http://schemas.microsoft.com/office/drawing/2014/main" id="{A588BB5B-2A82-4493-A302-7E81A592B05D}"/>
                </a:ext>
              </a:extLst>
            </p:cNvPr>
            <p:cNvCxnSpPr>
              <a:cxnSpLocks noChangeAspect="1"/>
              <a:stCxn id="367" idx="2"/>
              <a:endCxn id="366" idx="7"/>
            </p:cNvCxnSpPr>
            <p:nvPr/>
          </p:nvCxnSpPr>
          <p:spPr>
            <a:xfrm flipH="1">
              <a:off x="7855269" y="3450597"/>
              <a:ext cx="98307" cy="1137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连接符 369">
              <a:extLst>
                <a:ext uri="{FF2B5EF4-FFF2-40B4-BE49-F238E27FC236}">
                  <a16:creationId xmlns:a16="http://schemas.microsoft.com/office/drawing/2014/main" id="{7ADA701C-2EB7-45F0-B44B-6878A74451B1}"/>
                </a:ext>
              </a:extLst>
            </p:cNvPr>
            <p:cNvCxnSpPr>
              <a:cxnSpLocks noChangeAspect="1"/>
              <a:stCxn id="367" idx="4"/>
              <a:endCxn id="410" idx="0"/>
            </p:cNvCxnSpPr>
            <p:nvPr/>
          </p:nvCxnSpPr>
          <p:spPr>
            <a:xfrm>
              <a:off x="8006350" y="3503356"/>
              <a:ext cx="35825" cy="19795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连接符 370">
              <a:extLst>
                <a:ext uri="{FF2B5EF4-FFF2-40B4-BE49-F238E27FC236}">
                  <a16:creationId xmlns:a16="http://schemas.microsoft.com/office/drawing/2014/main" id="{8257264C-80B2-4BB7-A044-331F81D1009A}"/>
                </a:ext>
              </a:extLst>
            </p:cNvPr>
            <p:cNvCxnSpPr>
              <a:cxnSpLocks noChangeAspect="1"/>
              <a:stCxn id="367" idx="6"/>
              <a:endCxn id="368" idx="1"/>
            </p:cNvCxnSpPr>
            <p:nvPr/>
          </p:nvCxnSpPr>
          <p:spPr>
            <a:xfrm>
              <a:off x="8059124" y="3450597"/>
              <a:ext cx="134132" cy="10300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连接符 371">
              <a:extLst>
                <a:ext uri="{FF2B5EF4-FFF2-40B4-BE49-F238E27FC236}">
                  <a16:creationId xmlns:a16="http://schemas.microsoft.com/office/drawing/2014/main" id="{C2ECB8A8-068D-41E3-96FD-46D36BCD979B}"/>
                </a:ext>
              </a:extLst>
            </p:cNvPr>
            <p:cNvCxnSpPr>
              <a:cxnSpLocks noChangeAspect="1"/>
              <a:stCxn id="368" idx="3"/>
              <a:endCxn id="410" idx="6"/>
            </p:cNvCxnSpPr>
            <p:nvPr/>
          </p:nvCxnSpPr>
          <p:spPr>
            <a:xfrm flipH="1">
              <a:off x="8094949" y="3628210"/>
              <a:ext cx="98307" cy="12586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连接符 372">
              <a:extLst>
                <a:ext uri="{FF2B5EF4-FFF2-40B4-BE49-F238E27FC236}">
                  <a16:creationId xmlns:a16="http://schemas.microsoft.com/office/drawing/2014/main" id="{BADEA136-AC6D-484A-A478-947629692B9D}"/>
                </a:ext>
              </a:extLst>
            </p:cNvPr>
            <p:cNvCxnSpPr>
              <a:cxnSpLocks noChangeAspect="1"/>
              <a:stCxn id="366" idx="6"/>
              <a:endCxn id="368" idx="2"/>
            </p:cNvCxnSpPr>
            <p:nvPr/>
          </p:nvCxnSpPr>
          <p:spPr>
            <a:xfrm flipV="1">
              <a:off x="7870726" y="3590904"/>
              <a:ext cx="307073" cy="1078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流程图: 接点 373">
              <a:extLst>
                <a:ext uri="{FF2B5EF4-FFF2-40B4-BE49-F238E27FC236}">
                  <a16:creationId xmlns:a16="http://schemas.microsoft.com/office/drawing/2014/main" id="{1B1140EF-71D1-4001-94D7-7DC0073C43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33040" y="343357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5" name="流程图: 接点 374">
              <a:extLst>
                <a:ext uri="{FF2B5EF4-FFF2-40B4-BE49-F238E27FC236}">
                  <a16:creationId xmlns:a16="http://schemas.microsoft.com/office/drawing/2014/main" id="{0109DE04-13EF-49FE-82F0-88AC9D33C1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95748" y="3701315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76" name="直接连接符 375">
              <a:extLst>
                <a:ext uri="{FF2B5EF4-FFF2-40B4-BE49-F238E27FC236}">
                  <a16:creationId xmlns:a16="http://schemas.microsoft.com/office/drawing/2014/main" id="{84615416-B0BA-42DA-9BCF-29253A4422FB}"/>
                </a:ext>
              </a:extLst>
            </p:cNvPr>
            <p:cNvCxnSpPr>
              <a:cxnSpLocks noChangeAspect="1"/>
              <a:stCxn id="374" idx="2"/>
              <a:endCxn id="368" idx="7"/>
            </p:cNvCxnSpPr>
            <p:nvPr/>
          </p:nvCxnSpPr>
          <p:spPr>
            <a:xfrm flipH="1">
              <a:off x="8267889" y="3486338"/>
              <a:ext cx="165150" cy="6726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直接连接符 376">
              <a:extLst>
                <a:ext uri="{FF2B5EF4-FFF2-40B4-BE49-F238E27FC236}">
                  <a16:creationId xmlns:a16="http://schemas.microsoft.com/office/drawing/2014/main" id="{090439F1-029F-40C1-A33B-024CB234B488}"/>
                </a:ext>
              </a:extLst>
            </p:cNvPr>
            <p:cNvCxnSpPr>
              <a:cxnSpLocks noChangeAspect="1"/>
              <a:stCxn id="375" idx="1"/>
              <a:endCxn id="368" idx="5"/>
            </p:cNvCxnSpPr>
            <p:nvPr/>
          </p:nvCxnSpPr>
          <p:spPr>
            <a:xfrm flipH="1" flipV="1">
              <a:off x="8267889" y="3628210"/>
              <a:ext cx="143316" cy="8855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直接连接符 377">
              <a:extLst>
                <a:ext uri="{FF2B5EF4-FFF2-40B4-BE49-F238E27FC236}">
                  <a16:creationId xmlns:a16="http://schemas.microsoft.com/office/drawing/2014/main" id="{662F1D13-406D-476E-9A6E-87FA058F90C2}"/>
                </a:ext>
              </a:extLst>
            </p:cNvPr>
            <p:cNvCxnSpPr>
              <a:cxnSpLocks noChangeAspect="1"/>
              <a:stCxn id="374" idx="4"/>
              <a:endCxn id="375" idx="0"/>
            </p:cNvCxnSpPr>
            <p:nvPr/>
          </p:nvCxnSpPr>
          <p:spPr>
            <a:xfrm flipH="1">
              <a:off x="8448523" y="3539097"/>
              <a:ext cx="37291" cy="16221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流程图: 接点 378">
              <a:extLst>
                <a:ext uri="{FF2B5EF4-FFF2-40B4-BE49-F238E27FC236}">
                  <a16:creationId xmlns:a16="http://schemas.microsoft.com/office/drawing/2014/main" id="{421C786C-50B1-43B3-812C-3CD474F503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5186" y="3831244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0" name="流程图: 接点 379">
              <a:extLst>
                <a:ext uri="{FF2B5EF4-FFF2-40B4-BE49-F238E27FC236}">
                  <a16:creationId xmlns:a16="http://schemas.microsoft.com/office/drawing/2014/main" id="{993B1957-1E22-4DF2-8BD3-9045FF10A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38965" y="3503356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81" name="直接连接符 380">
              <a:extLst>
                <a:ext uri="{FF2B5EF4-FFF2-40B4-BE49-F238E27FC236}">
                  <a16:creationId xmlns:a16="http://schemas.microsoft.com/office/drawing/2014/main" id="{A321C45D-532A-478D-A8E9-6CB0A0594BB2}"/>
                </a:ext>
              </a:extLst>
            </p:cNvPr>
            <p:cNvCxnSpPr>
              <a:cxnSpLocks noChangeAspect="1"/>
              <a:stCxn id="380" idx="4"/>
              <a:endCxn id="382" idx="1"/>
            </p:cNvCxnSpPr>
            <p:nvPr/>
          </p:nvCxnSpPr>
          <p:spPr>
            <a:xfrm>
              <a:off x="6691739" y="3608874"/>
              <a:ext cx="43258" cy="113488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流程图: 接点 381">
              <a:extLst>
                <a:ext uri="{FF2B5EF4-FFF2-40B4-BE49-F238E27FC236}">
                  <a16:creationId xmlns:a16="http://schemas.microsoft.com/office/drawing/2014/main" id="{AE483A39-BDF1-44FF-A17C-7AAE401E77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9540" y="3706909"/>
              <a:ext cx="105548" cy="105518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83" name="直接连接符 382">
              <a:extLst>
                <a:ext uri="{FF2B5EF4-FFF2-40B4-BE49-F238E27FC236}">
                  <a16:creationId xmlns:a16="http://schemas.microsoft.com/office/drawing/2014/main" id="{3425F3F9-852A-44F7-B8A2-8159BFBAA521}"/>
                </a:ext>
              </a:extLst>
            </p:cNvPr>
            <p:cNvCxnSpPr>
              <a:cxnSpLocks noChangeAspect="1"/>
              <a:stCxn id="380" idx="6"/>
              <a:endCxn id="349" idx="2"/>
            </p:cNvCxnSpPr>
            <p:nvPr/>
          </p:nvCxnSpPr>
          <p:spPr>
            <a:xfrm>
              <a:off x="6744513" y="3556116"/>
              <a:ext cx="169811" cy="3171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直接连接符 383">
              <a:extLst>
                <a:ext uri="{FF2B5EF4-FFF2-40B4-BE49-F238E27FC236}">
                  <a16:creationId xmlns:a16="http://schemas.microsoft.com/office/drawing/2014/main" id="{FD06B1A3-43B8-4434-BDA0-3C46D071664F}"/>
                </a:ext>
              </a:extLst>
            </p:cNvPr>
            <p:cNvCxnSpPr>
              <a:cxnSpLocks noChangeAspect="1"/>
              <a:stCxn id="382" idx="7"/>
              <a:endCxn id="349" idx="3"/>
            </p:cNvCxnSpPr>
            <p:nvPr/>
          </p:nvCxnSpPr>
          <p:spPr>
            <a:xfrm flipV="1">
              <a:off x="6809631" y="3625137"/>
              <a:ext cx="120151" cy="97224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流程图: 接点 384">
              <a:extLst>
                <a:ext uri="{FF2B5EF4-FFF2-40B4-BE49-F238E27FC236}">
                  <a16:creationId xmlns:a16="http://schemas.microsoft.com/office/drawing/2014/main" id="{A34E885B-F4FC-415A-9454-0ABDB0872F6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258603" y="2923779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6" name="流程图: 接点 385">
              <a:extLst>
                <a:ext uri="{FF2B5EF4-FFF2-40B4-BE49-F238E27FC236}">
                  <a16:creationId xmlns:a16="http://schemas.microsoft.com/office/drawing/2014/main" id="{41AA7CCC-578C-4F52-ADC8-6C78C2EAE40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467421" y="3326606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7" name="流程图: 接点 386">
              <a:extLst>
                <a:ext uri="{FF2B5EF4-FFF2-40B4-BE49-F238E27FC236}">
                  <a16:creationId xmlns:a16="http://schemas.microsoft.com/office/drawing/2014/main" id="{2288974A-60CB-408C-8A44-EAD7831D9C6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392758" y="3677695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8" name="流程图: 接点 387">
              <a:extLst>
                <a:ext uri="{FF2B5EF4-FFF2-40B4-BE49-F238E27FC236}">
                  <a16:creationId xmlns:a16="http://schemas.microsoft.com/office/drawing/2014/main" id="{90470074-E6EF-4AEC-8338-9CBD94474A9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6657109" y="3972257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9" name="流程图: 接点 388">
              <a:extLst>
                <a:ext uri="{FF2B5EF4-FFF2-40B4-BE49-F238E27FC236}">
                  <a16:creationId xmlns:a16="http://schemas.microsoft.com/office/drawing/2014/main" id="{FA0F2460-E2F0-418C-9D53-4B4E4F3B537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261801" y="4136754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0" name="流程图: 接点 389">
              <a:extLst>
                <a:ext uri="{FF2B5EF4-FFF2-40B4-BE49-F238E27FC236}">
                  <a16:creationId xmlns:a16="http://schemas.microsoft.com/office/drawing/2014/main" id="{F5159CEB-D631-440E-8C4C-B43DC97BC46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7619488" y="4148858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1" name="流程图: 接点 390">
              <a:extLst>
                <a:ext uri="{FF2B5EF4-FFF2-40B4-BE49-F238E27FC236}">
                  <a16:creationId xmlns:a16="http://schemas.microsoft.com/office/drawing/2014/main" id="{1598826A-5D81-49D5-A436-2234E96E049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722995" y="3576402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2" name="流程图: 接点 391">
              <a:extLst>
                <a:ext uri="{FF2B5EF4-FFF2-40B4-BE49-F238E27FC236}">
                  <a16:creationId xmlns:a16="http://schemas.microsoft.com/office/drawing/2014/main" id="{DB5D4F9A-8728-403A-8E66-B505F62A61E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613701" y="3242780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3" name="流程图: 接点 392">
              <a:extLst>
                <a:ext uri="{FF2B5EF4-FFF2-40B4-BE49-F238E27FC236}">
                  <a16:creationId xmlns:a16="http://schemas.microsoft.com/office/drawing/2014/main" id="{971B7116-4979-4DD6-BC4F-C0B16D0299F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565400" y="3878180"/>
              <a:ext cx="105548" cy="105518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94" name="直接连接符 393">
              <a:extLst>
                <a:ext uri="{FF2B5EF4-FFF2-40B4-BE49-F238E27FC236}">
                  <a16:creationId xmlns:a16="http://schemas.microsoft.com/office/drawing/2014/main" id="{0F25B01D-1485-44D4-9017-57280FCEA27A}"/>
                </a:ext>
              </a:extLst>
            </p:cNvPr>
            <p:cNvCxnSpPr>
              <a:cxnSpLocks noChangeAspect="1"/>
              <a:stCxn id="356" idx="0"/>
              <a:endCxn id="385" idx="4"/>
            </p:cNvCxnSpPr>
            <p:nvPr/>
          </p:nvCxnSpPr>
          <p:spPr>
            <a:xfrm flipH="1" flipV="1">
              <a:off x="7322145" y="3028187"/>
              <a:ext cx="52108" cy="13091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直接连接符 394">
              <a:extLst>
                <a:ext uri="{FF2B5EF4-FFF2-40B4-BE49-F238E27FC236}">
                  <a16:creationId xmlns:a16="http://schemas.microsoft.com/office/drawing/2014/main" id="{F8C61765-AB8E-4A53-B2FC-85C7428B317D}"/>
                </a:ext>
              </a:extLst>
            </p:cNvPr>
            <p:cNvCxnSpPr>
              <a:cxnSpLocks noChangeAspect="1"/>
              <a:stCxn id="391" idx="0"/>
              <a:endCxn id="392" idx="4"/>
            </p:cNvCxnSpPr>
            <p:nvPr/>
          </p:nvCxnSpPr>
          <p:spPr>
            <a:xfrm flipH="1" flipV="1">
              <a:off x="8677243" y="3347187"/>
              <a:ext cx="87759" cy="23032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直接连接符 395">
              <a:extLst>
                <a:ext uri="{FF2B5EF4-FFF2-40B4-BE49-F238E27FC236}">
                  <a16:creationId xmlns:a16="http://schemas.microsoft.com/office/drawing/2014/main" id="{15ACDB59-40DE-49C8-B197-B1DACB98C853}"/>
                </a:ext>
              </a:extLst>
            </p:cNvPr>
            <p:cNvCxnSpPr>
              <a:cxnSpLocks noChangeAspect="1"/>
              <a:stCxn id="391" idx="1"/>
              <a:endCxn id="374" idx="5"/>
            </p:cNvCxnSpPr>
            <p:nvPr/>
          </p:nvCxnSpPr>
          <p:spPr>
            <a:xfrm flipH="1" flipV="1">
              <a:off x="8523131" y="3523644"/>
              <a:ext cx="208493" cy="76607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接连接符 396">
              <a:extLst>
                <a:ext uri="{FF2B5EF4-FFF2-40B4-BE49-F238E27FC236}">
                  <a16:creationId xmlns:a16="http://schemas.microsoft.com/office/drawing/2014/main" id="{7213E42D-C581-447E-95C1-17A0BEE2C3B7}"/>
                </a:ext>
              </a:extLst>
            </p:cNvPr>
            <p:cNvCxnSpPr>
              <a:cxnSpLocks noChangeAspect="1"/>
              <a:stCxn id="391" idx="3"/>
              <a:endCxn id="393" idx="7"/>
            </p:cNvCxnSpPr>
            <p:nvPr/>
          </p:nvCxnSpPr>
          <p:spPr>
            <a:xfrm flipH="1">
              <a:off x="8647092" y="3673295"/>
              <a:ext cx="99759" cy="213511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接连接符 397">
              <a:extLst>
                <a:ext uri="{FF2B5EF4-FFF2-40B4-BE49-F238E27FC236}">
                  <a16:creationId xmlns:a16="http://schemas.microsoft.com/office/drawing/2014/main" id="{C45A8F04-43B9-4876-A0CF-FE4B0890B14C}"/>
                </a:ext>
              </a:extLst>
            </p:cNvPr>
            <p:cNvCxnSpPr>
              <a:cxnSpLocks noChangeAspect="1"/>
              <a:stCxn id="389" idx="7"/>
              <a:endCxn id="359" idx="4"/>
            </p:cNvCxnSpPr>
            <p:nvPr/>
          </p:nvCxnSpPr>
          <p:spPr>
            <a:xfrm flipV="1">
              <a:off x="7343493" y="4046111"/>
              <a:ext cx="67130" cy="9926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直接连接符 398">
              <a:extLst>
                <a:ext uri="{FF2B5EF4-FFF2-40B4-BE49-F238E27FC236}">
                  <a16:creationId xmlns:a16="http://schemas.microsoft.com/office/drawing/2014/main" id="{6944CA52-74BF-43AD-89CC-BB43259C3A38}"/>
                </a:ext>
              </a:extLst>
            </p:cNvPr>
            <p:cNvCxnSpPr>
              <a:cxnSpLocks noChangeAspect="1"/>
              <a:stCxn id="390" idx="2"/>
              <a:endCxn id="389" idx="6"/>
            </p:cNvCxnSpPr>
            <p:nvPr/>
          </p:nvCxnSpPr>
          <p:spPr>
            <a:xfrm flipH="1" flipV="1">
              <a:off x="7366238" y="4178748"/>
              <a:ext cx="254360" cy="3363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直接连接符 399">
              <a:extLst>
                <a:ext uri="{FF2B5EF4-FFF2-40B4-BE49-F238E27FC236}">
                  <a16:creationId xmlns:a16="http://schemas.microsoft.com/office/drawing/2014/main" id="{F28AEDD2-DDB3-4D4C-ACF6-7FC625E30D73}"/>
                </a:ext>
              </a:extLst>
            </p:cNvPr>
            <p:cNvCxnSpPr>
              <a:cxnSpLocks noChangeAspect="1"/>
              <a:stCxn id="388" idx="7"/>
              <a:endCxn id="382" idx="4"/>
            </p:cNvCxnSpPr>
            <p:nvPr/>
          </p:nvCxnSpPr>
          <p:spPr>
            <a:xfrm flipV="1">
              <a:off x="6738801" y="3812427"/>
              <a:ext cx="33513" cy="168456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接连接符 400">
              <a:extLst>
                <a:ext uri="{FF2B5EF4-FFF2-40B4-BE49-F238E27FC236}">
                  <a16:creationId xmlns:a16="http://schemas.microsoft.com/office/drawing/2014/main" id="{DB487B11-4604-49F3-A37F-6723CE797A16}"/>
                </a:ext>
              </a:extLst>
            </p:cNvPr>
            <p:cNvCxnSpPr>
              <a:cxnSpLocks noChangeAspect="1"/>
              <a:stCxn id="387" idx="6"/>
              <a:endCxn id="380" idx="3"/>
            </p:cNvCxnSpPr>
            <p:nvPr/>
          </p:nvCxnSpPr>
          <p:spPr>
            <a:xfrm flipV="1">
              <a:off x="6497197" y="3593421"/>
              <a:ext cx="157226" cy="126268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接连接符 401">
              <a:extLst>
                <a:ext uri="{FF2B5EF4-FFF2-40B4-BE49-F238E27FC236}">
                  <a16:creationId xmlns:a16="http://schemas.microsoft.com/office/drawing/2014/main" id="{BA54B09A-54B8-4DE1-BA48-F12E06B3329E}"/>
                </a:ext>
              </a:extLst>
            </p:cNvPr>
            <p:cNvCxnSpPr>
              <a:cxnSpLocks noChangeAspect="1"/>
              <a:endCxn id="386" idx="3"/>
            </p:cNvCxnSpPr>
            <p:nvPr/>
          </p:nvCxnSpPr>
          <p:spPr>
            <a:xfrm flipV="1">
              <a:off x="6445533" y="3423498"/>
              <a:ext cx="45744" cy="295463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接连接符 402">
              <a:extLst>
                <a:ext uri="{FF2B5EF4-FFF2-40B4-BE49-F238E27FC236}">
                  <a16:creationId xmlns:a16="http://schemas.microsoft.com/office/drawing/2014/main" id="{911F17B0-1D96-4E1E-ACA9-AE1D55FC367A}"/>
                </a:ext>
              </a:extLst>
            </p:cNvPr>
            <p:cNvCxnSpPr>
              <a:cxnSpLocks noChangeAspect="1"/>
              <a:stCxn id="349" idx="6"/>
              <a:endCxn id="404" idx="2"/>
            </p:cNvCxnSpPr>
            <p:nvPr/>
          </p:nvCxnSpPr>
          <p:spPr>
            <a:xfrm>
              <a:off x="7019873" y="3587832"/>
              <a:ext cx="323122" cy="6161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4" name="流程图: 接点 403">
              <a:extLst>
                <a:ext uri="{FF2B5EF4-FFF2-40B4-BE49-F238E27FC236}">
                  <a16:creationId xmlns:a16="http://schemas.microsoft.com/office/drawing/2014/main" id="{FFE14EE6-BE60-4E27-B7E1-A0FA9EDD7E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42995" y="3596686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05" name="直接连接符 404">
              <a:extLst>
                <a:ext uri="{FF2B5EF4-FFF2-40B4-BE49-F238E27FC236}">
                  <a16:creationId xmlns:a16="http://schemas.microsoft.com/office/drawing/2014/main" id="{9773A599-0F7C-4772-AE11-428F569689CD}"/>
                </a:ext>
              </a:extLst>
            </p:cNvPr>
            <p:cNvCxnSpPr>
              <a:cxnSpLocks noChangeAspect="1"/>
              <a:stCxn id="407" idx="4"/>
              <a:endCxn id="404" idx="0"/>
            </p:cNvCxnSpPr>
            <p:nvPr/>
          </p:nvCxnSpPr>
          <p:spPr>
            <a:xfrm>
              <a:off x="7347528" y="3479604"/>
              <a:ext cx="48242" cy="11708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接连接符 405">
              <a:extLst>
                <a:ext uri="{FF2B5EF4-FFF2-40B4-BE49-F238E27FC236}">
                  <a16:creationId xmlns:a16="http://schemas.microsoft.com/office/drawing/2014/main" id="{AEFD1950-AFDA-42BC-B1B6-64C418665EEA}"/>
                </a:ext>
              </a:extLst>
            </p:cNvPr>
            <p:cNvCxnSpPr>
              <a:cxnSpLocks noChangeAspect="1"/>
              <a:stCxn id="379" idx="1"/>
              <a:endCxn id="404" idx="5"/>
            </p:cNvCxnSpPr>
            <p:nvPr/>
          </p:nvCxnSpPr>
          <p:spPr>
            <a:xfrm flipH="1" flipV="1">
              <a:off x="7433086" y="3686751"/>
              <a:ext cx="167556" cy="1599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7" name="流程图: 接点 406">
              <a:extLst>
                <a:ext uri="{FF2B5EF4-FFF2-40B4-BE49-F238E27FC236}">
                  <a16:creationId xmlns:a16="http://schemas.microsoft.com/office/drawing/2014/main" id="{125D38C7-EB35-4CBB-9D9F-2A2AA6DA0E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4753" y="3374087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08" name="直接连接符 407">
              <a:extLst>
                <a:ext uri="{FF2B5EF4-FFF2-40B4-BE49-F238E27FC236}">
                  <a16:creationId xmlns:a16="http://schemas.microsoft.com/office/drawing/2014/main" id="{66E17FFA-1DB4-4319-A54F-DA49689541D4}"/>
                </a:ext>
              </a:extLst>
            </p:cNvPr>
            <p:cNvCxnSpPr>
              <a:cxnSpLocks noChangeAspect="1"/>
              <a:stCxn id="407" idx="0"/>
              <a:endCxn id="356" idx="4"/>
            </p:cNvCxnSpPr>
            <p:nvPr/>
          </p:nvCxnSpPr>
          <p:spPr>
            <a:xfrm flipV="1">
              <a:off x="7347528" y="3262404"/>
              <a:ext cx="48260" cy="11168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接连接符 408">
              <a:extLst>
                <a:ext uri="{FF2B5EF4-FFF2-40B4-BE49-F238E27FC236}">
                  <a16:creationId xmlns:a16="http://schemas.microsoft.com/office/drawing/2014/main" id="{A61D7A81-08D5-4713-8745-F34FE9517204}"/>
                </a:ext>
              </a:extLst>
            </p:cNvPr>
            <p:cNvCxnSpPr>
              <a:cxnSpLocks noChangeAspect="1"/>
              <a:stCxn id="349" idx="5"/>
              <a:endCxn id="350" idx="2"/>
            </p:cNvCxnSpPr>
            <p:nvPr/>
          </p:nvCxnSpPr>
          <p:spPr>
            <a:xfrm>
              <a:off x="7004416" y="3625137"/>
              <a:ext cx="148739" cy="13827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流程图: 接点 409">
              <a:extLst>
                <a:ext uri="{FF2B5EF4-FFF2-40B4-BE49-F238E27FC236}">
                  <a16:creationId xmlns:a16="http://schemas.microsoft.com/office/drawing/2014/main" id="{0FB2FE3A-7081-4418-BCFD-EE9AC1B10D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9401" y="3701315"/>
              <a:ext cx="105548" cy="105518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11" name="直接连接符 410">
              <a:extLst>
                <a:ext uri="{FF2B5EF4-FFF2-40B4-BE49-F238E27FC236}">
                  <a16:creationId xmlns:a16="http://schemas.microsoft.com/office/drawing/2014/main" id="{1F8B2BF8-F9CA-40F0-BC2E-5300D0991349}"/>
                </a:ext>
              </a:extLst>
            </p:cNvPr>
            <p:cNvCxnSpPr>
              <a:cxnSpLocks noChangeAspect="1"/>
              <a:stCxn id="366" idx="5"/>
              <a:endCxn id="410" idx="2"/>
            </p:cNvCxnSpPr>
            <p:nvPr/>
          </p:nvCxnSpPr>
          <p:spPr>
            <a:xfrm>
              <a:off x="7855269" y="3638999"/>
              <a:ext cx="134132" cy="11507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2" name="文本框 411">
            <a:extLst>
              <a:ext uri="{FF2B5EF4-FFF2-40B4-BE49-F238E27FC236}">
                <a16:creationId xmlns:a16="http://schemas.microsoft.com/office/drawing/2014/main" id="{9CB82838-5E50-43E6-A61F-0BAF64F30522}"/>
              </a:ext>
            </a:extLst>
          </p:cNvPr>
          <p:cNvSpPr txBox="1"/>
          <p:nvPr/>
        </p:nvSpPr>
        <p:spPr>
          <a:xfrm>
            <a:off x="6777431" y="4270819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/>
              <a:t>Score=0.5</a:t>
            </a:r>
            <a:endParaRPr lang="zh-CN" altLang="en-US" sz="2400" i="1" dirty="0"/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6B580131-5990-4C85-BD7E-98E1511213FF}"/>
              </a:ext>
            </a:extLst>
          </p:cNvPr>
          <p:cNvSpPr txBox="1"/>
          <p:nvPr/>
        </p:nvSpPr>
        <p:spPr>
          <a:xfrm>
            <a:off x="8729578" y="4275826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/>
              <a:t>Score=0.4</a:t>
            </a:r>
            <a:endParaRPr lang="zh-CN" altLang="en-US" sz="2400" i="1" dirty="0"/>
          </a:p>
        </p:txBody>
      </p:sp>
      <p:sp>
        <p:nvSpPr>
          <p:cNvPr id="414" name="箭头: 右 413">
            <a:extLst>
              <a:ext uri="{FF2B5EF4-FFF2-40B4-BE49-F238E27FC236}">
                <a16:creationId xmlns:a16="http://schemas.microsoft.com/office/drawing/2014/main" id="{5A30F173-6D32-4F8C-AAD9-5EF4FADDFA5C}"/>
              </a:ext>
            </a:extLst>
          </p:cNvPr>
          <p:cNvSpPr/>
          <p:nvPr/>
        </p:nvSpPr>
        <p:spPr>
          <a:xfrm>
            <a:off x="6183935" y="4561923"/>
            <a:ext cx="484856" cy="208493"/>
          </a:xfrm>
          <a:prstGeom prst="rightArrow">
            <a:avLst/>
          </a:prstGeom>
          <a:solidFill>
            <a:srgbClr val="3F61C4"/>
          </a:solidFill>
          <a:ln>
            <a:solidFill>
              <a:srgbClr val="3F61C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1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C2D33A8-C9E5-4881-AD98-087C8FE3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Applications of Subgraph Search on HCD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1FB93DD-DED0-48F7-8B0C-ECE7E157D5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1" dirty="0"/>
                  <a:t>Densest Subgraph</a:t>
                </a:r>
              </a:p>
              <a:p>
                <a:pPr marL="687600" lvl="1" indent="-45720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Our solution is the STOA approximate solution for densest subgraph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1" dirty="0"/>
                  <a:t>Maximum Clique</a:t>
                </a:r>
              </a:p>
              <a:p>
                <a:pPr marL="687600" lvl="1" indent="-45720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Our solution can be a potential pruning strategy for maximum clique</a:t>
                </a:r>
              </a:p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b="1" dirty="0"/>
                  <a:t>Size-Constrained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CN" b="1" dirty="0"/>
                  <a:t>-Core [1]</a:t>
                </a:r>
                <a:endParaRPr lang="zh-CN" altLang="en-US" b="1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>
                <a:extLst>
                  <a:ext uri="{FF2B5EF4-FFF2-40B4-BE49-F238E27FC236}">
                    <a16:creationId xmlns:a16="http://schemas.microsoft.com/office/drawing/2014/main" id="{71FB93DD-DED0-48F7-8B0C-ECE7E157D5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E36024-C8E9-4652-8E02-C3B7A204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7</a:t>
            </a:fld>
            <a:endParaRPr lang="en-AU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FEA73E-F58B-457B-99ED-BCA80E6ED206}"/>
              </a:ext>
            </a:extLst>
          </p:cNvPr>
          <p:cNvSpPr txBox="1"/>
          <p:nvPr/>
        </p:nvSpPr>
        <p:spPr>
          <a:xfrm>
            <a:off x="838201" y="5312902"/>
            <a:ext cx="9094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/>
              <a:t>[1] D. Chu, F. Zhang, X. Lin, W. Zhang, Y. Zhang, Y. Xia, and C. Zhang, “Finding the best k in core decomposition: A time and space optimal solution,” in ICDE. IEEE, 2020, pp. 685–696.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8467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id="{7C52FC04-25AB-47E8-8711-3DC99070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8800" dirty="0"/>
              <a:t>Roadmap</a:t>
            </a:r>
            <a:endParaRPr lang="zh-CN" altLang="en-US" sz="8800" dirty="0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96738449-2133-48B1-890F-E8F2D846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C00000"/>
                </a:solidFill>
              </a:rPr>
              <a:t>Problem Definition</a:t>
            </a:r>
          </a:p>
          <a:p>
            <a:pPr marL="744750" lvl="1" indent="-5143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C00000"/>
                </a:solidFill>
              </a:rPr>
              <a:t>HCD Construction</a:t>
            </a:r>
          </a:p>
          <a:p>
            <a:pPr marL="744750" lvl="1" indent="-514350"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C00000"/>
                </a:solidFill>
              </a:rPr>
              <a:t>Subgraph Search on HCD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Parallel Construction of HCD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Parallel Subgraph Search on HCD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Experimental Results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r>
              <a:rPr lang="en-US" altLang="zh-CN" dirty="0"/>
              <a:t>Conclusion</a:t>
            </a:r>
          </a:p>
          <a:p>
            <a:pPr marL="514350" indent="-5143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E1AD151-113D-46C0-9717-C9710E37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50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801543D1-3A90-407E-840A-C1ADA48F8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K-Core and Core Decomposition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BEFF760F-F469-4C36-A059-ED940603A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𝒌</m:t>
                    </m:r>
                  </m:oMath>
                </a14:m>
                <a:r>
                  <a:rPr kumimoji="0" lang="en-US" altLang="zh-CN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rPr>
                  <a:t>-Core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rPr>
                  <a:t>: the maximal 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rPr>
                  <a:t>connected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rPr>
                  <a:t> subgraph </a:t>
                </a:r>
                <a:b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rPr>
                </a:b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rPr>
                  <a:t>where each node has at least </a:t>
                </a:r>
                <a14:m>
                  <m:oMath xmlns:m="http://schemas.openxmlformats.org/officeDocument/2006/math">
                    <m:r>
                      <a:rPr kumimoji="0" lang="en-US" altLang="zh-CN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𝑘</m:t>
                    </m:r>
                  </m:oMath>
                </a14:m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宋体" panose="02010600030101010101" pitchFamily="2" charset="-122"/>
                    <a:cs typeface="+mn-cs"/>
                  </a:rPr>
                  <a:t>neighbors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zh-CN" sz="2800" b="1" i="1" dirty="0"/>
                  <a:t>Coreness</a:t>
                </a:r>
                <a:r>
                  <a:rPr lang="en-US" altLang="zh-CN" sz="2800" dirty="0"/>
                  <a:t>: largest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/>
                  <a:t> such that the node is in the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800" dirty="0"/>
                  <a:t>-core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BEFF760F-F469-4C36-A059-ED940603A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F85C6932-2767-4C72-8CEF-F6539BD3AEB3}"/>
              </a:ext>
            </a:extLst>
          </p:cNvPr>
          <p:cNvGrpSpPr>
            <a:grpSpLocks noChangeAspect="1"/>
          </p:cNvGrpSpPr>
          <p:nvPr/>
        </p:nvGrpSpPr>
        <p:grpSpPr>
          <a:xfrm>
            <a:off x="1527893" y="3943834"/>
            <a:ext cx="2104519" cy="1149636"/>
            <a:chOff x="8447070" y="-2675250"/>
            <a:chExt cx="8440808" cy="4612297"/>
          </a:xfrm>
        </p:grpSpPr>
        <p:sp>
          <p:nvSpPr>
            <p:cNvPr id="8" name="流程图: 接点 7">
              <a:extLst>
                <a:ext uri="{FF2B5EF4-FFF2-40B4-BE49-F238E27FC236}">
                  <a16:creationId xmlns:a16="http://schemas.microsoft.com/office/drawing/2014/main" id="{AF3F0907-4105-4E2C-AF92-E777AB7DE2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74562" y="-1216764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流程图: 接点 8">
              <a:extLst>
                <a:ext uri="{FF2B5EF4-FFF2-40B4-BE49-F238E27FC236}">
                  <a16:creationId xmlns:a16="http://schemas.microsoft.com/office/drawing/2014/main" id="{7E71A589-6FEC-46E1-B0AE-729FDC36A7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54471" y="-556300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流程图: 接点 9">
              <a:extLst>
                <a:ext uri="{FF2B5EF4-FFF2-40B4-BE49-F238E27FC236}">
                  <a16:creationId xmlns:a16="http://schemas.microsoft.com/office/drawing/2014/main" id="{E1D482EA-13D3-4460-94DA-71392DDFD9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82098" y="52338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DFE3A6F8-815C-4BC7-84A1-9A046835645E}"/>
                </a:ext>
              </a:extLst>
            </p:cNvPr>
            <p:cNvCxnSpPr>
              <a:cxnSpLocks noChangeAspect="1"/>
              <a:stCxn id="9" idx="7"/>
              <a:endCxn id="8" idx="3"/>
            </p:cNvCxnSpPr>
            <p:nvPr/>
          </p:nvCxnSpPr>
          <p:spPr>
            <a:xfrm flipV="1">
              <a:off x="10566667" y="-904568"/>
              <a:ext cx="261459" cy="401832"/>
            </a:xfrm>
            <a:prstGeom prst="line">
              <a:avLst/>
            </a:prstGeom>
            <a:ln w="3175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255A2D5-89E8-4B9D-9807-AFAEC843A190}"/>
                </a:ext>
              </a:extLst>
            </p:cNvPr>
            <p:cNvCxnSpPr>
              <a:cxnSpLocks noChangeAspect="1"/>
              <a:stCxn id="8" idx="5"/>
              <a:endCxn id="10" idx="0"/>
            </p:cNvCxnSpPr>
            <p:nvPr/>
          </p:nvCxnSpPr>
          <p:spPr>
            <a:xfrm>
              <a:off x="11086758" y="-904568"/>
              <a:ext cx="178220" cy="95690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4E972C18-50A0-4CD9-8003-2EAE3BD77752}"/>
                </a:ext>
              </a:extLst>
            </p:cNvPr>
            <p:cNvCxnSpPr>
              <a:cxnSpLocks noChangeAspect="1"/>
              <a:stCxn id="8" idx="6"/>
              <a:endCxn id="67" idx="2"/>
            </p:cNvCxnSpPr>
            <p:nvPr/>
          </p:nvCxnSpPr>
          <p:spPr>
            <a:xfrm>
              <a:off x="11140322" y="-1033884"/>
              <a:ext cx="432462" cy="102433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8989584-A5B6-4789-BEFC-73CBCC2429E2}"/>
                </a:ext>
              </a:extLst>
            </p:cNvPr>
            <p:cNvCxnSpPr>
              <a:cxnSpLocks noChangeAspect="1"/>
              <a:stCxn id="10" idx="6"/>
              <a:endCxn id="64" idx="3"/>
            </p:cNvCxnSpPr>
            <p:nvPr/>
          </p:nvCxnSpPr>
          <p:spPr>
            <a:xfrm flipV="1">
              <a:off x="11447858" y="-30530"/>
              <a:ext cx="345663" cy="265748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B7835E7-A8B2-4A6A-8464-09687A3349CD}"/>
                </a:ext>
              </a:extLst>
            </p:cNvPr>
            <p:cNvCxnSpPr>
              <a:cxnSpLocks noChangeAspect="1"/>
              <a:stCxn id="9" idx="6"/>
              <a:endCxn id="67" idx="3"/>
            </p:cNvCxnSpPr>
            <p:nvPr/>
          </p:nvCxnSpPr>
          <p:spPr>
            <a:xfrm flipV="1">
              <a:off x="10620231" y="-802135"/>
              <a:ext cx="1006117" cy="42871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流程图: 接点 15">
              <a:extLst>
                <a:ext uri="{FF2B5EF4-FFF2-40B4-BE49-F238E27FC236}">
                  <a16:creationId xmlns:a16="http://schemas.microsoft.com/office/drawing/2014/main" id="{45D0A966-5812-4913-A764-0E9ECDEE8BD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702708" y="-1863375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流程图: 接点 16">
              <a:extLst>
                <a:ext uri="{FF2B5EF4-FFF2-40B4-BE49-F238E27FC236}">
                  <a16:creationId xmlns:a16="http://schemas.microsoft.com/office/drawing/2014/main" id="{D3BA045C-F89D-4987-AEA5-38E6C465FEBF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3172786" y="-1683708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流程图: 接点 17">
              <a:extLst>
                <a:ext uri="{FF2B5EF4-FFF2-40B4-BE49-F238E27FC236}">
                  <a16:creationId xmlns:a16="http://schemas.microsoft.com/office/drawing/2014/main" id="{265A7A67-9491-4948-BB7D-511B905071C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2484224" y="-2074145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流程图: 接点 18">
              <a:extLst>
                <a:ext uri="{FF2B5EF4-FFF2-40B4-BE49-F238E27FC236}">
                  <a16:creationId xmlns:a16="http://schemas.microsoft.com/office/drawing/2014/main" id="{A16975C9-06CA-45F2-99E4-4FCC309D90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91430" y="849373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520F065-4395-4700-A29C-B470643AC5FE}"/>
                </a:ext>
              </a:extLst>
            </p:cNvPr>
            <p:cNvCxnSpPr>
              <a:cxnSpLocks noChangeAspect="1"/>
              <a:stCxn id="16" idx="5"/>
              <a:endCxn id="17" idx="2"/>
            </p:cNvCxnSpPr>
            <p:nvPr/>
          </p:nvCxnSpPr>
          <p:spPr>
            <a:xfrm>
              <a:off x="12038569" y="-1580284"/>
              <a:ext cx="1138064" cy="116770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DF2180E-AA93-4C21-9AAA-B067E22338BC}"/>
                </a:ext>
              </a:extLst>
            </p:cNvPr>
            <p:cNvCxnSpPr>
              <a:cxnSpLocks noChangeAspect="1"/>
              <a:stCxn id="16" idx="6"/>
              <a:endCxn id="18" idx="2"/>
            </p:cNvCxnSpPr>
            <p:nvPr/>
          </p:nvCxnSpPr>
          <p:spPr>
            <a:xfrm flipV="1">
              <a:off x="12064621" y="-1853951"/>
              <a:ext cx="423450" cy="13614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4FDE5C6-25B0-49FA-B66D-82F184DD090E}"/>
                </a:ext>
              </a:extLst>
            </p:cNvPr>
            <p:cNvCxnSpPr>
              <a:cxnSpLocks noChangeAspect="1"/>
              <a:stCxn id="18" idx="5"/>
              <a:endCxn id="17" idx="1"/>
            </p:cNvCxnSpPr>
            <p:nvPr/>
          </p:nvCxnSpPr>
          <p:spPr>
            <a:xfrm>
              <a:off x="12820085" y="-1791054"/>
              <a:ext cx="382600" cy="19001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DA4394B0-DB55-47B4-8AB9-0BDA19B294A7}"/>
                </a:ext>
              </a:extLst>
            </p:cNvPr>
            <p:cNvCxnSpPr>
              <a:cxnSpLocks noChangeAspect="1"/>
              <a:stCxn id="19" idx="1"/>
              <a:endCxn id="64" idx="4"/>
            </p:cNvCxnSpPr>
            <p:nvPr/>
          </p:nvCxnSpPr>
          <p:spPr>
            <a:xfrm flipV="1">
              <a:off x="11844994" y="23034"/>
              <a:ext cx="77843" cy="87990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3F39522A-1DEE-4E91-B5D0-A851FCAF1E89}"/>
                </a:ext>
              </a:extLst>
            </p:cNvPr>
            <p:cNvCxnSpPr>
              <a:cxnSpLocks noChangeAspect="1"/>
              <a:stCxn id="19" idx="6"/>
              <a:endCxn id="39" idx="3"/>
            </p:cNvCxnSpPr>
            <p:nvPr/>
          </p:nvCxnSpPr>
          <p:spPr>
            <a:xfrm flipV="1">
              <a:off x="12157190" y="782527"/>
              <a:ext cx="475601" cy="24972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EC990775-75A5-4A45-B8BE-01D487DB69EE}"/>
                </a:ext>
              </a:extLst>
            </p:cNvPr>
            <p:cNvCxnSpPr>
              <a:cxnSpLocks noChangeAspect="1"/>
              <a:stCxn id="17" idx="5"/>
              <a:endCxn id="27" idx="1"/>
            </p:cNvCxnSpPr>
            <p:nvPr/>
          </p:nvCxnSpPr>
          <p:spPr>
            <a:xfrm>
              <a:off x="13508647" y="-1400617"/>
              <a:ext cx="400739" cy="42218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流程图: 接点 25">
              <a:extLst>
                <a:ext uri="{FF2B5EF4-FFF2-40B4-BE49-F238E27FC236}">
                  <a16:creationId xmlns:a16="http://schemas.microsoft.com/office/drawing/2014/main" id="{B9478A7C-EFA9-4E3F-985B-3608B2E73A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02960" y="-508253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流程图: 接点 26">
              <a:extLst>
                <a:ext uri="{FF2B5EF4-FFF2-40B4-BE49-F238E27FC236}">
                  <a16:creationId xmlns:a16="http://schemas.microsoft.com/office/drawing/2014/main" id="{0052A2B0-BB09-4C02-B1EE-91EC57E397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55822" y="-1031999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流程图: 接点 27">
              <a:extLst>
                <a:ext uri="{FF2B5EF4-FFF2-40B4-BE49-F238E27FC236}">
                  <a16:creationId xmlns:a16="http://schemas.microsoft.com/office/drawing/2014/main" id="{4D56A649-0AF5-4BF9-A176-94CBAF0C5C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32828" y="-545649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C81B79E-A16C-4BF9-8C16-8FF8C1D62521}"/>
                </a:ext>
              </a:extLst>
            </p:cNvPr>
            <p:cNvCxnSpPr>
              <a:cxnSpLocks noChangeAspect="1"/>
              <a:stCxn id="27" idx="2"/>
              <a:endCxn id="26" idx="7"/>
            </p:cNvCxnSpPr>
            <p:nvPr/>
          </p:nvCxnSpPr>
          <p:spPr>
            <a:xfrm flipH="1">
              <a:off x="13515156" y="-849119"/>
              <a:ext cx="340666" cy="394430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5AF8AF7E-50FC-4419-B1DE-54EC5EF37A85}"/>
                </a:ext>
              </a:extLst>
            </p:cNvPr>
            <p:cNvCxnSpPr>
              <a:cxnSpLocks noChangeAspect="1"/>
              <a:stCxn id="27" idx="4"/>
              <a:endCxn id="70" idx="0"/>
            </p:cNvCxnSpPr>
            <p:nvPr/>
          </p:nvCxnSpPr>
          <p:spPr>
            <a:xfrm>
              <a:off x="14038702" y="-666239"/>
              <a:ext cx="124144" cy="686191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E87719F-3A36-4F35-8C05-AF926F1B2FAD}"/>
                </a:ext>
              </a:extLst>
            </p:cNvPr>
            <p:cNvCxnSpPr>
              <a:cxnSpLocks noChangeAspect="1"/>
              <a:stCxn id="27" idx="6"/>
              <a:endCxn id="28" idx="1"/>
            </p:cNvCxnSpPr>
            <p:nvPr/>
          </p:nvCxnSpPr>
          <p:spPr>
            <a:xfrm>
              <a:off x="14221582" y="-849119"/>
              <a:ext cx="464810" cy="35703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27346CC3-4D35-4C5F-891D-F4059226A0E5}"/>
                </a:ext>
              </a:extLst>
            </p:cNvPr>
            <p:cNvCxnSpPr>
              <a:cxnSpLocks noChangeAspect="1"/>
              <a:stCxn id="28" idx="3"/>
              <a:endCxn id="70" idx="6"/>
            </p:cNvCxnSpPr>
            <p:nvPr/>
          </p:nvCxnSpPr>
          <p:spPr>
            <a:xfrm flipH="1">
              <a:off x="14345726" y="-233453"/>
              <a:ext cx="340666" cy="43628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F6DB337-7A5B-4A33-8F0C-23EC42E21746}"/>
                </a:ext>
              </a:extLst>
            </p:cNvPr>
            <p:cNvCxnSpPr>
              <a:cxnSpLocks noChangeAspect="1"/>
              <a:stCxn id="26" idx="6"/>
              <a:endCxn id="28" idx="2"/>
            </p:cNvCxnSpPr>
            <p:nvPr/>
          </p:nvCxnSpPr>
          <p:spPr>
            <a:xfrm flipV="1">
              <a:off x="13568720" y="-362769"/>
              <a:ext cx="1064108" cy="37396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流程图: 接点 33">
              <a:extLst>
                <a:ext uri="{FF2B5EF4-FFF2-40B4-BE49-F238E27FC236}">
                  <a16:creationId xmlns:a16="http://schemas.microsoft.com/office/drawing/2014/main" id="{AF2A24B8-F944-4138-BC8D-6E364740C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17324" y="-908111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5" name="流程图: 接点 34">
              <a:extLst>
                <a:ext uri="{FF2B5EF4-FFF2-40B4-BE49-F238E27FC236}">
                  <a16:creationId xmlns:a16="http://schemas.microsoft.com/office/drawing/2014/main" id="{BA0A94F7-922C-4FFA-A1B5-6E5946044B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388098" y="19952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3935BA50-966E-472A-B784-715A20C81F1C}"/>
                </a:ext>
              </a:extLst>
            </p:cNvPr>
            <p:cNvCxnSpPr>
              <a:cxnSpLocks noChangeAspect="1"/>
              <a:stCxn id="34" idx="2"/>
              <a:endCxn id="28" idx="7"/>
            </p:cNvCxnSpPr>
            <p:nvPr/>
          </p:nvCxnSpPr>
          <p:spPr>
            <a:xfrm flipH="1">
              <a:off x="14945024" y="-725231"/>
              <a:ext cx="572300" cy="233146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BEB93662-3183-47D2-8B6C-F30852B934A9}"/>
                </a:ext>
              </a:extLst>
            </p:cNvPr>
            <p:cNvCxnSpPr>
              <a:cxnSpLocks noChangeAspect="1"/>
              <a:stCxn id="35" idx="1"/>
              <a:endCxn id="28" idx="5"/>
            </p:cNvCxnSpPr>
            <p:nvPr/>
          </p:nvCxnSpPr>
          <p:spPr>
            <a:xfrm flipH="1" flipV="1">
              <a:off x="14945024" y="-233453"/>
              <a:ext cx="496638" cy="30696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1D3A0549-42F2-4609-AF04-E03C6C05F797}"/>
                </a:ext>
              </a:extLst>
            </p:cNvPr>
            <p:cNvCxnSpPr>
              <a:cxnSpLocks noChangeAspect="1"/>
              <a:stCxn id="34" idx="4"/>
              <a:endCxn id="35" idx="0"/>
            </p:cNvCxnSpPr>
            <p:nvPr/>
          </p:nvCxnSpPr>
          <p:spPr>
            <a:xfrm flipH="1">
              <a:off x="15570978" y="-542351"/>
              <a:ext cx="129226" cy="562303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流程图: 接点 38">
              <a:extLst>
                <a:ext uri="{FF2B5EF4-FFF2-40B4-BE49-F238E27FC236}">
                  <a16:creationId xmlns:a16="http://schemas.microsoft.com/office/drawing/2014/main" id="{5A1F338A-6365-4B9E-806A-67EA2B5382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79227" y="470331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流程图: 接点 39">
              <a:extLst>
                <a:ext uri="{FF2B5EF4-FFF2-40B4-BE49-F238E27FC236}">
                  <a16:creationId xmlns:a16="http://schemas.microsoft.com/office/drawing/2014/main" id="{49ABCF74-39B1-44A6-BC91-681A89792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0257" y="-666239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006EE9DD-A8D6-4E5C-9A07-1357F3E1B19A}"/>
                </a:ext>
              </a:extLst>
            </p:cNvPr>
            <p:cNvCxnSpPr>
              <a:cxnSpLocks noChangeAspect="1"/>
              <a:stCxn id="40" idx="4"/>
              <a:endCxn id="42" idx="1"/>
            </p:cNvCxnSpPr>
            <p:nvPr/>
          </p:nvCxnSpPr>
          <p:spPr>
            <a:xfrm>
              <a:off x="9483137" y="-300479"/>
              <a:ext cx="149903" cy="393387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流程图: 接点 41">
              <a:extLst>
                <a:ext uri="{FF2B5EF4-FFF2-40B4-BE49-F238E27FC236}">
                  <a16:creationId xmlns:a16="http://schemas.microsoft.com/office/drawing/2014/main" id="{F50C1FD9-908E-4644-9226-14DB7EAD7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79476" y="39344"/>
              <a:ext cx="365760" cy="365760"/>
            </a:xfrm>
            <a:prstGeom prst="flowChartConnector">
              <a:avLst/>
            </a:prstGeom>
            <a:solidFill>
              <a:srgbClr val="9CBB5C"/>
            </a:solidFill>
            <a:ln>
              <a:solidFill>
                <a:srgbClr val="9CBB5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A04DECED-6060-4C57-AF57-F53498BF3FDA}"/>
                </a:ext>
              </a:extLst>
            </p:cNvPr>
            <p:cNvCxnSpPr>
              <a:cxnSpLocks noChangeAspect="1"/>
              <a:stCxn id="40" idx="6"/>
              <a:endCxn id="9" idx="2"/>
            </p:cNvCxnSpPr>
            <p:nvPr/>
          </p:nvCxnSpPr>
          <p:spPr>
            <a:xfrm>
              <a:off x="9666017" y="-483359"/>
              <a:ext cx="588454" cy="109939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85B9EA65-D77D-4CA3-82A4-EFCF59F1DE7E}"/>
                </a:ext>
              </a:extLst>
            </p:cNvPr>
            <p:cNvCxnSpPr>
              <a:cxnSpLocks noChangeAspect="1"/>
              <a:stCxn id="42" idx="7"/>
              <a:endCxn id="9" idx="3"/>
            </p:cNvCxnSpPr>
            <p:nvPr/>
          </p:nvCxnSpPr>
          <p:spPr>
            <a:xfrm flipV="1">
              <a:off x="9891672" y="-244104"/>
              <a:ext cx="416363" cy="337012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流程图: 接点 44">
              <a:extLst>
                <a:ext uri="{FF2B5EF4-FFF2-40B4-BE49-F238E27FC236}">
                  <a16:creationId xmlns:a16="http://schemas.microsoft.com/office/drawing/2014/main" id="{A46D8D8D-4411-4180-AB76-445DE584630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447509" y="-2675250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6" name="流程图: 接点 45">
              <a:extLst>
                <a:ext uri="{FF2B5EF4-FFF2-40B4-BE49-F238E27FC236}">
                  <a16:creationId xmlns:a16="http://schemas.microsoft.com/office/drawing/2014/main" id="{799FE2A7-6261-4926-8F17-D78C22E003A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705800" y="-1278916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流程图: 接点 46">
              <a:extLst>
                <a:ext uri="{FF2B5EF4-FFF2-40B4-BE49-F238E27FC236}">
                  <a16:creationId xmlns:a16="http://schemas.microsoft.com/office/drawing/2014/main" id="{01AEA74B-830B-4B8D-9656-B592E19512A4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8447070" y="-61922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流程图: 接点 47">
              <a:extLst>
                <a:ext uri="{FF2B5EF4-FFF2-40B4-BE49-F238E27FC236}">
                  <a16:creationId xmlns:a16="http://schemas.microsoft.com/office/drawing/2014/main" id="{B7A1FD37-9124-4E98-A1CB-B1794F35895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9363130" y="959130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流程图: 接点 48">
              <a:extLst>
                <a:ext uri="{FF2B5EF4-FFF2-40B4-BE49-F238E27FC236}">
                  <a16:creationId xmlns:a16="http://schemas.microsoft.com/office/drawing/2014/main" id="{BF2436F3-D04E-43FD-847B-2B5EA68B749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1458590" y="1529333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流程图: 接点 49">
              <a:extLst>
                <a:ext uri="{FF2B5EF4-FFF2-40B4-BE49-F238E27FC236}">
                  <a16:creationId xmlns:a16="http://schemas.microsoft.com/office/drawing/2014/main" id="{6F3CF124-52AB-42E5-8A57-E0F39264A81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2698097" y="157128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流程图: 接点 50">
              <a:extLst>
                <a:ext uri="{FF2B5EF4-FFF2-40B4-BE49-F238E27FC236}">
                  <a16:creationId xmlns:a16="http://schemas.microsoft.com/office/drawing/2014/main" id="{2EFA94C3-FAB8-4841-BDDA-F3FC47918AB2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6522118" y="-413036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2" name="流程图: 接点 51">
              <a:extLst>
                <a:ext uri="{FF2B5EF4-FFF2-40B4-BE49-F238E27FC236}">
                  <a16:creationId xmlns:a16="http://schemas.microsoft.com/office/drawing/2014/main" id="{EEC91A37-062D-4CF5-B9A2-15FE94B7B20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6143376" y="-156948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流程图: 接点 52">
              <a:extLst>
                <a:ext uri="{FF2B5EF4-FFF2-40B4-BE49-F238E27FC236}">
                  <a16:creationId xmlns:a16="http://schemas.microsoft.com/office/drawing/2014/main" id="{37E4C6DB-EA0D-4BE8-8F1D-0DEDA58A818E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15975998" y="633027"/>
              <a:ext cx="365760" cy="365760"/>
            </a:xfrm>
            <a:prstGeom prst="flowChartConnector">
              <a:avLst/>
            </a:prstGeom>
            <a:solidFill>
              <a:srgbClr val="F4954A"/>
            </a:solidFill>
            <a:ln>
              <a:solidFill>
                <a:srgbClr val="F4954A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23CB2423-5C11-41DB-AF6B-FC0C9D33AA12}"/>
                </a:ext>
              </a:extLst>
            </p:cNvPr>
            <p:cNvCxnSpPr>
              <a:cxnSpLocks noChangeAspect="1"/>
              <a:stCxn id="16" idx="0"/>
              <a:endCxn id="45" idx="4"/>
            </p:cNvCxnSpPr>
            <p:nvPr/>
          </p:nvCxnSpPr>
          <p:spPr>
            <a:xfrm flipH="1" flipV="1">
              <a:off x="11667703" y="-2313337"/>
              <a:ext cx="180571" cy="45380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E2A2A0AD-90CC-405D-B84F-81FC535156C4}"/>
                </a:ext>
              </a:extLst>
            </p:cNvPr>
            <p:cNvCxnSpPr>
              <a:cxnSpLocks noChangeAspect="1"/>
              <a:stCxn id="51" idx="0"/>
              <a:endCxn id="52" idx="4"/>
            </p:cNvCxnSpPr>
            <p:nvPr/>
          </p:nvCxnSpPr>
          <p:spPr>
            <a:xfrm flipH="1" flipV="1">
              <a:off x="16363570" y="-1207574"/>
              <a:ext cx="304114" cy="79838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26AB0DCF-FD82-4EDB-A1E6-D85039488AC9}"/>
                </a:ext>
              </a:extLst>
            </p:cNvPr>
            <p:cNvCxnSpPr>
              <a:cxnSpLocks noChangeAspect="1"/>
              <a:stCxn id="51" idx="1"/>
              <a:endCxn id="34" idx="5"/>
            </p:cNvCxnSpPr>
            <p:nvPr/>
          </p:nvCxnSpPr>
          <p:spPr>
            <a:xfrm flipH="1" flipV="1">
              <a:off x="15829520" y="-595915"/>
              <a:ext cx="722497" cy="265548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5A7C3A1D-61C4-4A4F-87B8-5DC58A54D334}"/>
                </a:ext>
              </a:extLst>
            </p:cNvPr>
            <p:cNvCxnSpPr>
              <a:cxnSpLocks noChangeAspect="1"/>
              <a:stCxn id="51" idx="3"/>
              <a:endCxn id="53" idx="7"/>
            </p:cNvCxnSpPr>
            <p:nvPr/>
          </p:nvCxnSpPr>
          <p:spPr>
            <a:xfrm flipH="1">
              <a:off x="16259089" y="-77175"/>
              <a:ext cx="345698" cy="740101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BA3C4F68-EF56-4364-8A07-AB30C552CA65}"/>
                </a:ext>
              </a:extLst>
            </p:cNvPr>
            <p:cNvCxnSpPr>
              <a:cxnSpLocks noChangeAspect="1"/>
              <a:stCxn id="49" idx="7"/>
              <a:endCxn id="19" idx="4"/>
            </p:cNvCxnSpPr>
            <p:nvPr/>
          </p:nvCxnSpPr>
          <p:spPr>
            <a:xfrm flipV="1">
              <a:off x="11741681" y="1215133"/>
              <a:ext cx="232629" cy="344099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7A4717F4-90CA-4800-9AB0-3481EDA9CE7E}"/>
                </a:ext>
              </a:extLst>
            </p:cNvPr>
            <p:cNvCxnSpPr>
              <a:cxnSpLocks noChangeAspect="1"/>
              <a:stCxn id="50" idx="2"/>
              <a:endCxn id="49" idx="6"/>
            </p:cNvCxnSpPr>
            <p:nvPr/>
          </p:nvCxnSpPr>
          <p:spPr>
            <a:xfrm flipH="1" flipV="1">
              <a:off x="11820503" y="1674899"/>
              <a:ext cx="881441" cy="11658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B2A48426-B0E6-40D0-A2C9-A8E4478904C2}"/>
                </a:ext>
              </a:extLst>
            </p:cNvPr>
            <p:cNvCxnSpPr>
              <a:cxnSpLocks noChangeAspect="1"/>
              <a:stCxn id="48" idx="7"/>
              <a:endCxn id="42" idx="4"/>
            </p:cNvCxnSpPr>
            <p:nvPr/>
          </p:nvCxnSpPr>
          <p:spPr>
            <a:xfrm flipV="1">
              <a:off x="9646221" y="405104"/>
              <a:ext cx="116135" cy="583925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7C844BAA-F946-404A-849E-B91D29754BDA}"/>
                </a:ext>
              </a:extLst>
            </p:cNvPr>
            <p:cNvCxnSpPr>
              <a:cxnSpLocks noChangeAspect="1"/>
              <a:stCxn id="47" idx="6"/>
              <a:endCxn id="40" idx="3"/>
            </p:cNvCxnSpPr>
            <p:nvPr/>
          </p:nvCxnSpPr>
          <p:spPr>
            <a:xfrm flipV="1">
              <a:off x="8808983" y="-354043"/>
              <a:ext cx="544838" cy="437687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B7D2622D-8208-441B-A6ED-6DA9BAB8E6B9}"/>
                </a:ext>
              </a:extLst>
            </p:cNvPr>
            <p:cNvCxnSpPr>
              <a:cxnSpLocks noChangeAspect="1"/>
              <a:endCxn id="46" idx="3"/>
            </p:cNvCxnSpPr>
            <p:nvPr/>
          </p:nvCxnSpPr>
          <p:spPr>
            <a:xfrm flipV="1">
              <a:off x="8629950" y="-943055"/>
              <a:ext cx="158519" cy="1024172"/>
            </a:xfrm>
            <a:prstGeom prst="line">
              <a:avLst/>
            </a:prstGeom>
            <a:ln w="25400">
              <a:solidFill>
                <a:srgbClr val="F495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064B08ED-7E8E-4593-91C0-3A1E52EA4546}"/>
                </a:ext>
              </a:extLst>
            </p:cNvPr>
            <p:cNvCxnSpPr>
              <a:cxnSpLocks noChangeAspect="1"/>
              <a:stCxn id="9" idx="6"/>
              <a:endCxn id="64" idx="2"/>
            </p:cNvCxnSpPr>
            <p:nvPr/>
          </p:nvCxnSpPr>
          <p:spPr>
            <a:xfrm>
              <a:off x="10620231" y="-373420"/>
              <a:ext cx="1119726" cy="213574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流程图: 接点 63">
              <a:extLst>
                <a:ext uri="{FF2B5EF4-FFF2-40B4-BE49-F238E27FC236}">
                  <a16:creationId xmlns:a16="http://schemas.microsoft.com/office/drawing/2014/main" id="{1F265D29-A7FE-446D-AE5D-67813B598C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39957" y="-342726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C2A319C9-2046-40AB-8E89-812C749DC976}"/>
                </a:ext>
              </a:extLst>
            </p:cNvPr>
            <p:cNvCxnSpPr>
              <a:cxnSpLocks noChangeAspect="1"/>
              <a:stCxn id="67" idx="4"/>
              <a:endCxn id="64" idx="0"/>
            </p:cNvCxnSpPr>
            <p:nvPr/>
          </p:nvCxnSpPr>
          <p:spPr>
            <a:xfrm>
              <a:off x="11755664" y="-748571"/>
              <a:ext cx="167173" cy="405845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867A9F87-23DC-4E76-BF53-A10BD26A19F8}"/>
                </a:ext>
              </a:extLst>
            </p:cNvPr>
            <p:cNvCxnSpPr>
              <a:cxnSpLocks noChangeAspect="1"/>
              <a:stCxn id="39" idx="1"/>
              <a:endCxn id="64" idx="5"/>
            </p:cNvCxnSpPr>
            <p:nvPr/>
          </p:nvCxnSpPr>
          <p:spPr>
            <a:xfrm flipH="1" flipV="1">
              <a:off x="12052153" y="-30530"/>
              <a:ext cx="580638" cy="554425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流程图: 接点 66">
              <a:extLst>
                <a:ext uri="{FF2B5EF4-FFF2-40B4-BE49-F238E27FC236}">
                  <a16:creationId xmlns:a16="http://schemas.microsoft.com/office/drawing/2014/main" id="{C699FAF4-A9A6-4AFE-8E03-B248495A19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72784" y="-1114331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6CCB4C0C-6406-419A-885C-CE10B9C29EF2}"/>
                </a:ext>
              </a:extLst>
            </p:cNvPr>
            <p:cNvCxnSpPr>
              <a:cxnSpLocks noChangeAspect="1"/>
              <a:stCxn id="67" idx="0"/>
              <a:endCxn id="16" idx="4"/>
            </p:cNvCxnSpPr>
            <p:nvPr/>
          </p:nvCxnSpPr>
          <p:spPr>
            <a:xfrm flipV="1">
              <a:off x="11755664" y="-1501462"/>
              <a:ext cx="167238" cy="387131"/>
            </a:xfrm>
            <a:prstGeom prst="line">
              <a:avLst/>
            </a:prstGeom>
            <a:ln w="25400">
              <a:solidFill>
                <a:srgbClr val="9CB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CD213B99-96B7-4007-94E6-4F6EDC30300F}"/>
                </a:ext>
              </a:extLst>
            </p:cNvPr>
            <p:cNvCxnSpPr>
              <a:cxnSpLocks noChangeAspect="1"/>
              <a:stCxn id="9" idx="5"/>
              <a:endCxn id="10" idx="2"/>
            </p:cNvCxnSpPr>
            <p:nvPr/>
          </p:nvCxnSpPr>
          <p:spPr>
            <a:xfrm>
              <a:off x="10566667" y="-244104"/>
              <a:ext cx="515431" cy="479322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流程图: 接点 69">
              <a:extLst>
                <a:ext uri="{FF2B5EF4-FFF2-40B4-BE49-F238E27FC236}">
                  <a16:creationId xmlns:a16="http://schemas.microsoft.com/office/drawing/2014/main" id="{1FB8E3B4-CF18-44B7-9C48-AE4531397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979966" y="19952"/>
              <a:ext cx="365760" cy="365760"/>
            </a:xfrm>
            <a:prstGeom prst="flowChartConnector">
              <a:avLst/>
            </a:prstGeom>
            <a:solidFill>
              <a:srgbClr val="BE504F"/>
            </a:solidFill>
            <a:ln>
              <a:solidFill>
                <a:srgbClr val="BE504F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B7B9D543-D8C4-4BB4-B5C4-30CC4DB019FC}"/>
                </a:ext>
              </a:extLst>
            </p:cNvPr>
            <p:cNvCxnSpPr>
              <a:cxnSpLocks noChangeAspect="1"/>
              <a:stCxn id="26" idx="5"/>
              <a:endCxn id="70" idx="2"/>
            </p:cNvCxnSpPr>
            <p:nvPr/>
          </p:nvCxnSpPr>
          <p:spPr>
            <a:xfrm>
              <a:off x="13515156" y="-196057"/>
              <a:ext cx="464810" cy="398889"/>
            </a:xfrm>
            <a:prstGeom prst="line">
              <a:avLst/>
            </a:prstGeom>
            <a:ln w="25400">
              <a:solidFill>
                <a:srgbClr val="BE50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95386AA9-2ABE-4321-B3DE-DACDC813D2CA}"/>
              </a:ext>
            </a:extLst>
          </p:cNvPr>
          <p:cNvSpPr txBox="1"/>
          <p:nvPr/>
        </p:nvSpPr>
        <p:spPr>
          <a:xfrm>
            <a:off x="6617978" y="4191781"/>
            <a:ext cx="258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dirty="0">
                <a:solidFill>
                  <a:srgbClr val="BE504F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 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Nodes with </a:t>
            </a:r>
            <a:r>
              <a:rPr lang="en-US" altLang="zh-CN" b="1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coreness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 3</a:t>
            </a:r>
          </a:p>
          <a:p>
            <a:pPr defTabSz="457200"/>
            <a:r>
              <a:rPr lang="zh-CN" altLang="en-US" dirty="0">
                <a:solidFill>
                  <a:srgbClr val="9CBB5C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</a:t>
            </a:r>
            <a:r>
              <a:rPr lang="zh-CN" altLang="en-US" dirty="0">
                <a:solidFill>
                  <a:srgbClr val="BE504F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Nodes with </a:t>
            </a:r>
            <a:r>
              <a:rPr lang="en-US" altLang="zh-CN" b="1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coreness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 2</a:t>
            </a:r>
          </a:p>
          <a:p>
            <a:pPr defTabSz="457200"/>
            <a:r>
              <a:rPr lang="zh-CN" altLang="en-US" dirty="0">
                <a:solidFill>
                  <a:srgbClr val="F4954A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</a:t>
            </a:r>
            <a:r>
              <a:rPr lang="zh-CN" altLang="en-US" dirty="0">
                <a:solidFill>
                  <a:srgbClr val="BE504F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Nodes with </a:t>
            </a:r>
            <a:r>
              <a:rPr lang="en-US" altLang="zh-CN" b="1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coreness</a:t>
            </a:r>
            <a:r>
              <a:rPr lang="en-US" altLang="zh-CN" b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  <a:sym typeface="Wingdings 2" panose="05020102010507070707" pitchFamily="18" charset="2"/>
              </a:rPr>
              <a:t> 1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7683CD29-0C68-4149-B683-F6492B4B361A}"/>
              </a:ext>
            </a:extLst>
          </p:cNvPr>
          <p:cNvGrpSpPr/>
          <p:nvPr/>
        </p:nvGrpSpPr>
        <p:grpSpPr>
          <a:xfrm>
            <a:off x="4408101" y="4064388"/>
            <a:ext cx="1157007" cy="1133503"/>
            <a:chOff x="3492671" y="3478143"/>
            <a:chExt cx="1157007" cy="1133503"/>
          </a:xfrm>
        </p:grpSpPr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2AB49929-17DF-4607-A263-C158D5FDF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45283" y="3536865"/>
              <a:ext cx="1044815" cy="1044815"/>
            </a:xfrm>
            <a:prstGeom prst="ellipse">
              <a:avLst/>
            </a:prstGeom>
            <a:ln w="15875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20FE7367-44A1-45DD-8F11-7159E80031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5887" y="3667467"/>
              <a:ext cx="783611" cy="783611"/>
            </a:xfrm>
            <a:prstGeom prst="ellipse">
              <a:avLst/>
            </a:prstGeom>
            <a:ln w="15875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FA2016F9-B548-4E4F-AED6-16D91D4033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06492" y="3798069"/>
              <a:ext cx="523849" cy="523849"/>
            </a:xfrm>
            <a:prstGeom prst="ellipse">
              <a:avLst/>
            </a:prstGeom>
            <a:ln w="15875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流程图: 接点 76">
              <a:extLst>
                <a:ext uri="{FF2B5EF4-FFF2-40B4-BE49-F238E27FC236}">
                  <a16:creationId xmlns:a16="http://schemas.microsoft.com/office/drawing/2014/main" id="{FF6E78A3-E4FD-47C8-840E-CDBE578E37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1555" y="3959173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8" name="流程图: 接点 77">
              <a:extLst>
                <a:ext uri="{FF2B5EF4-FFF2-40B4-BE49-F238E27FC236}">
                  <a16:creationId xmlns:a16="http://schemas.microsoft.com/office/drawing/2014/main" id="{626178C0-473E-443F-A2EF-1E71D31706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55849" y="4142474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流程图: 接点 78">
              <a:extLst>
                <a:ext uri="{FF2B5EF4-FFF2-40B4-BE49-F238E27FC236}">
                  <a16:creationId xmlns:a16="http://schemas.microsoft.com/office/drawing/2014/main" id="{53761E47-A194-4AC9-BF5E-B29D57AAE4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80277" y="3977913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流程图: 接点 79">
              <a:extLst>
                <a:ext uri="{FF2B5EF4-FFF2-40B4-BE49-F238E27FC236}">
                  <a16:creationId xmlns:a16="http://schemas.microsoft.com/office/drawing/2014/main" id="{E6B46191-7580-4A89-9538-52C697CD92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1683" y="3806225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" name="流程图: 接点 80">
              <a:extLst>
                <a:ext uri="{FF2B5EF4-FFF2-40B4-BE49-F238E27FC236}">
                  <a16:creationId xmlns:a16="http://schemas.microsoft.com/office/drawing/2014/main" id="{071DCD7D-9DD8-432F-8A59-47C502E5E6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31340" y="3745936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" name="流程图: 接点 81">
              <a:extLst>
                <a:ext uri="{FF2B5EF4-FFF2-40B4-BE49-F238E27FC236}">
                  <a16:creationId xmlns:a16="http://schemas.microsoft.com/office/drawing/2014/main" id="{8ED54C97-CA20-4BBC-8A34-93B7DC212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8656" y="3828067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流程图: 接点 82">
              <a:extLst>
                <a:ext uri="{FF2B5EF4-FFF2-40B4-BE49-F238E27FC236}">
                  <a16:creationId xmlns:a16="http://schemas.microsoft.com/office/drawing/2014/main" id="{AD638E78-57B5-4FFA-86B8-78BED7BEB96B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549550" y="3932564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流程图: 接点 83">
              <a:extLst>
                <a:ext uri="{FF2B5EF4-FFF2-40B4-BE49-F238E27FC236}">
                  <a16:creationId xmlns:a16="http://schemas.microsoft.com/office/drawing/2014/main" id="{6EE7F144-E492-40C1-A120-3FA675F3DDB6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466320" y="4302588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5" name="流程图: 接点 84">
              <a:extLst>
                <a:ext uri="{FF2B5EF4-FFF2-40B4-BE49-F238E27FC236}">
                  <a16:creationId xmlns:a16="http://schemas.microsoft.com/office/drawing/2014/main" id="{B3DAB47D-EE09-40E3-800B-D45716BD024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170992" y="4511547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6" name="流程图: 接点 85">
              <a:extLst>
                <a:ext uri="{FF2B5EF4-FFF2-40B4-BE49-F238E27FC236}">
                  <a16:creationId xmlns:a16="http://schemas.microsoft.com/office/drawing/2014/main" id="{DF1D9867-90FE-461C-BE50-D81F0E826987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808412" y="4488221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流程图: 接点 86">
              <a:extLst>
                <a:ext uri="{FF2B5EF4-FFF2-40B4-BE49-F238E27FC236}">
                  <a16:creationId xmlns:a16="http://schemas.microsoft.com/office/drawing/2014/main" id="{99CDB3C7-8275-47AA-B0F5-2AEEE7D61BE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555541" y="4246972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流程图: 接点 87">
              <a:extLst>
                <a:ext uri="{FF2B5EF4-FFF2-40B4-BE49-F238E27FC236}">
                  <a16:creationId xmlns:a16="http://schemas.microsoft.com/office/drawing/2014/main" id="{A5753B55-3211-4BED-915A-F32DD6B8EF4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492671" y="3939644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" name="流程图: 接点 88">
              <a:extLst>
                <a:ext uri="{FF2B5EF4-FFF2-40B4-BE49-F238E27FC236}">
                  <a16:creationId xmlns:a16="http://schemas.microsoft.com/office/drawing/2014/main" id="{C7B2C431-F614-47FD-9983-895682748B19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037699" y="3478143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0" name="流程图: 接点 89">
              <a:extLst>
                <a:ext uri="{FF2B5EF4-FFF2-40B4-BE49-F238E27FC236}">
                  <a16:creationId xmlns:a16="http://schemas.microsoft.com/office/drawing/2014/main" id="{4D4AB52F-43AC-488E-A3AB-6FE6C23D3DCC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681358" y="3602853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流程图: 接点 90">
              <a:extLst>
                <a:ext uri="{FF2B5EF4-FFF2-40B4-BE49-F238E27FC236}">
                  <a16:creationId xmlns:a16="http://schemas.microsoft.com/office/drawing/2014/main" id="{13415503-0C79-40C6-95E5-E22E3C84D103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388569" y="3617767"/>
              <a:ext cx="100128" cy="100099"/>
            </a:xfrm>
            <a:prstGeom prst="flowChartConnector">
              <a:avLst/>
            </a:prstGeom>
            <a:solidFill>
              <a:srgbClr val="F4954A"/>
            </a:solidFill>
            <a:ln w="12700" cap="flat" cmpd="sng" algn="ctr">
              <a:solidFill>
                <a:srgbClr val="F4954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流程图: 接点 91">
              <a:extLst>
                <a:ext uri="{FF2B5EF4-FFF2-40B4-BE49-F238E27FC236}">
                  <a16:creationId xmlns:a16="http://schemas.microsoft.com/office/drawing/2014/main" id="{A54508A4-A3AB-42BB-A832-DB7646B8DA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10429" y="4236349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3" name="流程图: 接点 92">
              <a:extLst>
                <a:ext uri="{FF2B5EF4-FFF2-40B4-BE49-F238E27FC236}">
                  <a16:creationId xmlns:a16="http://schemas.microsoft.com/office/drawing/2014/main" id="{8426185F-7E8B-43C1-A58E-FCAAA6B2F1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7840" y="4131152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4" name="流程图: 接点 93">
              <a:extLst>
                <a:ext uri="{FF2B5EF4-FFF2-40B4-BE49-F238E27FC236}">
                  <a16:creationId xmlns:a16="http://schemas.microsoft.com/office/drawing/2014/main" id="{3D6DF350-63DB-4301-B729-B4E50E9EED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98528" y="4253668"/>
              <a:ext cx="100128" cy="100099"/>
            </a:xfrm>
            <a:prstGeom prst="flowChartConnector">
              <a:avLst/>
            </a:prstGeom>
            <a:solidFill>
              <a:srgbClr val="BE504F"/>
            </a:solidFill>
            <a:ln w="12700" cap="flat" cmpd="sng" algn="ctr">
              <a:solidFill>
                <a:srgbClr val="BE50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流程图: 接点 94">
              <a:extLst>
                <a:ext uri="{FF2B5EF4-FFF2-40B4-BE49-F238E27FC236}">
                  <a16:creationId xmlns:a16="http://schemas.microsoft.com/office/drawing/2014/main" id="{5E538D9B-5FD1-4CEB-8252-0EBA68DE3531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4253676" y="4327584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流程图: 接点 95">
              <a:extLst>
                <a:ext uri="{FF2B5EF4-FFF2-40B4-BE49-F238E27FC236}">
                  <a16:creationId xmlns:a16="http://schemas.microsoft.com/office/drawing/2014/main" id="{CB54AAB4-DAA3-41F6-B086-757F3BFBAFC5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738143" y="4301706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7" name="流程图: 接点 96">
              <a:extLst>
                <a:ext uri="{FF2B5EF4-FFF2-40B4-BE49-F238E27FC236}">
                  <a16:creationId xmlns:a16="http://schemas.microsoft.com/office/drawing/2014/main" id="{6E728B09-38D6-4AE5-9769-4DA249ADAC60}"/>
                </a:ext>
              </a:extLst>
            </p:cNvPr>
            <p:cNvSpPr>
              <a:spLocks noChangeAspect="1"/>
            </p:cNvSpPr>
            <p:nvPr/>
          </p:nvSpPr>
          <p:spPr>
            <a:xfrm rot="20893624">
              <a:off x="3997176" y="4402277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流程图: 接点 97">
              <a:extLst>
                <a:ext uri="{FF2B5EF4-FFF2-40B4-BE49-F238E27FC236}">
                  <a16:creationId xmlns:a16="http://schemas.microsoft.com/office/drawing/2014/main" id="{CE3F4B5A-C810-4EB4-89BF-E8A6B70D4C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5585" y="4081102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流程图: 接点 98">
              <a:extLst>
                <a:ext uri="{FF2B5EF4-FFF2-40B4-BE49-F238E27FC236}">
                  <a16:creationId xmlns:a16="http://schemas.microsoft.com/office/drawing/2014/main" id="{ED125DE4-7F60-441E-AD14-33D062E4F4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6701" y="3821060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流程图: 接点 99">
              <a:extLst>
                <a:ext uri="{FF2B5EF4-FFF2-40B4-BE49-F238E27FC236}">
                  <a16:creationId xmlns:a16="http://schemas.microsoft.com/office/drawing/2014/main" id="{B86D5D1F-6055-4DB3-B05E-5C37EC78BC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90258" y="3643860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流程图: 接点 100">
              <a:extLst>
                <a:ext uri="{FF2B5EF4-FFF2-40B4-BE49-F238E27FC236}">
                  <a16:creationId xmlns:a16="http://schemas.microsoft.com/office/drawing/2014/main" id="{60D39D2A-6ECF-4BF1-9A24-3B4A39E684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1488" y="3818798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" name="流程图: 接点 101">
              <a:extLst>
                <a:ext uri="{FF2B5EF4-FFF2-40B4-BE49-F238E27FC236}">
                  <a16:creationId xmlns:a16="http://schemas.microsoft.com/office/drawing/2014/main" id="{49A339E8-9550-48BC-96FC-348C743235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71465" y="3639487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流程图: 接点 102">
              <a:extLst>
                <a:ext uri="{FF2B5EF4-FFF2-40B4-BE49-F238E27FC236}">
                  <a16:creationId xmlns:a16="http://schemas.microsoft.com/office/drawing/2014/main" id="{8E601926-AAAA-43B2-B21E-4638B915BF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2609" y="4092208"/>
              <a:ext cx="100128" cy="100099"/>
            </a:xfrm>
            <a:prstGeom prst="flowChartConnector">
              <a:avLst/>
            </a:prstGeom>
            <a:solidFill>
              <a:srgbClr val="9CBB5C"/>
            </a:solidFill>
            <a:ln w="12700" cap="flat" cmpd="sng" algn="ctr">
              <a:solidFill>
                <a:srgbClr val="9CBB5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4" name="箭头: 右 103">
            <a:extLst>
              <a:ext uri="{FF2B5EF4-FFF2-40B4-BE49-F238E27FC236}">
                <a16:creationId xmlns:a16="http://schemas.microsoft.com/office/drawing/2014/main" id="{54B75D0B-8E4F-4299-8024-C3935B29149F}"/>
              </a:ext>
            </a:extLst>
          </p:cNvPr>
          <p:cNvSpPr/>
          <p:nvPr/>
        </p:nvSpPr>
        <p:spPr>
          <a:xfrm>
            <a:off x="3777479" y="4460399"/>
            <a:ext cx="484856" cy="208493"/>
          </a:xfrm>
          <a:prstGeom prst="rightArrow">
            <a:avLst/>
          </a:prstGeom>
          <a:solidFill>
            <a:srgbClr val="3F61C4"/>
          </a:solidFill>
          <a:ln>
            <a:solidFill>
              <a:srgbClr val="3F61C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D02CDD-A9D8-4234-AA7E-E2479B27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375D7-070A-4959-9224-FB5E66F2B1B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0097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3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6|10.5|15"/>
</p:tagLst>
</file>

<file path=ppt/theme/theme1.xml><?xml version="1.0" encoding="utf-8"?>
<a:theme xmlns:a="http://schemas.openxmlformats.org/drawingml/2006/main" name="16x9v1.1_Clancy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v1.0_Clancy.potx" id="{E21B8FAC-FCA7-410E-A000-B30E38C2AC3E}" vid="{5A26FC54-E506-44D2-ADAD-52B2BE581DA5}"/>
    </a:ext>
  </a:extLst>
</a:theme>
</file>

<file path=ppt/theme/theme2.xml><?xml version="1.0" encoding="utf-8"?>
<a:theme xmlns:a="http://schemas.openxmlformats.org/drawingml/2006/main" name="1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v1.0_Clancy.potx" id="{E21B8FAC-FCA7-410E-A000-B30E38C2AC3E}" vid="{6917A901-E2C4-4D30-9D19-6BDEA5E83555}"/>
    </a:ext>
  </a:extLst>
</a:theme>
</file>

<file path=ppt/theme/theme3.xml><?xml version="1.0" encoding="utf-8"?>
<a:theme xmlns:a="http://schemas.openxmlformats.org/drawingml/2006/main" name="2_Custom Design">
  <a:themeElements>
    <a:clrScheme name="UNSW_2020">
      <a:dk1>
        <a:srgbClr val="000000"/>
      </a:dk1>
      <a:lt1>
        <a:sysClr val="window" lastClr="FFFFFF"/>
      </a:lt1>
      <a:dk2>
        <a:srgbClr val="737373"/>
      </a:dk2>
      <a:lt2>
        <a:srgbClr val="F2F2F2"/>
      </a:lt2>
      <a:accent1>
        <a:srgbClr val="FFDC00"/>
      </a:accent1>
      <a:accent2>
        <a:srgbClr val="FF635D"/>
      </a:accent2>
      <a:accent3>
        <a:srgbClr val="3F61C4"/>
      </a:accent3>
      <a:accent4>
        <a:srgbClr val="1AC987"/>
      </a:accent4>
      <a:accent5>
        <a:srgbClr val="FA91B6"/>
      </a:accent5>
      <a:accent6>
        <a:srgbClr val="8A68C8"/>
      </a:accent6>
      <a:hlink>
        <a:srgbClr val="0000FF"/>
      </a:hlink>
      <a:folHlink>
        <a:srgbClr val="7030A0"/>
      </a:folHlink>
    </a:clrScheme>
    <a:fontScheme name="UNSW Clancy">
      <a:majorFont>
        <a:latin typeface="Clancy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v1.0_Clancy.potx" id="{E21B8FAC-FCA7-410E-A000-B30E38C2AC3E}" vid="{1E61FE17-81A8-4A69-9494-A990AD8ABD28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16x9v1.1_Clancy</Template>
  <TotalTime>4924</TotalTime>
  <Words>2336</Words>
  <Application>Microsoft Office PowerPoint</Application>
  <PresentationFormat>宽屏</PresentationFormat>
  <Paragraphs>433</Paragraphs>
  <Slides>46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46</vt:i4>
      </vt:variant>
    </vt:vector>
  </HeadingPairs>
  <TitlesOfParts>
    <vt:vector size="59" baseType="lpstr">
      <vt:lpstr>Clancy</vt:lpstr>
      <vt:lpstr>NimbusRomNo9L-Medi</vt:lpstr>
      <vt:lpstr>等线</vt:lpstr>
      <vt:lpstr>Arial</vt:lpstr>
      <vt:lpstr>Calibri</vt:lpstr>
      <vt:lpstr>Cambria Math</vt:lpstr>
      <vt:lpstr>Courier New</vt:lpstr>
      <vt:lpstr>Roboto</vt:lpstr>
      <vt:lpstr>Wingdings</vt:lpstr>
      <vt:lpstr>Wingdings 2</vt:lpstr>
      <vt:lpstr>16x9v1.1_Clancy</vt:lpstr>
      <vt:lpstr>1_Custom Design</vt:lpstr>
      <vt:lpstr>2_Custom Design</vt:lpstr>
      <vt:lpstr>Hierarchical Core Decomposition in Parallel: From Construction to Subgraph Search</vt:lpstr>
      <vt:lpstr>Core Decomposition</vt:lpstr>
      <vt:lpstr>Limitations of Core Decomposition</vt:lpstr>
      <vt:lpstr>1. Hierarchical Core Decomposition (HCD)</vt:lpstr>
      <vt:lpstr>Applications of HCD</vt:lpstr>
      <vt:lpstr>2. Subgraph Search on HCD</vt:lpstr>
      <vt:lpstr>Applications of Subgraph Search on HCD</vt:lpstr>
      <vt:lpstr>Roadmap</vt:lpstr>
      <vt:lpstr>K-Core and Core Decomposition</vt:lpstr>
      <vt:lpstr>1. Hierarchical Core Decomposition</vt:lpstr>
      <vt:lpstr>Definition: Community Scoring Metric</vt:lpstr>
      <vt:lpstr>2. Subgraph Search on HCD</vt:lpstr>
      <vt:lpstr>Roadmap</vt:lpstr>
      <vt:lpstr>Existing Works of HCD Construction</vt:lpstr>
      <vt:lpstr>Intuition of Our Solution</vt:lpstr>
      <vt:lpstr>Vertex Rank and Pivot</vt:lpstr>
      <vt:lpstr>Vertex Rank and Pivot</vt:lpstr>
      <vt:lpstr>Our Solution</vt:lpstr>
      <vt:lpstr>Our Solution</vt:lpstr>
      <vt:lpstr>Our Solution</vt:lpstr>
      <vt:lpstr>Our Solution</vt:lpstr>
      <vt:lpstr>Our Solution</vt:lpstr>
      <vt:lpstr>Our Solution</vt:lpstr>
      <vt:lpstr>Union-find with Pivot</vt:lpstr>
      <vt:lpstr>Parallel Vertex Rank Computation</vt:lpstr>
      <vt:lpstr>PHCD Analysis</vt:lpstr>
      <vt:lpstr>Roadmap</vt:lpstr>
      <vt:lpstr>Existing Works of Subgraph Search</vt:lpstr>
      <vt:lpstr>Our Solution</vt:lpstr>
      <vt:lpstr>Our Solution</vt:lpstr>
      <vt:lpstr>3. Score Computation on HCD (Intuition)</vt:lpstr>
      <vt:lpstr>3. Type-A Score Computation on HCD</vt:lpstr>
      <vt:lpstr>3. Type-B Score Computation on HCD</vt:lpstr>
      <vt:lpstr>Our Solution</vt:lpstr>
      <vt:lpstr>PBKS Time Analysis</vt:lpstr>
      <vt:lpstr>Roadmap</vt:lpstr>
      <vt:lpstr>Dataset Statistics &amp; Experimental Setting</vt:lpstr>
      <vt:lpstr>Parallel HCD Construction Time</vt:lpstr>
      <vt:lpstr>Parallel HCD Construction Time</vt:lpstr>
      <vt:lpstr>Parallel HCD Construction Time</vt:lpstr>
      <vt:lpstr>Parallel Subgraph Search Time</vt:lpstr>
      <vt:lpstr>Application: Densest Subgraph</vt:lpstr>
      <vt:lpstr>Application: Maximum Clique </vt:lpstr>
      <vt:lpstr>Roadmap</vt:lpstr>
      <vt:lpstr>Conclusion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Core Decomposition in Parallel: From Construction to Subgraph Search</dc:title>
  <dc:creator>德明 储</dc:creator>
  <cp:lastModifiedBy>德明 储</cp:lastModifiedBy>
  <cp:revision>208</cp:revision>
  <dcterms:created xsi:type="dcterms:W3CDTF">2022-04-04T06:10:26Z</dcterms:created>
  <dcterms:modified xsi:type="dcterms:W3CDTF">2022-06-20T00:42:23Z</dcterms:modified>
</cp:coreProperties>
</file>