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496" r:id="rId4"/>
    <p:sldId id="519" r:id="rId5"/>
    <p:sldId id="517" r:id="rId6"/>
    <p:sldId id="499" r:id="rId7"/>
    <p:sldId id="501" r:id="rId8"/>
    <p:sldId id="502" r:id="rId9"/>
    <p:sldId id="497" r:id="rId10"/>
    <p:sldId id="518" r:id="rId11"/>
    <p:sldId id="520" r:id="rId12"/>
    <p:sldId id="516" r:id="rId13"/>
    <p:sldId id="509" r:id="rId14"/>
    <p:sldId id="506" r:id="rId15"/>
    <p:sldId id="508" r:id="rId16"/>
    <p:sldId id="511" r:id="rId17"/>
    <p:sldId id="512" r:id="rId18"/>
    <p:sldId id="513" r:id="rId19"/>
    <p:sldId id="521" r:id="rId20"/>
    <p:sldId id="51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xing Yang" initials="YY" lastIdx="1" clrIdx="0">
    <p:extLst>
      <p:ext uri="{19B8F6BF-5375-455C-9EA6-DF929625EA0E}">
        <p15:presenceInfo xmlns:p15="http://schemas.microsoft.com/office/powerpoint/2012/main" xmlns="" userId="Yixing Yang" providerId="None"/>
      </p:ext>
    </p:extLst>
  </p:cmAuthor>
  <p:cmAuthor id="2" name="yx y" initials="yy" lastIdx="3" clrIdx="1">
    <p:extLst>
      <p:ext uri="{19B8F6BF-5375-455C-9EA6-DF929625EA0E}">
        <p15:presenceInfo xmlns:p15="http://schemas.microsoft.com/office/powerpoint/2012/main" xmlns="" userId="ffaf9273b69b52a8" providerId="Windows Live"/>
      </p:ext>
    </p:extLst>
  </p:cmAuthor>
  <p:cmAuthor id="3" name="yxfang" initials="y" lastIdx="1" clrIdx="2">
    <p:extLst>
      <p:ext uri="{19B8F6BF-5375-455C-9EA6-DF929625EA0E}">
        <p15:presenceInfo xmlns:p15="http://schemas.microsoft.com/office/powerpoint/2012/main" xmlns="" userId="S::yxfang@hku.hk::66813699-f196-422e-8fef-077cd81f5a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30F"/>
    <a:srgbClr val="AECF01"/>
    <a:srgbClr val="FFD321"/>
    <a:srgbClr val="DDD9C3"/>
    <a:srgbClr val="17D1FD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024EB-1249-49D1-B318-8E50D27EC438}" v="1406" dt="2018-10-30T12:25:28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9" autoAdjust="0"/>
    <p:restoredTop sz="86604" autoAdjust="0"/>
  </p:normalViewPr>
  <p:slideViewPr>
    <p:cSldViewPr>
      <p:cViewPr varScale="1">
        <p:scale>
          <a:sx n="79" d="100"/>
          <a:sy n="79" d="100"/>
        </p:scale>
        <p:origin x="-1884" y="-96"/>
      </p:cViewPr>
      <p:guideLst>
        <p:guide orient="horz" pos="216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xing Yang" userId="010ec340-a56d-4ff7-96d6-9ad802b39180" providerId="ADAL" clId="{90B024EB-1249-49D1-B318-8E50D27EC438}"/>
    <pc:docChg chg="undo custSel addSld delSld modSld">
      <pc:chgData name="Yixing Yang" userId="010ec340-a56d-4ff7-96d6-9ad802b39180" providerId="ADAL" clId="{90B024EB-1249-49D1-B318-8E50D27EC438}" dt="2018-10-30T13:38:51.327" v="12194" actId="20577"/>
      <pc:docMkLst>
        <pc:docMk/>
      </pc:docMkLst>
      <pc:sldChg chg="delSp modSp">
        <pc:chgData name="Yixing Yang" userId="010ec340-a56d-4ff7-96d6-9ad802b39180" providerId="ADAL" clId="{90B024EB-1249-49D1-B318-8E50D27EC438}" dt="2018-10-29T09:06:32.195" v="4470" actId="20577"/>
        <pc:sldMkLst>
          <pc:docMk/>
          <pc:sldMk cId="0" sldId="256"/>
        </pc:sldMkLst>
        <pc:spChg chg="del mod">
          <ac:chgData name="Yixing Yang" userId="010ec340-a56d-4ff7-96d6-9ad802b39180" providerId="ADAL" clId="{90B024EB-1249-49D1-B318-8E50D27EC438}" dt="2018-10-28T03:30:09.144" v="14"/>
          <ac:spMkLst>
            <pc:docMk/>
            <pc:sldMk cId="0" sldId="256"/>
            <ac:spMk id="4" creationId="{00000000-0000-0000-0000-000000000000}"/>
          </ac:spMkLst>
        </pc:spChg>
        <pc:spChg chg="mod">
          <ac:chgData name="Yixing Yang" userId="010ec340-a56d-4ff7-96d6-9ad802b39180" providerId="ADAL" clId="{90B024EB-1249-49D1-B318-8E50D27EC438}" dt="2018-10-28T03:30:30.817" v="39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Yixing Yang" userId="010ec340-a56d-4ff7-96d6-9ad802b39180" providerId="ADAL" clId="{90B024EB-1249-49D1-B318-8E50D27EC438}" dt="2018-10-29T09:06:32.195" v="4470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Yixing Yang" userId="010ec340-a56d-4ff7-96d6-9ad802b39180" providerId="ADAL" clId="{90B024EB-1249-49D1-B318-8E50D27EC438}" dt="2018-10-28T03:29:44.258" v="0"/>
          <ac:spMkLst>
            <pc:docMk/>
            <pc:sldMk cId="0" sldId="256"/>
            <ac:spMk id="10245" creationId="{00000000-0000-0000-0000-000000000000}"/>
          </ac:spMkLst>
        </pc:spChg>
      </pc:sldChg>
      <pc:sldChg chg="modSp">
        <pc:chgData name="Yixing Yang" userId="010ec340-a56d-4ff7-96d6-9ad802b39180" providerId="ADAL" clId="{90B024EB-1249-49D1-B318-8E50D27EC438}" dt="2018-10-30T09:49:14.202" v="11498" actId="20577"/>
        <pc:sldMkLst>
          <pc:docMk/>
          <pc:sldMk cId="0" sldId="321"/>
        </pc:sldMkLst>
        <pc:spChg chg="mod">
          <ac:chgData name="Yixing Yang" userId="010ec340-a56d-4ff7-96d6-9ad802b39180" providerId="ADAL" clId="{90B024EB-1249-49D1-B318-8E50D27EC438}" dt="2018-10-30T09:49:14.202" v="11498" actId="20577"/>
          <ac:spMkLst>
            <pc:docMk/>
            <pc:sldMk cId="0" sldId="321"/>
            <ac:spMk id="13315" creationId="{00000000-0000-0000-0000-000000000000}"/>
          </ac:spMkLst>
        </pc:spChg>
      </pc:sldChg>
      <pc:sldChg chg="modSp">
        <pc:chgData name="Yixing Yang" userId="010ec340-a56d-4ff7-96d6-9ad802b39180" providerId="ADAL" clId="{90B024EB-1249-49D1-B318-8E50D27EC438}" dt="2018-10-28T03:30:52.541" v="58" actId="20577"/>
        <pc:sldMkLst>
          <pc:docMk/>
          <pc:sldMk cId="0" sldId="322"/>
        </pc:sldMkLst>
        <pc:spChg chg="mod">
          <ac:chgData name="Yixing Yang" userId="010ec340-a56d-4ff7-96d6-9ad802b39180" providerId="ADAL" clId="{90B024EB-1249-49D1-B318-8E50D27EC438}" dt="2018-10-28T03:30:52.541" v="58" actId="20577"/>
          <ac:spMkLst>
            <pc:docMk/>
            <pc:sldMk cId="0" sldId="322"/>
            <ac:spMk id="3" creationId="{00000000-0000-0000-0000-000000000000}"/>
          </ac:spMkLst>
        </pc:spChg>
      </pc:sldChg>
      <pc:sldChg chg="modSp">
        <pc:chgData name="Yixing Yang" userId="010ec340-a56d-4ff7-96d6-9ad802b39180" providerId="ADAL" clId="{90B024EB-1249-49D1-B318-8E50D27EC438}" dt="2018-10-30T09:48:06.862" v="11435" actId="20577"/>
        <pc:sldMkLst>
          <pc:docMk/>
          <pc:sldMk cId="0" sldId="323"/>
        </pc:sldMkLst>
        <pc:spChg chg="mod">
          <ac:chgData name="Yixing Yang" userId="010ec340-a56d-4ff7-96d6-9ad802b39180" providerId="ADAL" clId="{90B024EB-1249-49D1-B318-8E50D27EC438}" dt="2018-10-30T09:48:06.862" v="11435" actId="20577"/>
          <ac:spMkLst>
            <pc:docMk/>
            <pc:sldMk cId="0" sldId="323"/>
            <ac:spMk id="12290" creationId="{00000000-0000-0000-0000-000000000000}"/>
          </ac:spMkLst>
        </pc:spChg>
        <pc:spChg chg="mod">
          <ac:chgData name="Yixing Yang" userId="010ec340-a56d-4ff7-96d6-9ad802b39180" providerId="ADAL" clId="{90B024EB-1249-49D1-B318-8E50D27EC438}" dt="2018-10-28T03:44:07.351" v="452" actId="20577"/>
          <ac:spMkLst>
            <pc:docMk/>
            <pc:sldMk cId="0" sldId="323"/>
            <ac:spMk id="12291" creationId="{00000000-0000-0000-0000-000000000000}"/>
          </ac:spMkLst>
        </pc:spChg>
      </pc:sldChg>
      <pc:sldChg chg="addSp delSp modSp del modAnim">
        <pc:chgData name="Yixing Yang" userId="010ec340-a56d-4ff7-96d6-9ad802b39180" providerId="ADAL" clId="{90B024EB-1249-49D1-B318-8E50D27EC438}" dt="2018-10-30T10:02:57.631" v="11503" actId="2696"/>
        <pc:sldMkLst>
          <pc:docMk/>
          <pc:sldMk cId="3828305206" sldId="366"/>
        </pc:sldMkLst>
        <pc:spChg chg="mod">
          <ac:chgData name="Yixing Yang" userId="010ec340-a56d-4ff7-96d6-9ad802b39180" providerId="ADAL" clId="{90B024EB-1249-49D1-B318-8E50D27EC438}" dt="2018-10-28T03:48:28.226" v="518" actId="20577"/>
          <ac:spMkLst>
            <pc:docMk/>
            <pc:sldMk cId="3828305206" sldId="366"/>
            <ac:spMk id="6" creationId="{4436820C-0C06-41B5-8FC6-410DF8074F86}"/>
          </ac:spMkLst>
        </pc:spChg>
        <pc:spChg chg="add mod">
          <ac:chgData name="Yixing Yang" userId="010ec340-a56d-4ff7-96d6-9ad802b39180" providerId="ADAL" clId="{90B024EB-1249-49D1-B318-8E50D27EC438}" dt="2018-10-28T03:50:10.637" v="530" actId="12"/>
          <ac:spMkLst>
            <pc:docMk/>
            <pc:sldMk cId="3828305206" sldId="366"/>
            <ac:spMk id="8" creationId="{4B10AD31-1C93-4BD3-A668-6AF70E289CBE}"/>
          </ac:spMkLst>
        </pc:spChg>
        <pc:spChg chg="add mod">
          <ac:chgData name="Yixing Yang" userId="010ec340-a56d-4ff7-96d6-9ad802b39180" providerId="ADAL" clId="{90B024EB-1249-49D1-B318-8E50D27EC438}" dt="2018-10-28T03:50:14.836" v="531" actId="12"/>
          <ac:spMkLst>
            <pc:docMk/>
            <pc:sldMk cId="3828305206" sldId="366"/>
            <ac:spMk id="9" creationId="{05F58272-C526-4904-A3AA-36FF6D14F168}"/>
          </ac:spMkLst>
        </pc:spChg>
        <pc:spChg chg="mod">
          <ac:chgData name="Yixing Yang" userId="010ec340-a56d-4ff7-96d6-9ad802b39180" providerId="ADAL" clId="{90B024EB-1249-49D1-B318-8E50D27EC438}" dt="2018-10-28T03:48:34.488" v="519" actId="20577"/>
          <ac:spMkLst>
            <pc:docMk/>
            <pc:sldMk cId="3828305206" sldId="366"/>
            <ac:spMk id="15" creationId="{848E7CD5-0761-428A-8C82-DBCC15C2494E}"/>
          </ac:spMkLst>
        </pc:spChg>
        <pc:grpChg chg="del">
          <ac:chgData name="Yixing Yang" userId="010ec340-a56d-4ff7-96d6-9ad802b39180" providerId="ADAL" clId="{90B024EB-1249-49D1-B318-8E50D27EC438}" dt="2018-10-28T03:49:11.258" v="525"/>
          <ac:grpSpMkLst>
            <pc:docMk/>
            <pc:sldMk cId="3828305206" sldId="366"/>
            <ac:grpSpMk id="7" creationId="{DDE11F16-9D07-48A6-B1E7-E7CA2B0E992E}"/>
          </ac:grpSpMkLst>
        </pc:grpChg>
        <pc:picChg chg="add mod">
          <ac:chgData name="Yixing Yang" userId="010ec340-a56d-4ff7-96d6-9ad802b39180" providerId="ADAL" clId="{90B024EB-1249-49D1-B318-8E50D27EC438}" dt="2018-10-28T03:50:32.883" v="535" actId="1076"/>
          <ac:picMkLst>
            <pc:docMk/>
            <pc:sldMk cId="3828305206" sldId="366"/>
            <ac:picMk id="12" creationId="{2AE57BCD-DBAC-47A1-8B85-766730BDA340}"/>
          </ac:picMkLst>
        </pc:picChg>
        <pc:picChg chg="add mod">
          <ac:chgData name="Yixing Yang" userId="010ec340-a56d-4ff7-96d6-9ad802b39180" providerId="ADAL" clId="{90B024EB-1249-49D1-B318-8E50D27EC438}" dt="2018-10-28T03:50:47.164" v="539" actId="1076"/>
          <ac:picMkLst>
            <pc:docMk/>
            <pc:sldMk cId="3828305206" sldId="366"/>
            <ac:picMk id="13" creationId="{F0785ED5-7C53-468F-8071-50638909A41E}"/>
          </ac:picMkLst>
        </pc:picChg>
      </pc:sldChg>
      <pc:sldChg chg="modSp">
        <pc:chgData name="Yixing Yang" userId="010ec340-a56d-4ff7-96d6-9ad802b39180" providerId="ADAL" clId="{90B024EB-1249-49D1-B318-8E50D27EC438}" dt="2018-10-30T12:06:37.566" v="11598" actId="20577"/>
        <pc:sldMkLst>
          <pc:docMk/>
          <pc:sldMk cId="3837232001" sldId="366"/>
        </pc:sldMkLst>
        <pc:spChg chg="mod">
          <ac:chgData name="Yixing Yang" userId="010ec340-a56d-4ff7-96d6-9ad802b39180" providerId="ADAL" clId="{90B024EB-1249-49D1-B318-8E50D27EC438}" dt="2018-10-30T12:06:37.566" v="11598" actId="20577"/>
          <ac:spMkLst>
            <pc:docMk/>
            <pc:sldMk cId="3837232001" sldId="366"/>
            <ac:spMk id="9" creationId="{05F58272-C526-4904-A3AA-36FF6D14F168}"/>
          </ac:spMkLst>
        </pc:spChg>
      </pc:sldChg>
      <pc:sldChg chg="delSp modSp">
        <pc:chgData name="Yixing Yang" userId="010ec340-a56d-4ff7-96d6-9ad802b39180" providerId="ADAL" clId="{90B024EB-1249-49D1-B318-8E50D27EC438}" dt="2018-10-30T12:10:40.453" v="11619" actId="108"/>
        <pc:sldMkLst>
          <pc:docMk/>
          <pc:sldMk cId="1317818217" sldId="419"/>
        </pc:sldMkLst>
        <pc:spChg chg="del mod">
          <ac:chgData name="Yixing Yang" userId="010ec340-a56d-4ff7-96d6-9ad802b39180" providerId="ADAL" clId="{90B024EB-1249-49D1-B318-8E50D27EC438}" dt="2018-10-28T03:52:46.939" v="561"/>
          <ac:spMkLst>
            <pc:docMk/>
            <pc:sldMk cId="1317818217" sldId="419"/>
            <ac:spMk id="2" creationId="{74DFE605-60FF-4B49-B24F-12FDFFB9575A}"/>
          </ac:spMkLst>
        </pc:spChg>
        <pc:spChg chg="mod">
          <ac:chgData name="Yixing Yang" userId="010ec340-a56d-4ff7-96d6-9ad802b39180" providerId="ADAL" clId="{90B024EB-1249-49D1-B318-8E50D27EC438}" dt="2018-10-30T10:02:30.288" v="11499" actId="14100"/>
          <ac:spMkLst>
            <pc:docMk/>
            <pc:sldMk cId="1317818217" sldId="419"/>
            <ac:spMk id="6" creationId="{4436820C-0C06-41B5-8FC6-410DF8074F86}"/>
          </ac:spMkLst>
        </pc:spChg>
        <pc:spChg chg="mod">
          <ac:chgData name="Yixing Yang" userId="010ec340-a56d-4ff7-96d6-9ad802b39180" providerId="ADAL" clId="{90B024EB-1249-49D1-B318-8E50D27EC438}" dt="2018-10-30T12:10:40.453" v="11619" actId="108"/>
          <ac:spMkLst>
            <pc:docMk/>
            <pc:sldMk cId="1317818217" sldId="419"/>
            <ac:spMk id="15" creationId="{848E7CD5-0761-428A-8C82-DBCC15C2494E}"/>
          </ac:spMkLst>
        </pc:spChg>
        <pc:picChg chg="del">
          <ac:chgData name="Yixing Yang" userId="010ec340-a56d-4ff7-96d6-9ad802b39180" providerId="ADAL" clId="{90B024EB-1249-49D1-B318-8E50D27EC438}" dt="2018-10-28T03:52:45.149" v="558" actId="478"/>
          <ac:picMkLst>
            <pc:docMk/>
            <pc:sldMk cId="1317818217" sldId="419"/>
            <ac:picMk id="5" creationId="{1FBB1002-4FF2-4937-A0BF-A66CAC36EF1A}"/>
          </ac:picMkLst>
        </pc:picChg>
      </pc:sldChg>
      <pc:sldChg chg="modSp">
        <pc:chgData name="Yixing Yang" userId="010ec340-a56d-4ff7-96d6-9ad802b39180" providerId="ADAL" clId="{90B024EB-1249-49D1-B318-8E50D27EC438}" dt="2018-10-30T10:06:33.408" v="11506" actId="1076"/>
        <pc:sldMkLst>
          <pc:docMk/>
          <pc:sldMk cId="4150029703" sldId="426"/>
        </pc:sldMkLst>
        <pc:spChg chg="mod">
          <ac:chgData name="Yixing Yang" userId="010ec340-a56d-4ff7-96d6-9ad802b39180" providerId="ADAL" clId="{90B024EB-1249-49D1-B318-8E50D27EC438}" dt="2018-10-28T09:41:15.084" v="638" actId="12"/>
          <ac:spMkLst>
            <pc:docMk/>
            <pc:sldMk cId="4150029703" sldId="426"/>
            <ac:spMk id="3" creationId="{00000000-0000-0000-0000-000000000000}"/>
          </ac:spMkLst>
        </pc:spChg>
        <pc:spChg chg="mod">
          <ac:chgData name="Yixing Yang" userId="010ec340-a56d-4ff7-96d6-9ad802b39180" providerId="ADAL" clId="{90B024EB-1249-49D1-B318-8E50D27EC438}" dt="2018-10-30T10:06:33.408" v="11506" actId="1076"/>
          <ac:spMkLst>
            <pc:docMk/>
            <pc:sldMk cId="4150029703" sldId="426"/>
            <ac:spMk id="15" creationId="{00000000-0000-0000-0000-000000000000}"/>
          </ac:spMkLst>
        </pc:spChg>
      </pc:sldChg>
      <pc:sldChg chg="modSp modAnim">
        <pc:chgData name="Yixing Yang" userId="010ec340-a56d-4ff7-96d6-9ad802b39180" providerId="ADAL" clId="{90B024EB-1249-49D1-B318-8E50D27EC438}" dt="2018-10-30T09:32:03.245" v="10884"/>
        <pc:sldMkLst>
          <pc:docMk/>
          <pc:sldMk cId="3278219159" sldId="428"/>
        </pc:sldMkLst>
        <pc:graphicFrameChg chg="modGraphic">
          <ac:chgData name="Yixing Yang" userId="010ec340-a56d-4ff7-96d6-9ad802b39180" providerId="ADAL" clId="{90B024EB-1249-49D1-B318-8E50D27EC438}" dt="2018-10-28T09:41:50.589" v="655" actId="20577"/>
          <ac:graphicFrameMkLst>
            <pc:docMk/>
            <pc:sldMk cId="3278219159" sldId="428"/>
            <ac:graphicFrameMk id="24" creationId="{BD88E77D-C8BE-497D-83B9-B3CEFCCA3F6C}"/>
          </ac:graphicFrameMkLst>
        </pc:graphicFrameChg>
        <pc:picChg chg="mod">
          <ac:chgData name="Yixing Yang" userId="010ec340-a56d-4ff7-96d6-9ad802b39180" providerId="ADAL" clId="{90B024EB-1249-49D1-B318-8E50D27EC438}" dt="2018-10-29T10:39:25.093" v="7081" actId="1076"/>
          <ac:picMkLst>
            <pc:docMk/>
            <pc:sldMk cId="3278219159" sldId="428"/>
            <ac:picMk id="19" creationId="{00000000-0000-0000-0000-000000000000}"/>
          </ac:picMkLst>
        </pc:picChg>
      </pc:sldChg>
      <pc:sldChg chg="addSp delSp modSp modAnim">
        <pc:chgData name="Yixing Yang" userId="010ec340-a56d-4ff7-96d6-9ad802b39180" providerId="ADAL" clId="{90B024EB-1249-49D1-B318-8E50D27EC438}" dt="2018-10-30T09:31:06.995" v="10876"/>
        <pc:sldMkLst>
          <pc:docMk/>
          <pc:sldMk cId="3987570593" sldId="442"/>
        </pc:sldMkLst>
        <pc:spChg chg="add del">
          <ac:chgData name="Yixing Yang" userId="010ec340-a56d-4ff7-96d6-9ad802b39180" providerId="ADAL" clId="{90B024EB-1249-49D1-B318-8E50D27EC438}" dt="2018-10-28T03:46:48.596" v="479"/>
          <ac:spMkLst>
            <pc:docMk/>
            <pc:sldMk cId="3987570593" sldId="442"/>
            <ac:spMk id="2" creationId="{CBB475F6-E55E-4422-9FAC-212D32BDB31D}"/>
          </ac:spMkLst>
        </pc:spChg>
        <pc:spChg chg="mod">
          <ac:chgData name="Yixing Yang" userId="010ec340-a56d-4ff7-96d6-9ad802b39180" providerId="ADAL" clId="{90B024EB-1249-49D1-B318-8E50D27EC438}" dt="2018-10-28T03:46:09.914" v="473"/>
          <ac:spMkLst>
            <pc:docMk/>
            <pc:sldMk cId="3987570593" sldId="442"/>
            <ac:spMk id="6" creationId="{4436820C-0C06-41B5-8FC6-410DF8074F86}"/>
          </ac:spMkLst>
        </pc:spChg>
        <pc:spChg chg="mod">
          <ac:chgData name="Yixing Yang" userId="010ec340-a56d-4ff7-96d6-9ad802b39180" providerId="ADAL" clId="{90B024EB-1249-49D1-B318-8E50D27EC438}" dt="2018-10-28T03:47:48.071" v="490"/>
          <ac:spMkLst>
            <pc:docMk/>
            <pc:sldMk cId="3987570593" sldId="442"/>
            <ac:spMk id="15" creationId="{848E7CD5-0761-428A-8C82-DBCC15C2494E}"/>
          </ac:spMkLst>
        </pc:spChg>
        <pc:spChg chg="add mod">
          <ac:chgData name="Yixing Yang" userId="010ec340-a56d-4ff7-96d6-9ad802b39180" providerId="ADAL" clId="{90B024EB-1249-49D1-B318-8E50D27EC438}" dt="2018-10-28T03:47:39.554" v="489" actId="1076"/>
          <ac:spMkLst>
            <pc:docMk/>
            <pc:sldMk cId="3987570593" sldId="442"/>
            <ac:spMk id="20" creationId="{D2C3D97A-7438-4A01-98E0-D0D4FBEC8E99}"/>
          </ac:spMkLst>
        </pc:spChg>
        <pc:spChg chg="del">
          <ac:chgData name="Yixing Yang" userId="010ec340-a56d-4ff7-96d6-9ad802b39180" providerId="ADAL" clId="{90B024EB-1249-49D1-B318-8E50D27EC438}" dt="2018-10-28T03:46:26.305" v="477" actId="478"/>
          <ac:spMkLst>
            <pc:docMk/>
            <pc:sldMk cId="3987570593" sldId="442"/>
            <ac:spMk id="82" creationId="{7E2996E1-49EB-4F05-B790-9E837AFEDA5C}"/>
          </ac:spMkLst>
        </pc:spChg>
        <pc:grpChg chg="del">
          <ac:chgData name="Yixing Yang" userId="010ec340-a56d-4ff7-96d6-9ad802b39180" providerId="ADAL" clId="{90B024EB-1249-49D1-B318-8E50D27EC438}" dt="2018-10-28T03:46:18.461" v="475" actId="478"/>
          <ac:grpSpMkLst>
            <pc:docMk/>
            <pc:sldMk cId="3987570593" sldId="442"/>
            <ac:grpSpMk id="80" creationId="{FD2DF9D7-C4CD-4993-9F74-310C8C5A7279}"/>
          </ac:grpSpMkLst>
        </pc:grpChg>
        <pc:grpChg chg="del">
          <ac:chgData name="Yixing Yang" userId="010ec340-a56d-4ff7-96d6-9ad802b39180" providerId="ADAL" clId="{90B024EB-1249-49D1-B318-8E50D27EC438}" dt="2018-10-28T03:46:20.034" v="476" actId="478"/>
          <ac:grpSpMkLst>
            <pc:docMk/>
            <pc:sldMk cId="3987570593" sldId="442"/>
            <ac:grpSpMk id="126" creationId="{DD4A8912-9813-4F4A-A471-433A5B56ECBE}"/>
          </ac:grpSpMkLst>
        </pc:grpChg>
        <pc:picChg chg="add mod">
          <ac:chgData name="Yixing Yang" userId="010ec340-a56d-4ff7-96d6-9ad802b39180" providerId="ADAL" clId="{90B024EB-1249-49D1-B318-8E50D27EC438}" dt="2018-10-28T09:39:36.973" v="602" actId="14100"/>
          <ac:picMkLst>
            <pc:docMk/>
            <pc:sldMk cId="3987570593" sldId="442"/>
            <ac:picMk id="89" creationId="{4EEE720F-8B5D-4247-B7E3-FCC1076658DD}"/>
          </ac:picMkLst>
        </pc:picChg>
        <pc:picChg chg="add mod">
          <ac:chgData name="Yixing Yang" userId="010ec340-a56d-4ff7-96d6-9ad802b39180" providerId="ADAL" clId="{90B024EB-1249-49D1-B318-8E50D27EC438}" dt="2018-10-28T03:47:51.759" v="491" actId="1076"/>
          <ac:picMkLst>
            <pc:docMk/>
            <pc:sldMk cId="3987570593" sldId="442"/>
            <ac:picMk id="90" creationId="{EBACB144-F119-47A7-B57C-6F8D48AD9FA6}"/>
          </ac:picMkLst>
        </pc:picChg>
        <pc:cxnChg chg="mod">
          <ac:chgData name="Yixing Yang" userId="010ec340-a56d-4ff7-96d6-9ad802b39180" providerId="ADAL" clId="{90B024EB-1249-49D1-B318-8E50D27EC438}" dt="2018-10-28T03:46:20.034" v="476" actId="478"/>
          <ac:cxnSpMkLst>
            <pc:docMk/>
            <pc:sldMk cId="3987570593" sldId="442"/>
            <ac:cxnSpMk id="32" creationId="{AAA6C796-D584-4CA8-97A3-FC5ABA79625C}"/>
          </ac:cxnSpMkLst>
        </pc:cxnChg>
        <pc:cxnChg chg="mod">
          <ac:chgData name="Yixing Yang" userId="010ec340-a56d-4ff7-96d6-9ad802b39180" providerId="ADAL" clId="{90B024EB-1249-49D1-B318-8E50D27EC438}" dt="2018-10-28T03:46:20.034" v="476" actId="478"/>
          <ac:cxnSpMkLst>
            <pc:docMk/>
            <pc:sldMk cId="3987570593" sldId="442"/>
            <ac:cxnSpMk id="96" creationId="{78E73E8A-6CDF-4C9A-8F55-79BA4E61AB36}"/>
          </ac:cxnSpMkLst>
        </pc:cxnChg>
        <pc:cxnChg chg="mod">
          <ac:chgData name="Yixing Yang" userId="010ec340-a56d-4ff7-96d6-9ad802b39180" providerId="ADAL" clId="{90B024EB-1249-49D1-B318-8E50D27EC438}" dt="2018-10-28T03:46:20.034" v="476" actId="478"/>
          <ac:cxnSpMkLst>
            <pc:docMk/>
            <pc:sldMk cId="3987570593" sldId="442"/>
            <ac:cxnSpMk id="111" creationId="{052934FC-A1B3-41D0-BD14-8778439BC50A}"/>
          </ac:cxnSpMkLst>
        </pc:cxnChg>
        <pc:cxnChg chg="mod">
          <ac:chgData name="Yixing Yang" userId="010ec340-a56d-4ff7-96d6-9ad802b39180" providerId="ADAL" clId="{90B024EB-1249-49D1-B318-8E50D27EC438}" dt="2018-10-28T03:46:20.034" v="476" actId="478"/>
          <ac:cxnSpMkLst>
            <pc:docMk/>
            <pc:sldMk cId="3987570593" sldId="442"/>
            <ac:cxnSpMk id="118" creationId="{5F55C14F-1638-4DCD-BBD8-5402B27BC12E}"/>
          </ac:cxnSpMkLst>
        </pc:cxnChg>
      </pc:sldChg>
      <pc:sldChg chg="addSp delSp modSp del">
        <pc:chgData name="Yixing Yang" userId="010ec340-a56d-4ff7-96d6-9ad802b39180" providerId="ADAL" clId="{90B024EB-1249-49D1-B318-8E50D27EC438}" dt="2018-10-29T04:35:41.892" v="2587" actId="2696"/>
        <pc:sldMkLst>
          <pc:docMk/>
          <pc:sldMk cId="438071076" sldId="443"/>
        </pc:sldMkLst>
        <pc:spChg chg="mod">
          <ac:chgData name="Yixing Yang" userId="010ec340-a56d-4ff7-96d6-9ad802b39180" providerId="ADAL" clId="{90B024EB-1249-49D1-B318-8E50D27EC438}" dt="2018-10-29T04:26:34.409" v="1958" actId="20577"/>
          <ac:spMkLst>
            <pc:docMk/>
            <pc:sldMk cId="438071076" sldId="443"/>
            <ac:spMk id="4" creationId="{39AD4129-709B-4CBC-999B-DBEF0EC25E6B}"/>
          </ac:spMkLst>
        </pc:spChg>
        <pc:spChg chg="mod">
          <ac:chgData name="Yixing Yang" userId="010ec340-a56d-4ff7-96d6-9ad802b39180" providerId="ADAL" clId="{90B024EB-1249-49D1-B318-8E50D27EC438}" dt="2018-10-29T04:26:42.555" v="1961" actId="20577"/>
          <ac:spMkLst>
            <pc:docMk/>
            <pc:sldMk cId="438071076" sldId="443"/>
            <ac:spMk id="8" creationId="{6206E93B-93C9-4B71-BE04-A7C989DC8DF7}"/>
          </ac:spMkLst>
        </pc:spChg>
        <pc:spChg chg="add del mod">
          <ac:chgData name="Yixing Yang" userId="010ec340-a56d-4ff7-96d6-9ad802b39180" providerId="ADAL" clId="{90B024EB-1249-49D1-B318-8E50D27EC438}" dt="2018-10-29T04:27:16.725" v="1966"/>
          <ac:spMkLst>
            <pc:docMk/>
            <pc:sldMk cId="438071076" sldId="443"/>
            <ac:spMk id="10" creationId="{FE7F5A89-9FE9-4122-89AF-C28A711D3254}"/>
          </ac:spMkLst>
        </pc:spChg>
      </pc:sldChg>
      <pc:sldChg chg="modSp">
        <pc:chgData name="Yixing Yang" userId="010ec340-a56d-4ff7-96d6-9ad802b39180" providerId="ADAL" clId="{90B024EB-1249-49D1-B318-8E50D27EC438}" dt="2018-10-30T03:24:59.581" v="9436" actId="20577"/>
        <pc:sldMkLst>
          <pc:docMk/>
          <pc:sldMk cId="2577794380" sldId="448"/>
        </pc:sldMkLst>
        <pc:graphicFrameChg chg="mod">
          <ac:chgData name="Yixing Yang" userId="010ec340-a56d-4ff7-96d6-9ad802b39180" providerId="ADAL" clId="{90B024EB-1249-49D1-B318-8E50D27EC438}" dt="2018-10-30T03:24:59.581" v="9436" actId="20577"/>
          <ac:graphicFrameMkLst>
            <pc:docMk/>
            <pc:sldMk cId="2577794380" sldId="448"/>
            <ac:graphicFrameMk id="6" creationId="{A57CC673-4AEC-4C69-A9E1-0EA02FBDBA5D}"/>
          </ac:graphicFrameMkLst>
        </pc:graphicFrameChg>
      </pc:sldChg>
      <pc:sldChg chg="modSp">
        <pc:chgData name="Yixing Yang" userId="010ec340-a56d-4ff7-96d6-9ad802b39180" providerId="ADAL" clId="{90B024EB-1249-49D1-B318-8E50D27EC438}" dt="2018-10-30T09:46:57.129" v="11423" actId="20577"/>
        <pc:sldMkLst>
          <pc:docMk/>
          <pc:sldMk cId="275142842" sldId="449"/>
        </pc:sldMkLst>
        <pc:spChg chg="mod">
          <ac:chgData name="Yixing Yang" userId="010ec340-a56d-4ff7-96d6-9ad802b39180" providerId="ADAL" clId="{90B024EB-1249-49D1-B318-8E50D27EC438}" dt="2018-10-30T09:46:57.129" v="11423" actId="20577"/>
          <ac:spMkLst>
            <pc:docMk/>
            <pc:sldMk cId="275142842" sldId="449"/>
            <ac:spMk id="2" creationId="{8346082C-FB09-492B-8D7F-BC01E4D9A50C}"/>
          </ac:spMkLst>
        </pc:spChg>
      </pc:sldChg>
      <pc:sldChg chg="addSp delSp modSp">
        <pc:chgData name="Yixing Yang" userId="010ec340-a56d-4ff7-96d6-9ad802b39180" providerId="ADAL" clId="{90B024EB-1249-49D1-B318-8E50D27EC438}" dt="2018-10-30T10:10:35.748" v="11526" actId="20577"/>
        <pc:sldMkLst>
          <pc:docMk/>
          <pc:sldMk cId="2185773907" sldId="451"/>
        </pc:sldMkLst>
        <pc:spChg chg="mod">
          <ac:chgData name="Yixing Yang" userId="010ec340-a56d-4ff7-96d6-9ad802b39180" providerId="ADAL" clId="{90B024EB-1249-49D1-B318-8E50D27EC438}" dt="2018-10-30T10:10:35.748" v="11526" actId="20577"/>
          <ac:spMkLst>
            <pc:docMk/>
            <pc:sldMk cId="2185773907" sldId="451"/>
            <ac:spMk id="3" creationId="{00000000-0000-0000-0000-000000000000}"/>
          </ac:spMkLst>
        </pc:spChg>
        <pc:spChg chg="mod">
          <ac:chgData name="Yixing Yang" userId="010ec340-a56d-4ff7-96d6-9ad802b39180" providerId="ADAL" clId="{90B024EB-1249-49D1-B318-8E50D27EC438}" dt="2018-10-30T10:09:55.272" v="11516" actId="1076"/>
          <ac:spMkLst>
            <pc:docMk/>
            <pc:sldMk cId="2185773907" sldId="451"/>
            <ac:spMk id="4" creationId="{39AD4129-709B-4CBC-999B-DBEF0EC25E6B}"/>
          </ac:spMkLst>
        </pc:spChg>
        <pc:spChg chg="mod">
          <ac:chgData name="Yixing Yang" userId="010ec340-a56d-4ff7-96d6-9ad802b39180" providerId="ADAL" clId="{90B024EB-1249-49D1-B318-8E50D27EC438}" dt="2018-10-30T10:09:55.272" v="11516" actId="1076"/>
          <ac:spMkLst>
            <pc:docMk/>
            <pc:sldMk cId="2185773907" sldId="451"/>
            <ac:spMk id="5" creationId="{00000000-0000-0000-0000-000000000000}"/>
          </ac:spMkLst>
        </pc:spChg>
        <pc:spChg chg="del">
          <ac:chgData name="Yixing Yang" userId="010ec340-a56d-4ff7-96d6-9ad802b39180" providerId="ADAL" clId="{90B024EB-1249-49D1-B318-8E50D27EC438}" dt="2018-10-28T10:29:40.523" v="1735"/>
          <ac:spMkLst>
            <pc:docMk/>
            <pc:sldMk cId="2185773907" sldId="451"/>
            <ac:spMk id="10" creationId="{1BC542BE-C15F-43D2-BBB8-F1A8E02AEF21}"/>
          </ac:spMkLst>
        </pc:spChg>
        <pc:spChg chg="add del">
          <ac:chgData name="Yixing Yang" userId="010ec340-a56d-4ff7-96d6-9ad802b39180" providerId="ADAL" clId="{90B024EB-1249-49D1-B318-8E50D27EC438}" dt="2018-10-28T10:30:01.300" v="1737"/>
          <ac:spMkLst>
            <pc:docMk/>
            <pc:sldMk cId="2185773907" sldId="451"/>
            <ac:spMk id="11" creationId="{76761F0E-AD62-4A02-88AB-D424B85F4D33}"/>
          </ac:spMkLst>
        </pc:spChg>
        <pc:picChg chg="mod">
          <ac:chgData name="Yixing Yang" userId="010ec340-a56d-4ff7-96d6-9ad802b39180" providerId="ADAL" clId="{90B024EB-1249-49D1-B318-8E50D27EC438}" dt="2018-10-30T10:10:00.465" v="11517" actId="1076"/>
          <ac:picMkLst>
            <pc:docMk/>
            <pc:sldMk cId="2185773907" sldId="451"/>
            <ac:picMk id="7" creationId="{00000000-0000-0000-0000-000000000000}"/>
          </ac:picMkLst>
        </pc:picChg>
        <pc:picChg chg="mod">
          <ac:chgData name="Yixing Yang" userId="010ec340-a56d-4ff7-96d6-9ad802b39180" providerId="ADAL" clId="{90B024EB-1249-49D1-B318-8E50D27EC438}" dt="2018-10-30T10:10:02.992" v="11518" actId="1076"/>
          <ac:picMkLst>
            <pc:docMk/>
            <pc:sldMk cId="2185773907" sldId="451"/>
            <ac:picMk id="8" creationId="{00000000-0000-0000-0000-000000000000}"/>
          </ac:picMkLst>
        </pc:picChg>
        <pc:picChg chg="mod">
          <ac:chgData name="Yixing Yang" userId="010ec340-a56d-4ff7-96d6-9ad802b39180" providerId="ADAL" clId="{90B024EB-1249-49D1-B318-8E50D27EC438}" dt="2018-10-30T10:09:55.272" v="11516" actId="1076"/>
          <ac:picMkLst>
            <pc:docMk/>
            <pc:sldMk cId="2185773907" sldId="451"/>
            <ac:picMk id="9" creationId="{00000000-0000-0000-0000-000000000000}"/>
          </ac:picMkLst>
        </pc:picChg>
      </pc:sldChg>
      <pc:sldChg chg="addSp delSp modSp modAnim">
        <pc:chgData name="Yixing Yang" userId="010ec340-a56d-4ff7-96d6-9ad802b39180" providerId="ADAL" clId="{90B024EB-1249-49D1-B318-8E50D27EC438}" dt="2018-10-30T13:37:20.511" v="12171" actId="20577"/>
        <pc:sldMkLst>
          <pc:docMk/>
          <pc:sldMk cId="1818780704" sldId="452"/>
        </pc:sldMkLst>
        <pc:spChg chg="mod">
          <ac:chgData name="Yixing Yang" userId="010ec340-a56d-4ff7-96d6-9ad802b39180" providerId="ADAL" clId="{90B024EB-1249-49D1-B318-8E50D27EC438}" dt="2018-10-29T22:53:30.918" v="7147" actId="207"/>
          <ac:spMkLst>
            <pc:docMk/>
            <pc:sldMk cId="1818780704" sldId="452"/>
            <ac:spMk id="2" creationId="{00000000-0000-0000-0000-000000000000}"/>
          </ac:spMkLst>
        </pc:spChg>
        <pc:spChg chg="mod">
          <ac:chgData name="Yixing Yang" userId="010ec340-a56d-4ff7-96d6-9ad802b39180" providerId="ADAL" clId="{90B024EB-1249-49D1-B318-8E50D27EC438}" dt="2018-10-30T13:37:20.511" v="12171" actId="20577"/>
          <ac:spMkLst>
            <pc:docMk/>
            <pc:sldMk cId="1818780704" sldId="452"/>
            <ac:spMk id="3" creationId="{00000000-0000-0000-0000-000000000000}"/>
          </ac:spMkLst>
        </pc:spChg>
        <pc:spChg chg="add del mod">
          <ac:chgData name="Yixing Yang" userId="010ec340-a56d-4ff7-96d6-9ad802b39180" providerId="ADAL" clId="{90B024EB-1249-49D1-B318-8E50D27EC438}" dt="2018-10-29T23:01:54.177" v="7394" actId="20577"/>
          <ac:spMkLst>
            <pc:docMk/>
            <pc:sldMk cId="1818780704" sldId="452"/>
            <ac:spMk id="4" creationId="{3D8793A0-90D9-47E1-9914-EDEFEC8B64C0}"/>
          </ac:spMkLst>
        </pc:spChg>
      </pc:sldChg>
      <pc:sldChg chg="addSp delSp modSp del modAnim">
        <pc:chgData name="Yixing Yang" userId="010ec340-a56d-4ff7-96d6-9ad802b39180" providerId="ADAL" clId="{90B024EB-1249-49D1-B318-8E50D27EC438}" dt="2018-10-29T09:02:56.437" v="4183" actId="2696"/>
        <pc:sldMkLst>
          <pc:docMk/>
          <pc:sldMk cId="263026675" sldId="453"/>
        </pc:sldMkLst>
        <pc:spChg chg="add del mod">
          <ac:chgData name="Yixing Yang" userId="010ec340-a56d-4ff7-96d6-9ad802b39180" providerId="ADAL" clId="{90B024EB-1249-49D1-B318-8E50D27EC438}" dt="2018-10-29T08:40:12.927" v="3614" actId="11529"/>
          <ac:spMkLst>
            <pc:docMk/>
            <pc:sldMk cId="263026675" sldId="453"/>
            <ac:spMk id="2" creationId="{3EB0361B-F5FE-440C-914A-7B9DF9C526AD}"/>
          </ac:spMkLst>
        </pc:spChg>
        <pc:spChg chg="add del mod">
          <ac:chgData name="Yixing Yang" userId="010ec340-a56d-4ff7-96d6-9ad802b39180" providerId="ADAL" clId="{90B024EB-1249-49D1-B318-8E50D27EC438}" dt="2018-10-29T08:54:37.465" v="3647"/>
          <ac:spMkLst>
            <pc:docMk/>
            <pc:sldMk cId="263026675" sldId="453"/>
            <ac:spMk id="15" creationId="{848E7CD5-0761-428A-8C82-DBCC15C2494E}"/>
          </ac:spMkLst>
        </pc:spChg>
        <pc:spChg chg="add mod">
          <ac:chgData name="Yixing Yang" userId="010ec340-a56d-4ff7-96d6-9ad802b39180" providerId="ADAL" clId="{90B024EB-1249-49D1-B318-8E50D27EC438}" dt="2018-10-29T09:02:51.638" v="4182" actId="207"/>
          <ac:spMkLst>
            <pc:docMk/>
            <pc:sldMk cId="263026675" sldId="453"/>
            <ac:spMk id="21" creationId="{DB537C96-52FD-48BA-9957-AF55906C5B6F}"/>
          </ac:spMkLst>
        </pc:spChg>
        <pc:spChg chg="add del mod">
          <ac:chgData name="Yixing Yang" userId="010ec340-a56d-4ff7-96d6-9ad802b39180" providerId="ADAL" clId="{90B024EB-1249-49D1-B318-8E50D27EC438}" dt="2018-10-29T08:55:28.063" v="3662"/>
          <ac:spMkLst>
            <pc:docMk/>
            <pc:sldMk cId="263026675" sldId="453"/>
            <ac:spMk id="22" creationId="{BCDD77F5-17D7-4051-A374-B615402297D2}"/>
          </ac:spMkLst>
        </pc:spChg>
        <pc:picChg chg="add del mod">
          <ac:chgData name="Yixing Yang" userId="010ec340-a56d-4ff7-96d6-9ad802b39180" providerId="ADAL" clId="{90B024EB-1249-49D1-B318-8E50D27EC438}" dt="2018-10-29T09:01:27.631" v="4017"/>
          <ac:picMkLst>
            <pc:docMk/>
            <pc:sldMk cId="263026675" sldId="453"/>
            <ac:picMk id="18" creationId="{54FC0DAF-ACDC-4591-A7B1-83241D7D4499}"/>
          </ac:picMkLst>
        </pc:picChg>
        <pc:picChg chg="add del mod">
          <ac:chgData name="Yixing Yang" userId="010ec340-a56d-4ff7-96d6-9ad802b39180" providerId="ADAL" clId="{90B024EB-1249-49D1-B318-8E50D27EC438}" dt="2018-10-29T08:54:30.561" v="3645" actId="478"/>
          <ac:picMkLst>
            <pc:docMk/>
            <pc:sldMk cId="263026675" sldId="453"/>
            <ac:picMk id="20" creationId="{89096DFE-2705-45A2-9DD6-432882480B2D}"/>
          </ac:picMkLst>
        </pc:picChg>
        <pc:picChg chg="add mod">
          <ac:chgData name="Yixing Yang" userId="010ec340-a56d-4ff7-96d6-9ad802b39180" providerId="ADAL" clId="{90B024EB-1249-49D1-B318-8E50D27EC438}" dt="2018-10-29T09:01:36.327" v="4021" actId="14100"/>
          <ac:picMkLst>
            <pc:docMk/>
            <pc:sldMk cId="263026675" sldId="453"/>
            <ac:picMk id="23" creationId="{1DAC0119-7EE2-4239-A504-2C92D1ABE179}"/>
          </ac:picMkLst>
        </pc:picChg>
        <pc:cxnChg chg="add del mod">
          <ac:chgData name="Yixing Yang" userId="010ec340-a56d-4ff7-96d6-9ad802b39180" providerId="ADAL" clId="{90B024EB-1249-49D1-B318-8E50D27EC438}" dt="2018-10-29T08:54:00.776" v="3631" actId="478"/>
          <ac:cxnSpMkLst>
            <pc:docMk/>
            <pc:sldMk cId="263026675" sldId="453"/>
            <ac:cxnSpMk id="4" creationId="{86216A41-57F3-47E0-AC9B-52DC11D45327}"/>
          </ac:cxnSpMkLst>
        </pc:cxnChg>
        <pc:cxnChg chg="add del mod">
          <ac:chgData name="Yixing Yang" userId="010ec340-a56d-4ff7-96d6-9ad802b39180" providerId="ADAL" clId="{90B024EB-1249-49D1-B318-8E50D27EC438}" dt="2018-10-29T08:53:59.880" v="3630" actId="478"/>
          <ac:cxnSpMkLst>
            <pc:docMk/>
            <pc:sldMk cId="263026675" sldId="453"/>
            <ac:cxnSpMk id="8" creationId="{8D885DBA-9BA8-4C35-9EA3-0B9A0F095EF5}"/>
          </ac:cxnSpMkLst>
        </pc:cxnChg>
        <pc:cxnChg chg="add del mod">
          <ac:chgData name="Yixing Yang" userId="010ec340-a56d-4ff7-96d6-9ad802b39180" providerId="ADAL" clId="{90B024EB-1249-49D1-B318-8E50D27EC438}" dt="2018-10-29T08:53:58.026" v="3629" actId="478"/>
          <ac:cxnSpMkLst>
            <pc:docMk/>
            <pc:sldMk cId="263026675" sldId="453"/>
            <ac:cxnSpMk id="10" creationId="{B799D18D-849E-48B5-B1D4-C6C9527082D9}"/>
          </ac:cxnSpMkLst>
        </pc:cxnChg>
        <pc:cxnChg chg="add del mod">
          <ac:chgData name="Yixing Yang" userId="010ec340-a56d-4ff7-96d6-9ad802b39180" providerId="ADAL" clId="{90B024EB-1249-49D1-B318-8E50D27EC438}" dt="2018-10-29T08:54:01.455" v="3632" actId="478"/>
          <ac:cxnSpMkLst>
            <pc:docMk/>
            <pc:sldMk cId="263026675" sldId="453"/>
            <ac:cxnSpMk id="12" creationId="{68A4A698-E6B7-4DC5-BEBC-C2FAF068380A}"/>
          </ac:cxnSpMkLst>
        </pc:cxnChg>
      </pc:sldChg>
      <pc:sldChg chg="modSp modAnim">
        <pc:chgData name="Yixing Yang" userId="010ec340-a56d-4ff7-96d6-9ad802b39180" providerId="ADAL" clId="{90B024EB-1249-49D1-B318-8E50D27EC438}" dt="2018-10-30T09:46:09.487" v="11415"/>
        <pc:sldMkLst>
          <pc:docMk/>
          <pc:sldMk cId="1456133047" sldId="453"/>
        </pc:sldMkLst>
        <pc:spChg chg="mod">
          <ac:chgData name="Yixing Yang" userId="010ec340-a56d-4ff7-96d6-9ad802b39180" providerId="ADAL" clId="{90B024EB-1249-49D1-B318-8E50D27EC438}" dt="2018-10-30T04:29:32.400" v="10264"/>
          <ac:spMkLst>
            <pc:docMk/>
            <pc:sldMk cId="1456133047" sldId="453"/>
            <ac:spMk id="15" creationId="{848E7CD5-0761-428A-8C82-DBCC15C2494E}"/>
          </ac:spMkLst>
        </pc:spChg>
      </pc:sldChg>
      <pc:sldChg chg="delSp modSp add del">
        <pc:chgData name="Yixing Yang" userId="010ec340-a56d-4ff7-96d6-9ad802b39180" providerId="ADAL" clId="{90B024EB-1249-49D1-B318-8E50D27EC438}" dt="2018-10-29T08:13:40.456" v="3286" actId="2696"/>
        <pc:sldMkLst>
          <pc:docMk/>
          <pc:sldMk cId="3683504067" sldId="453"/>
        </pc:sldMkLst>
        <pc:spChg chg="mod">
          <ac:chgData name="Yixing Yang" userId="010ec340-a56d-4ff7-96d6-9ad802b39180" providerId="ADAL" clId="{90B024EB-1249-49D1-B318-8E50D27EC438}" dt="2018-10-28T09:49:48.805" v="665" actId="20577"/>
          <ac:spMkLst>
            <pc:docMk/>
            <pc:sldMk cId="3683504067" sldId="453"/>
            <ac:spMk id="6" creationId="{4436820C-0C06-41B5-8FC6-410DF8074F86}"/>
          </ac:spMkLst>
        </pc:spChg>
        <pc:spChg chg="mod">
          <ac:chgData name="Yixing Yang" userId="010ec340-a56d-4ff7-96d6-9ad802b39180" providerId="ADAL" clId="{90B024EB-1249-49D1-B318-8E50D27EC438}" dt="2018-10-29T08:07:14.665" v="3285" actId="20577"/>
          <ac:spMkLst>
            <pc:docMk/>
            <pc:sldMk cId="3683504067" sldId="453"/>
            <ac:spMk id="15" creationId="{848E7CD5-0761-428A-8C82-DBCC15C2494E}"/>
          </ac:spMkLst>
        </pc:spChg>
        <pc:grpChg chg="del">
          <ac:chgData name="Yixing Yang" userId="010ec340-a56d-4ff7-96d6-9ad802b39180" providerId="ADAL" clId="{90B024EB-1249-49D1-B318-8E50D27EC438}" dt="2018-10-28T09:52:01.539" v="1030"/>
          <ac:grpSpMkLst>
            <pc:docMk/>
            <pc:sldMk cId="3683504067" sldId="453"/>
            <ac:grpSpMk id="7" creationId="{DDE11F16-9D07-48A6-B1E7-E7CA2B0E992E}"/>
          </ac:grpSpMkLst>
        </pc:grpChg>
      </pc:sldChg>
      <pc:sldChg chg="addSp delSp modSp">
        <pc:chgData name="Yixing Yang" userId="010ec340-a56d-4ff7-96d6-9ad802b39180" providerId="ADAL" clId="{90B024EB-1249-49D1-B318-8E50D27EC438}" dt="2018-10-30T13:38:51.327" v="12194" actId="20577"/>
        <pc:sldMkLst>
          <pc:docMk/>
          <pc:sldMk cId="2472725764" sldId="454"/>
        </pc:sldMkLst>
        <pc:spChg chg="add mod">
          <ac:chgData name="Yixing Yang" userId="010ec340-a56d-4ff7-96d6-9ad802b39180" providerId="ADAL" clId="{90B024EB-1249-49D1-B318-8E50D27EC438}" dt="2018-10-30T13:38:44.937" v="12189" actId="20577"/>
          <ac:spMkLst>
            <pc:docMk/>
            <pc:sldMk cId="2472725764" sldId="454"/>
            <ac:spMk id="4" creationId="{7F8487F4-FD96-479C-BEA4-EACB09B0D4C3}"/>
          </ac:spMkLst>
        </pc:spChg>
        <pc:spChg chg="mod">
          <ac:chgData name="Yixing Yang" userId="010ec340-a56d-4ff7-96d6-9ad802b39180" providerId="ADAL" clId="{90B024EB-1249-49D1-B318-8E50D27EC438}" dt="2018-10-29T09:53:23.282" v="6927" actId="20577"/>
          <ac:spMkLst>
            <pc:docMk/>
            <pc:sldMk cId="2472725764" sldId="454"/>
            <ac:spMk id="6" creationId="{4436820C-0C06-41B5-8FC6-410DF8074F86}"/>
          </ac:spMkLst>
        </pc:spChg>
        <pc:spChg chg="add mod">
          <ac:chgData name="Yixing Yang" userId="010ec340-a56d-4ff7-96d6-9ad802b39180" providerId="ADAL" clId="{90B024EB-1249-49D1-B318-8E50D27EC438}" dt="2018-10-29T05:23:31.497" v="2925" actId="14100"/>
          <ac:spMkLst>
            <pc:docMk/>
            <pc:sldMk cId="2472725764" sldId="454"/>
            <ac:spMk id="14" creationId="{C9BB6776-CDCE-46D9-810E-9B1A950D7CC7}"/>
          </ac:spMkLst>
        </pc:spChg>
        <pc:spChg chg="mod">
          <ac:chgData name="Yixing Yang" userId="010ec340-a56d-4ff7-96d6-9ad802b39180" providerId="ADAL" clId="{90B024EB-1249-49D1-B318-8E50D27EC438}" dt="2018-10-28T10:16:42.023" v="1730" actId="20577"/>
          <ac:spMkLst>
            <pc:docMk/>
            <pc:sldMk cId="2472725764" sldId="454"/>
            <ac:spMk id="15" creationId="{848E7CD5-0761-428A-8C82-DBCC15C2494E}"/>
          </ac:spMkLst>
        </pc:spChg>
        <pc:spChg chg="add mod">
          <ac:chgData name="Yixing Yang" userId="010ec340-a56d-4ff7-96d6-9ad802b39180" providerId="ADAL" clId="{90B024EB-1249-49D1-B318-8E50D27EC438}" dt="2018-10-30T13:38:51.327" v="12194" actId="20577"/>
          <ac:spMkLst>
            <pc:docMk/>
            <pc:sldMk cId="2472725764" sldId="454"/>
            <ac:spMk id="16" creationId="{802350CC-F620-4901-B0ED-355A07B27A9D}"/>
          </ac:spMkLst>
        </pc:spChg>
        <pc:grpChg chg="del">
          <ac:chgData name="Yixing Yang" userId="010ec340-a56d-4ff7-96d6-9ad802b39180" providerId="ADAL" clId="{90B024EB-1249-49D1-B318-8E50D27EC438}" dt="2018-10-28T10:13:18.633" v="1728"/>
          <ac:grpSpMkLst>
            <pc:docMk/>
            <pc:sldMk cId="2472725764" sldId="454"/>
            <ac:grpSpMk id="7" creationId="{DDE11F16-9D07-48A6-B1E7-E7CA2B0E992E}"/>
          </ac:grpSpMkLst>
        </pc:grpChg>
        <pc:picChg chg="add mod">
          <ac:chgData name="Yixing Yang" userId="010ec340-a56d-4ff7-96d6-9ad802b39180" providerId="ADAL" clId="{90B024EB-1249-49D1-B318-8E50D27EC438}" dt="2018-10-30T12:23:07.250" v="11808" actId="1076"/>
          <ac:picMkLst>
            <pc:docMk/>
            <pc:sldMk cId="2472725764" sldId="454"/>
            <ac:picMk id="2" creationId="{95CF76C3-5776-4AC2-8A73-D1A102A26E24}"/>
          </ac:picMkLst>
        </pc:picChg>
        <pc:picChg chg="add mod">
          <ac:chgData name="Yixing Yang" userId="010ec340-a56d-4ff7-96d6-9ad802b39180" providerId="ADAL" clId="{90B024EB-1249-49D1-B318-8E50D27EC438}" dt="2018-10-30T12:24:18.949" v="11945" actId="1076"/>
          <ac:picMkLst>
            <pc:docMk/>
            <pc:sldMk cId="2472725764" sldId="454"/>
            <ac:picMk id="3" creationId="{00C82436-C8C1-4F1F-9E7F-84F7AC241462}"/>
          </ac:picMkLst>
        </pc:picChg>
        <pc:picChg chg="add del mod">
          <ac:chgData name="Yixing Yang" userId="010ec340-a56d-4ff7-96d6-9ad802b39180" providerId="ADAL" clId="{90B024EB-1249-49D1-B318-8E50D27EC438}" dt="2018-10-29T00:19:53.631" v="1852" actId="478"/>
          <ac:picMkLst>
            <pc:docMk/>
            <pc:sldMk cId="2472725764" sldId="454"/>
            <ac:picMk id="3" creationId="{DDBCDBEB-43F2-4CBC-A927-858B1D276A42}"/>
          </ac:picMkLst>
        </pc:picChg>
        <pc:picChg chg="add del mod">
          <ac:chgData name="Yixing Yang" userId="010ec340-a56d-4ff7-96d6-9ad802b39180" providerId="ADAL" clId="{90B024EB-1249-49D1-B318-8E50D27EC438}" dt="2018-10-29T05:00:43.042" v="2875" actId="478"/>
          <ac:picMkLst>
            <pc:docMk/>
            <pc:sldMk cId="2472725764" sldId="454"/>
            <ac:picMk id="7" creationId="{CB6E51A3-E6E7-45BE-B795-BBAB337A7797}"/>
          </ac:picMkLst>
        </pc:picChg>
        <pc:picChg chg="add del mod">
          <ac:chgData name="Yixing Yang" userId="010ec340-a56d-4ff7-96d6-9ad802b39180" providerId="ADAL" clId="{90B024EB-1249-49D1-B318-8E50D27EC438}" dt="2018-10-29T05:20:35.433" v="2880" actId="478"/>
          <ac:picMkLst>
            <pc:docMk/>
            <pc:sldMk cId="2472725764" sldId="454"/>
            <ac:picMk id="8" creationId="{49C896EC-6063-4100-AB12-CF13F66D99C1}"/>
          </ac:picMkLst>
        </pc:picChg>
        <pc:picChg chg="add del mod">
          <ac:chgData name="Yixing Yang" userId="010ec340-a56d-4ff7-96d6-9ad802b39180" providerId="ADAL" clId="{90B024EB-1249-49D1-B318-8E50D27EC438}" dt="2018-10-30T12:24:22.423" v="11946" actId="478"/>
          <ac:picMkLst>
            <pc:docMk/>
            <pc:sldMk cId="2472725764" sldId="454"/>
            <ac:picMk id="10" creationId="{52A7CAFC-9173-4711-9540-40B8A54CAFA1}"/>
          </ac:picMkLst>
        </pc:picChg>
        <pc:picChg chg="add del mod">
          <ac:chgData name="Yixing Yang" userId="010ec340-a56d-4ff7-96d6-9ad802b39180" providerId="ADAL" clId="{90B024EB-1249-49D1-B318-8E50D27EC438}" dt="2018-10-29T05:20:53.658" v="2885" actId="478"/>
          <ac:picMkLst>
            <pc:docMk/>
            <pc:sldMk cId="2472725764" sldId="454"/>
            <ac:picMk id="12" creationId="{6C31573F-C7C2-4D00-8FD3-BA6F315688A2}"/>
          </ac:picMkLst>
        </pc:picChg>
      </pc:sldChg>
      <pc:sldChg chg="delSp modSp del">
        <pc:chgData name="Yixing Yang" userId="010ec340-a56d-4ff7-96d6-9ad802b39180" providerId="ADAL" clId="{90B024EB-1249-49D1-B318-8E50D27EC438}" dt="2018-10-29T04:40:27.186" v="2656" actId="2696"/>
        <pc:sldMkLst>
          <pc:docMk/>
          <pc:sldMk cId="4092705398" sldId="455"/>
        </pc:sldMkLst>
        <pc:spChg chg="mod">
          <ac:chgData name="Yixing Yang" userId="010ec340-a56d-4ff7-96d6-9ad802b39180" providerId="ADAL" clId="{90B024EB-1249-49D1-B318-8E50D27EC438}" dt="2018-10-29T04:16:53.422" v="1915" actId="20577"/>
          <ac:spMkLst>
            <pc:docMk/>
            <pc:sldMk cId="4092705398" sldId="455"/>
            <ac:spMk id="6" creationId="{4436820C-0C06-41B5-8FC6-410DF8074F86}"/>
          </ac:spMkLst>
        </pc:spChg>
        <pc:spChg chg="del">
          <ac:chgData name="Yixing Yang" userId="010ec340-a56d-4ff7-96d6-9ad802b39180" providerId="ADAL" clId="{90B024EB-1249-49D1-B318-8E50D27EC438}" dt="2018-10-28T10:17:09.056" v="1734"/>
          <ac:spMkLst>
            <pc:docMk/>
            <pc:sldMk cId="4092705398" sldId="455"/>
            <ac:spMk id="15" creationId="{848E7CD5-0761-428A-8C82-DBCC15C2494E}"/>
          </ac:spMkLst>
        </pc:spChg>
        <pc:grpChg chg="del mod">
          <ac:chgData name="Yixing Yang" userId="010ec340-a56d-4ff7-96d6-9ad802b39180" providerId="ADAL" clId="{90B024EB-1249-49D1-B318-8E50D27EC438}" dt="2018-10-28T10:17:04.758" v="1733"/>
          <ac:grpSpMkLst>
            <pc:docMk/>
            <pc:sldMk cId="4092705398" sldId="455"/>
            <ac:grpSpMk id="7" creationId="{DDE11F16-9D07-48A6-B1E7-E7CA2B0E992E}"/>
          </ac:grpSpMkLst>
        </pc:grpChg>
      </pc:sldChg>
      <pc:sldChg chg="addSp delSp modSp add addCm delCm">
        <pc:chgData name="Yixing Yang" userId="010ec340-a56d-4ff7-96d6-9ad802b39180" providerId="ADAL" clId="{90B024EB-1249-49D1-B318-8E50D27EC438}" dt="2018-10-30T10:11:42.060" v="11548" actId="20577"/>
        <pc:sldMkLst>
          <pc:docMk/>
          <pc:sldMk cId="1035251274" sldId="456"/>
        </pc:sldMkLst>
        <pc:spChg chg="add mod">
          <ac:chgData name="Yixing Yang" userId="010ec340-a56d-4ff7-96d6-9ad802b39180" providerId="ADAL" clId="{90B024EB-1249-49D1-B318-8E50D27EC438}" dt="2018-10-28T23:42:53.598" v="1831" actId="20577"/>
          <ac:spMkLst>
            <pc:docMk/>
            <pc:sldMk cId="1035251274" sldId="456"/>
            <ac:spMk id="2" creationId="{00BB41F8-06F2-4A82-8F12-D64328FD86A8}"/>
          </ac:spMkLst>
        </pc:spChg>
        <pc:spChg chg="add del mod">
          <ac:chgData name="Yixing Yang" userId="010ec340-a56d-4ff7-96d6-9ad802b39180" providerId="ADAL" clId="{90B024EB-1249-49D1-B318-8E50D27EC438}" dt="2018-10-28T23:15:15.534" v="1790"/>
          <ac:spMkLst>
            <pc:docMk/>
            <pc:sldMk cId="1035251274" sldId="456"/>
            <ac:spMk id="3" creationId="{4F0E234D-BB72-4BD6-89BB-6E8F09507921}"/>
          </ac:spMkLst>
        </pc:spChg>
        <pc:spChg chg="mod">
          <ac:chgData name="Yixing Yang" userId="010ec340-a56d-4ff7-96d6-9ad802b39180" providerId="ADAL" clId="{90B024EB-1249-49D1-B318-8E50D27EC438}" dt="2018-10-28T10:30:52.180" v="1768" actId="20577"/>
          <ac:spMkLst>
            <pc:docMk/>
            <pc:sldMk cId="1035251274" sldId="456"/>
            <ac:spMk id="6" creationId="{4436820C-0C06-41B5-8FC6-410DF8074F86}"/>
          </ac:spMkLst>
        </pc:spChg>
        <pc:spChg chg="add mod">
          <ac:chgData name="Yixing Yang" userId="010ec340-a56d-4ff7-96d6-9ad802b39180" providerId="ADAL" clId="{90B024EB-1249-49D1-B318-8E50D27EC438}" dt="2018-10-28T23:42:51.011" v="1829" actId="1076"/>
          <ac:spMkLst>
            <pc:docMk/>
            <pc:sldMk cId="1035251274" sldId="456"/>
            <ac:spMk id="12" creationId="{5E4EEE4D-42BD-4CC6-A093-D4F5FCA10334}"/>
          </ac:spMkLst>
        </pc:spChg>
        <pc:spChg chg="mod">
          <ac:chgData name="Yixing Yang" userId="010ec340-a56d-4ff7-96d6-9ad802b39180" providerId="ADAL" clId="{90B024EB-1249-49D1-B318-8E50D27EC438}" dt="2018-10-30T10:11:42.060" v="11548" actId="20577"/>
          <ac:spMkLst>
            <pc:docMk/>
            <pc:sldMk cId="1035251274" sldId="456"/>
            <ac:spMk id="15" creationId="{848E7CD5-0761-428A-8C82-DBCC15C2494E}"/>
          </ac:spMkLst>
        </pc:spChg>
        <pc:grpChg chg="del">
          <ac:chgData name="Yixing Yang" userId="010ec340-a56d-4ff7-96d6-9ad802b39180" providerId="ADAL" clId="{90B024EB-1249-49D1-B318-8E50D27EC438}" dt="2018-10-28T10:30:58.738" v="1770"/>
          <ac:grpSpMkLst>
            <pc:docMk/>
            <pc:sldMk cId="1035251274" sldId="456"/>
            <ac:grpSpMk id="7" creationId="{DDE11F16-9D07-48A6-B1E7-E7CA2B0E992E}"/>
          </ac:grpSpMkLst>
        </pc:grpChg>
        <pc:picChg chg="add del mod">
          <ac:chgData name="Yixing Yang" userId="010ec340-a56d-4ff7-96d6-9ad802b39180" providerId="ADAL" clId="{90B024EB-1249-49D1-B318-8E50D27EC438}" dt="2018-10-28T23:38:26.846" v="1796"/>
          <ac:picMkLst>
            <pc:docMk/>
            <pc:sldMk cId="1035251274" sldId="456"/>
            <ac:picMk id="5" creationId="{50F47121-97B0-44BD-ABF7-AA6F73409AF1}"/>
          </ac:picMkLst>
        </pc:picChg>
        <pc:picChg chg="add mod">
          <ac:chgData name="Yixing Yang" userId="010ec340-a56d-4ff7-96d6-9ad802b39180" providerId="ADAL" clId="{90B024EB-1249-49D1-B318-8E50D27EC438}" dt="2018-10-29T10:43:08.200" v="7115" actId="14100"/>
          <ac:picMkLst>
            <pc:docMk/>
            <pc:sldMk cId="1035251274" sldId="456"/>
            <ac:picMk id="8" creationId="{68909920-83B4-4DF1-B488-E8C962193C11}"/>
          </ac:picMkLst>
        </pc:picChg>
        <pc:picChg chg="add mod">
          <ac:chgData name="Yixing Yang" userId="010ec340-a56d-4ff7-96d6-9ad802b39180" providerId="ADAL" clId="{90B024EB-1249-49D1-B318-8E50D27EC438}" dt="2018-10-29T10:43:10.072" v="7116" actId="14100"/>
          <ac:picMkLst>
            <pc:docMk/>
            <pc:sldMk cId="1035251274" sldId="456"/>
            <ac:picMk id="10" creationId="{4A147245-031B-48B6-9295-04415FCD9957}"/>
          </ac:picMkLst>
        </pc:picChg>
      </pc:sldChg>
      <pc:sldChg chg="addSp delSp modSp modAnim">
        <pc:chgData name="Yixing Yang" userId="010ec340-a56d-4ff7-96d6-9ad802b39180" providerId="ADAL" clId="{90B024EB-1249-49D1-B318-8E50D27EC438}" dt="2018-10-30T09:32:24.478" v="10886"/>
        <pc:sldMkLst>
          <pc:docMk/>
          <pc:sldMk cId="1346703144" sldId="457"/>
        </pc:sldMkLst>
        <pc:spChg chg="mod">
          <ac:chgData name="Yixing Yang" userId="010ec340-a56d-4ff7-96d6-9ad802b39180" providerId="ADAL" clId="{90B024EB-1249-49D1-B318-8E50D27EC438}" dt="2018-10-29T04:36:13.413" v="2643"/>
          <ac:spMkLst>
            <pc:docMk/>
            <pc:sldMk cId="1346703144" sldId="457"/>
            <ac:spMk id="4" creationId="{39AD4129-709B-4CBC-999B-DBEF0EC25E6B}"/>
          </ac:spMkLst>
        </pc:spChg>
        <pc:spChg chg="add del mod">
          <ac:chgData name="Yixing Yang" userId="010ec340-a56d-4ff7-96d6-9ad802b39180" providerId="ADAL" clId="{90B024EB-1249-49D1-B318-8E50D27EC438}" dt="2018-10-30T09:32:24.478" v="10886"/>
          <ac:spMkLst>
            <pc:docMk/>
            <pc:sldMk cId="1346703144" sldId="457"/>
            <ac:spMk id="5" creationId="{E31C3C1F-C179-4194-96F1-FCE317BE86A6}"/>
          </ac:spMkLst>
        </pc:spChg>
        <pc:spChg chg="add del mod">
          <ac:chgData name="Yixing Yang" userId="010ec340-a56d-4ff7-96d6-9ad802b39180" providerId="ADAL" clId="{90B024EB-1249-49D1-B318-8E50D27EC438}" dt="2018-10-29T04:33:08.929" v="2509"/>
          <ac:spMkLst>
            <pc:docMk/>
            <pc:sldMk cId="1346703144" sldId="457"/>
            <ac:spMk id="6" creationId="{BF71929B-5C12-47A7-A198-CE8DCFFD91C2}"/>
          </ac:spMkLst>
        </pc:spChg>
        <pc:spChg chg="add mod">
          <ac:chgData name="Yixing Yang" userId="010ec340-a56d-4ff7-96d6-9ad802b39180" providerId="ADAL" clId="{90B024EB-1249-49D1-B318-8E50D27EC438}" dt="2018-10-29T10:44:59" v="7122" actId="20577"/>
          <ac:spMkLst>
            <pc:docMk/>
            <pc:sldMk cId="1346703144" sldId="457"/>
            <ac:spMk id="7" creationId="{811CCCEC-5CAE-4081-98CB-C7CE78C172A3}"/>
          </ac:spMkLst>
        </pc:spChg>
        <pc:spChg chg="del mod">
          <ac:chgData name="Yixing Yang" userId="010ec340-a56d-4ff7-96d6-9ad802b39180" providerId="ADAL" clId="{90B024EB-1249-49D1-B318-8E50D27EC438}" dt="2018-10-29T04:27:02.861" v="1964"/>
          <ac:spMkLst>
            <pc:docMk/>
            <pc:sldMk cId="1346703144" sldId="457"/>
            <ac:spMk id="8" creationId="{6206E93B-93C9-4B71-BE04-A7C989DC8DF7}"/>
          </ac:spMkLst>
        </pc:spChg>
        <pc:spChg chg="del">
          <ac:chgData name="Yixing Yang" userId="010ec340-a56d-4ff7-96d6-9ad802b39180" providerId="ADAL" clId="{90B024EB-1249-49D1-B318-8E50D27EC438}" dt="2018-10-29T04:24:33.756" v="1920"/>
          <ac:spMkLst>
            <pc:docMk/>
            <pc:sldMk cId="1346703144" sldId="457"/>
            <ac:spMk id="10" creationId="{FE7F5A89-9FE9-4122-89AF-C28A711D3254}"/>
          </ac:spMkLst>
        </pc:spChg>
      </pc:sldChg>
      <pc:sldChg chg="add del">
        <pc:chgData name="Yixing Yang" userId="010ec340-a56d-4ff7-96d6-9ad802b39180" providerId="ADAL" clId="{90B024EB-1249-49D1-B318-8E50D27EC438}" dt="2018-10-29T00:21:00.596" v="1853" actId="2696"/>
        <pc:sldMkLst>
          <pc:docMk/>
          <pc:sldMk cId="1583014227" sldId="457"/>
        </pc:sldMkLst>
      </pc:sldChg>
      <pc:sldChg chg="delSp modSp del">
        <pc:chgData name="Yixing Yang" userId="010ec340-a56d-4ff7-96d6-9ad802b39180" providerId="ADAL" clId="{90B024EB-1249-49D1-B318-8E50D27EC438}" dt="2018-10-29T23:08:28.794" v="7398" actId="2696"/>
        <pc:sldMkLst>
          <pc:docMk/>
          <pc:sldMk cId="1264093947" sldId="458"/>
        </pc:sldMkLst>
        <pc:spChg chg="mod">
          <ac:chgData name="Yixing Yang" userId="010ec340-a56d-4ff7-96d6-9ad802b39180" providerId="ADAL" clId="{90B024EB-1249-49D1-B318-8E50D27EC438}" dt="2018-10-29T04:35:59.994" v="2641" actId="20577"/>
          <ac:spMkLst>
            <pc:docMk/>
            <pc:sldMk cId="1264093947" sldId="458"/>
            <ac:spMk id="4" creationId="{39AD4129-709B-4CBC-999B-DBEF0EC25E6B}"/>
          </ac:spMkLst>
        </pc:spChg>
        <pc:spChg chg="del">
          <ac:chgData name="Yixing Yang" userId="010ec340-a56d-4ff7-96d6-9ad802b39180" providerId="ADAL" clId="{90B024EB-1249-49D1-B318-8E50D27EC438}" dt="2018-10-29T04:36:06.107" v="2642"/>
          <ac:spMkLst>
            <pc:docMk/>
            <pc:sldMk cId="1264093947" sldId="458"/>
            <ac:spMk id="5" creationId="{E31C3C1F-C179-4194-96F1-FCE317BE86A6}"/>
          </ac:spMkLst>
        </pc:spChg>
        <pc:spChg chg="mod">
          <ac:chgData name="Yixing Yang" userId="010ec340-a56d-4ff7-96d6-9ad802b39180" providerId="ADAL" clId="{90B024EB-1249-49D1-B318-8E50D27EC438}" dt="2018-10-29T22:54:04.917" v="7153" actId="20577"/>
          <ac:spMkLst>
            <pc:docMk/>
            <pc:sldMk cId="1264093947" sldId="458"/>
            <ac:spMk id="7" creationId="{811CCCEC-5CAE-4081-98CB-C7CE78C172A3}"/>
          </ac:spMkLst>
        </pc:spChg>
      </pc:sldChg>
      <pc:sldChg chg="add del">
        <pc:chgData name="Yixing Yang" userId="010ec340-a56d-4ff7-96d6-9ad802b39180" providerId="ADAL" clId="{90B024EB-1249-49D1-B318-8E50D27EC438}" dt="2018-10-29T00:21:02.396" v="1854" actId="2696"/>
        <pc:sldMkLst>
          <pc:docMk/>
          <pc:sldMk cId="1733670655" sldId="458"/>
        </pc:sldMkLst>
      </pc:sldChg>
      <pc:sldChg chg="addSp delSp modSp del modAnim">
        <pc:chgData name="Yixing Yang" userId="010ec340-a56d-4ff7-96d6-9ad802b39180" providerId="ADAL" clId="{90B024EB-1249-49D1-B318-8E50D27EC438}" dt="2018-10-30T10:20:37.701" v="11571" actId="2696"/>
        <pc:sldMkLst>
          <pc:docMk/>
          <pc:sldMk cId="2095099137" sldId="459"/>
        </pc:sldMkLst>
        <pc:spChg chg="mod">
          <ac:chgData name="Yixing Yang" userId="010ec340-a56d-4ff7-96d6-9ad802b39180" providerId="ADAL" clId="{90B024EB-1249-49D1-B318-8E50D27EC438}" dt="2018-10-30T10:19:37.867" v="11566" actId="20577"/>
          <ac:spMkLst>
            <pc:docMk/>
            <pc:sldMk cId="2095099137" sldId="459"/>
            <ac:spMk id="4" creationId="{7F8487F4-FD96-479C-BEA4-EACB09B0D4C3}"/>
          </ac:spMkLst>
        </pc:spChg>
        <pc:spChg chg="mod">
          <ac:chgData name="Yixing Yang" userId="010ec340-a56d-4ff7-96d6-9ad802b39180" providerId="ADAL" clId="{90B024EB-1249-49D1-B318-8E50D27EC438}" dt="2018-10-29T09:53:26.783" v="6928" actId="20577"/>
          <ac:spMkLst>
            <pc:docMk/>
            <pc:sldMk cId="2095099137" sldId="459"/>
            <ac:spMk id="6" creationId="{4436820C-0C06-41B5-8FC6-410DF8074F86}"/>
          </ac:spMkLst>
        </pc:spChg>
        <pc:picChg chg="add mod">
          <ac:chgData name="Yixing Yang" userId="010ec340-a56d-4ff7-96d6-9ad802b39180" providerId="ADAL" clId="{90B024EB-1249-49D1-B318-8E50D27EC438}" dt="2018-10-30T02:46:56.313" v="8991" actId="1076"/>
          <ac:picMkLst>
            <pc:docMk/>
            <pc:sldMk cId="2095099137" sldId="459"/>
            <ac:picMk id="2" creationId="{4F24C4C2-7A52-44F5-8B27-9E0B2F8236E8}"/>
          </ac:picMkLst>
        </pc:picChg>
        <pc:picChg chg="add del mod">
          <ac:chgData name="Yixing Yang" userId="010ec340-a56d-4ff7-96d6-9ad802b39180" providerId="ADAL" clId="{90B024EB-1249-49D1-B318-8E50D27EC438}" dt="2018-10-30T02:45:53.270" v="8892" actId="478"/>
          <ac:picMkLst>
            <pc:docMk/>
            <pc:sldMk cId="2095099137" sldId="459"/>
            <ac:picMk id="3" creationId="{9A648CC8-99F8-4095-BC34-C53E394B7AD2}"/>
          </ac:picMkLst>
        </pc:picChg>
        <pc:picChg chg="del">
          <ac:chgData name="Yixing Yang" userId="010ec340-a56d-4ff7-96d6-9ad802b39180" providerId="ADAL" clId="{90B024EB-1249-49D1-B318-8E50D27EC438}" dt="2018-10-29T04:40:39.952" v="2682"/>
          <ac:picMkLst>
            <pc:docMk/>
            <pc:sldMk cId="2095099137" sldId="459"/>
            <ac:picMk id="7" creationId="{CB6E51A3-E6E7-45BE-B795-BBAB337A7797}"/>
          </ac:picMkLst>
        </pc:picChg>
      </pc:sldChg>
      <pc:sldChg chg="addSp delSp modSp delAnim modAnim">
        <pc:chgData name="Yixing Yang" userId="010ec340-a56d-4ff7-96d6-9ad802b39180" providerId="ADAL" clId="{90B024EB-1249-49D1-B318-8E50D27EC438}" dt="2018-10-30T12:25:01.955" v="11959" actId="20577"/>
        <pc:sldMkLst>
          <pc:docMk/>
          <pc:sldMk cId="1560761914" sldId="460"/>
        </pc:sldMkLst>
        <pc:spChg chg="mod">
          <ac:chgData name="Yixing Yang" userId="010ec340-a56d-4ff7-96d6-9ad802b39180" providerId="ADAL" clId="{90B024EB-1249-49D1-B318-8E50D27EC438}" dt="2018-10-30T12:25:01.955" v="11959" actId="20577"/>
          <ac:spMkLst>
            <pc:docMk/>
            <pc:sldMk cId="1560761914" sldId="460"/>
            <ac:spMk id="4" creationId="{7F8487F4-FD96-479C-BEA4-EACB09B0D4C3}"/>
          </ac:spMkLst>
        </pc:spChg>
        <pc:spChg chg="mod">
          <ac:chgData name="Yixing Yang" userId="010ec340-a56d-4ff7-96d6-9ad802b39180" providerId="ADAL" clId="{90B024EB-1249-49D1-B318-8E50D27EC438}" dt="2018-10-29T09:53:29.881" v="6929" actId="20577"/>
          <ac:spMkLst>
            <pc:docMk/>
            <pc:sldMk cId="1560761914" sldId="460"/>
            <ac:spMk id="6" creationId="{4436820C-0C06-41B5-8FC6-410DF8074F86}"/>
          </ac:spMkLst>
        </pc:spChg>
        <pc:picChg chg="add mod">
          <ac:chgData name="Yixing Yang" userId="010ec340-a56d-4ff7-96d6-9ad802b39180" providerId="ADAL" clId="{90B024EB-1249-49D1-B318-8E50D27EC438}" dt="2018-10-30T09:36:06.515" v="11027" actId="1076"/>
          <ac:picMkLst>
            <pc:docMk/>
            <pc:sldMk cId="1560761914" sldId="460"/>
            <ac:picMk id="2" creationId="{B1D028A6-61E1-4023-AA5A-394F09E91951}"/>
          </ac:picMkLst>
        </pc:picChg>
        <pc:picChg chg="add del">
          <ac:chgData name="Yixing Yang" userId="010ec340-a56d-4ff7-96d6-9ad802b39180" providerId="ADAL" clId="{90B024EB-1249-49D1-B318-8E50D27EC438}" dt="2018-10-30T02:49:04.694" v="8993" actId="478"/>
          <ac:picMkLst>
            <pc:docMk/>
            <pc:sldMk cId="1560761914" sldId="460"/>
            <ac:picMk id="2" creationId="{C9E96C28-5CF2-4F19-A66F-EF86FAF36C2C}"/>
          </ac:picMkLst>
        </pc:picChg>
        <pc:picChg chg="add del mod">
          <ac:chgData name="Yixing Yang" userId="010ec340-a56d-4ff7-96d6-9ad802b39180" providerId="ADAL" clId="{90B024EB-1249-49D1-B318-8E50D27EC438}" dt="2018-10-30T09:35:45.267" v="10941" actId="478"/>
          <ac:picMkLst>
            <pc:docMk/>
            <pc:sldMk cId="1560761914" sldId="460"/>
            <ac:picMk id="3" creationId="{579030C6-3F03-4C68-AD9D-F44E326AFE49}"/>
          </ac:picMkLst>
        </pc:picChg>
        <pc:picChg chg="del">
          <ac:chgData name="Yixing Yang" userId="010ec340-a56d-4ff7-96d6-9ad802b39180" providerId="ADAL" clId="{90B024EB-1249-49D1-B318-8E50D27EC438}" dt="2018-10-29T05:41:24.797" v="3251" actId="478"/>
          <ac:picMkLst>
            <pc:docMk/>
            <pc:sldMk cId="1560761914" sldId="460"/>
            <ac:picMk id="3" creationId="{9A648CC8-99F8-4095-BC34-C53E394B7AD2}"/>
          </ac:picMkLst>
        </pc:picChg>
        <pc:picChg chg="add del mod">
          <ac:chgData name="Yixing Yang" userId="010ec340-a56d-4ff7-96d6-9ad802b39180" providerId="ADAL" clId="{90B024EB-1249-49D1-B318-8E50D27EC438}" dt="2018-10-30T02:49:13.967" v="8995" actId="478"/>
          <ac:picMkLst>
            <pc:docMk/>
            <pc:sldMk cId="1560761914" sldId="460"/>
            <ac:picMk id="5" creationId="{A574BD56-C8D7-489D-8015-72C472814FED}"/>
          </ac:picMkLst>
        </pc:picChg>
        <pc:picChg chg="add del mod">
          <ac:chgData name="Yixing Yang" userId="010ec340-a56d-4ff7-96d6-9ad802b39180" providerId="ADAL" clId="{90B024EB-1249-49D1-B318-8E50D27EC438}" dt="2018-10-30T09:33:02.949" v="10888" actId="478"/>
          <ac:picMkLst>
            <pc:docMk/>
            <pc:sldMk cId="1560761914" sldId="460"/>
            <ac:picMk id="7" creationId="{3EEC3AC2-5737-45BE-A92B-9EC27BFB3F62}"/>
          </ac:picMkLst>
        </pc:picChg>
      </pc:sldChg>
      <pc:sldChg chg="addSp delSp modSp add del">
        <pc:chgData name="Yixing Yang" userId="010ec340-a56d-4ff7-96d6-9ad802b39180" providerId="ADAL" clId="{90B024EB-1249-49D1-B318-8E50D27EC438}" dt="2018-10-30T02:50:58.039" v="9133" actId="2696"/>
        <pc:sldMkLst>
          <pc:docMk/>
          <pc:sldMk cId="2956887758" sldId="461"/>
        </pc:sldMkLst>
        <pc:picChg chg="add mod">
          <ac:chgData name="Yixing Yang" userId="010ec340-a56d-4ff7-96d6-9ad802b39180" providerId="ADAL" clId="{90B024EB-1249-49D1-B318-8E50D27EC438}" dt="2018-10-30T02:50:16.751" v="9062" actId="1076"/>
          <ac:picMkLst>
            <pc:docMk/>
            <pc:sldMk cId="2956887758" sldId="461"/>
            <ac:picMk id="2" creationId="{3E7B8EDB-66FC-49BA-95E1-7ED073A7A014}"/>
          </ac:picMkLst>
        </pc:picChg>
        <pc:picChg chg="add mod">
          <ac:chgData name="Yixing Yang" userId="010ec340-a56d-4ff7-96d6-9ad802b39180" providerId="ADAL" clId="{90B024EB-1249-49D1-B318-8E50D27EC438}" dt="2018-10-29T05:42:19.690" v="3260" actId="14100"/>
          <ac:picMkLst>
            <pc:docMk/>
            <pc:sldMk cId="2956887758" sldId="461"/>
            <ac:picMk id="3" creationId="{1B09D0FC-E1BA-43EA-9AE7-6B22E33AD86E}"/>
          </ac:picMkLst>
        </pc:picChg>
        <pc:picChg chg="del">
          <ac:chgData name="Yixing Yang" userId="010ec340-a56d-4ff7-96d6-9ad802b39180" providerId="ADAL" clId="{90B024EB-1249-49D1-B318-8E50D27EC438}" dt="2018-10-30T01:35:47.703" v="8890"/>
          <ac:picMkLst>
            <pc:docMk/>
            <pc:sldMk cId="2956887758" sldId="461"/>
            <ac:picMk id="5" creationId="{A574BD56-C8D7-489D-8015-72C472814FED}"/>
          </ac:picMkLst>
        </pc:picChg>
      </pc:sldChg>
      <pc:sldChg chg="addSp modSp">
        <pc:chgData name="Yixing Yang" userId="010ec340-a56d-4ff7-96d6-9ad802b39180" providerId="ADAL" clId="{90B024EB-1249-49D1-B318-8E50D27EC438}" dt="2018-10-30T04:37:39.184" v="10276" actId="20577"/>
        <pc:sldMkLst>
          <pc:docMk/>
          <pc:sldMk cId="2934714207" sldId="462"/>
        </pc:sldMkLst>
        <pc:spChg chg="add mod">
          <ac:chgData name="Yixing Yang" userId="010ec340-a56d-4ff7-96d6-9ad802b39180" providerId="ADAL" clId="{90B024EB-1249-49D1-B318-8E50D27EC438}" dt="2018-10-29T09:18:57.319" v="5185" actId="20577"/>
          <ac:spMkLst>
            <pc:docMk/>
            <pc:sldMk cId="2934714207" sldId="462"/>
            <ac:spMk id="5" creationId="{DB99BD7E-8C3A-4BF8-B992-6B8AA88A8B1B}"/>
          </ac:spMkLst>
        </pc:spChg>
        <pc:spChg chg="mod">
          <ac:chgData name="Yixing Yang" userId="010ec340-a56d-4ff7-96d6-9ad802b39180" providerId="ADAL" clId="{90B024EB-1249-49D1-B318-8E50D27EC438}" dt="2018-10-30T04:37:39.184" v="10276" actId="20577"/>
          <ac:spMkLst>
            <pc:docMk/>
            <pc:sldMk cId="2934714207" sldId="462"/>
            <ac:spMk id="15" creationId="{848E7CD5-0761-428A-8C82-DBCC15C2494E}"/>
          </ac:spMkLst>
        </pc:spChg>
        <pc:picChg chg="add mod">
          <ac:chgData name="Yixing Yang" userId="010ec340-a56d-4ff7-96d6-9ad802b39180" providerId="ADAL" clId="{90B024EB-1249-49D1-B318-8E50D27EC438}" dt="2018-10-29T09:15:48.674" v="4895" actId="1076"/>
          <ac:picMkLst>
            <pc:docMk/>
            <pc:sldMk cId="2934714207" sldId="462"/>
            <ac:picMk id="2" creationId="{C6D4915D-AA88-4027-834D-BF0402CCF265}"/>
          </ac:picMkLst>
        </pc:picChg>
      </pc:sldChg>
      <pc:sldChg chg="del">
        <pc:chgData name="Yixing Yang" userId="010ec340-a56d-4ff7-96d6-9ad802b39180" providerId="ADAL" clId="{90B024EB-1249-49D1-B318-8E50D27EC438}" dt="2018-10-29T05:42:43.057" v="3261" actId="2696"/>
        <pc:sldMkLst>
          <pc:docMk/>
          <pc:sldMk cId="3940400322" sldId="462"/>
        </pc:sldMkLst>
      </pc:sldChg>
      <pc:sldChg chg="modSp">
        <pc:chgData name="Yixing Yang" userId="010ec340-a56d-4ff7-96d6-9ad802b39180" providerId="ADAL" clId="{90B024EB-1249-49D1-B318-8E50D27EC438}" dt="2018-10-30T04:07:40.582" v="9802" actId="207"/>
        <pc:sldMkLst>
          <pc:docMk/>
          <pc:sldMk cId="3310874536" sldId="463"/>
        </pc:sldMkLst>
        <pc:spChg chg="mod">
          <ac:chgData name="Yixing Yang" userId="010ec340-a56d-4ff7-96d6-9ad802b39180" providerId="ADAL" clId="{90B024EB-1249-49D1-B318-8E50D27EC438}" dt="2018-10-30T04:07:40.582" v="9802" actId="207"/>
          <ac:spMkLst>
            <pc:docMk/>
            <pc:sldMk cId="3310874536" sldId="463"/>
            <ac:spMk id="15" creationId="{848E7CD5-0761-428A-8C82-DBCC15C2494E}"/>
          </ac:spMkLst>
        </pc:spChg>
      </pc:sldChg>
      <pc:sldChg chg="add del">
        <pc:chgData name="Yixing Yang" userId="010ec340-a56d-4ff7-96d6-9ad802b39180" providerId="ADAL" clId="{90B024EB-1249-49D1-B318-8E50D27EC438}" dt="2018-10-29T09:03:05.393" v="4185" actId="2696"/>
        <pc:sldMkLst>
          <pc:docMk/>
          <pc:sldMk cId="1060238464" sldId="464"/>
        </pc:sldMkLst>
      </pc:sldChg>
      <pc:sldChg chg="addSp modSp modAnim">
        <pc:chgData name="Yixing Yang" userId="010ec340-a56d-4ff7-96d6-9ad802b39180" providerId="ADAL" clId="{90B024EB-1249-49D1-B318-8E50D27EC438}" dt="2018-10-30T04:29:41.678" v="10265"/>
        <pc:sldMkLst>
          <pc:docMk/>
          <pc:sldMk cId="3330617394" sldId="464"/>
        </pc:sldMkLst>
        <pc:spChg chg="add mod">
          <ac:chgData name="Yixing Yang" userId="010ec340-a56d-4ff7-96d6-9ad802b39180" providerId="ADAL" clId="{90B024EB-1249-49D1-B318-8E50D27EC438}" dt="2018-10-29T09:05:28.593" v="4429" actId="20577"/>
          <ac:spMkLst>
            <pc:docMk/>
            <pc:sldMk cId="3330617394" sldId="464"/>
            <ac:spMk id="7" creationId="{C734E6CA-B15E-4573-AF12-28A533E86DE2}"/>
          </ac:spMkLst>
        </pc:spChg>
        <pc:spChg chg="mod">
          <ac:chgData name="Yixing Yang" userId="010ec340-a56d-4ff7-96d6-9ad802b39180" providerId="ADAL" clId="{90B024EB-1249-49D1-B318-8E50D27EC438}" dt="2018-10-30T04:29:41.678" v="10265"/>
          <ac:spMkLst>
            <pc:docMk/>
            <pc:sldMk cId="3330617394" sldId="464"/>
            <ac:spMk id="15" creationId="{848E7CD5-0761-428A-8C82-DBCC15C2494E}"/>
          </ac:spMkLst>
        </pc:spChg>
        <pc:spChg chg="mod">
          <ac:chgData name="Yixing Yang" userId="010ec340-a56d-4ff7-96d6-9ad802b39180" providerId="ADAL" clId="{90B024EB-1249-49D1-B318-8E50D27EC438}" dt="2018-10-29T09:03:20.473" v="4187" actId="5793"/>
          <ac:spMkLst>
            <pc:docMk/>
            <pc:sldMk cId="3330617394" sldId="464"/>
            <ac:spMk id="21" creationId="{DB537C96-52FD-48BA-9957-AF55906C5B6F}"/>
          </ac:spMkLst>
        </pc:spChg>
      </pc:sldChg>
      <pc:sldChg chg="addSp modSp del">
        <pc:chgData name="Yixing Yang" userId="010ec340-a56d-4ff7-96d6-9ad802b39180" providerId="ADAL" clId="{90B024EB-1249-49D1-B318-8E50D27EC438}" dt="2018-10-30T10:27:42.219" v="11574" actId="2696"/>
        <pc:sldMkLst>
          <pc:docMk/>
          <pc:sldMk cId="348240580" sldId="465"/>
        </pc:sldMkLst>
        <pc:spChg chg="mod">
          <ac:chgData name="Yixing Yang" userId="010ec340-a56d-4ff7-96d6-9ad802b39180" providerId="ADAL" clId="{90B024EB-1249-49D1-B318-8E50D27EC438}" dt="2018-10-29T09:19:44.111" v="5190" actId="20577"/>
          <ac:spMkLst>
            <pc:docMk/>
            <pc:sldMk cId="348240580" sldId="465"/>
            <ac:spMk id="5" creationId="{DB99BD7E-8C3A-4BF8-B992-6B8AA88A8B1B}"/>
          </ac:spMkLst>
        </pc:spChg>
        <pc:spChg chg="add mod">
          <ac:chgData name="Yixing Yang" userId="010ec340-a56d-4ff7-96d6-9ad802b39180" providerId="ADAL" clId="{90B024EB-1249-49D1-B318-8E50D27EC438}" dt="2018-10-29T09:21:11.906" v="5372" actId="20577"/>
          <ac:spMkLst>
            <pc:docMk/>
            <pc:sldMk cId="348240580" sldId="465"/>
            <ac:spMk id="7" creationId="{7B4222E3-4B7D-4BCD-AF1A-4D23F6E011F6}"/>
          </ac:spMkLst>
        </pc:spChg>
        <pc:spChg chg="mod">
          <ac:chgData name="Yixing Yang" userId="010ec340-a56d-4ff7-96d6-9ad802b39180" providerId="ADAL" clId="{90B024EB-1249-49D1-B318-8E50D27EC438}" dt="2018-10-30T04:38:06.044" v="10281" actId="20577"/>
          <ac:spMkLst>
            <pc:docMk/>
            <pc:sldMk cId="348240580" sldId="465"/>
            <ac:spMk id="15" creationId="{848E7CD5-0761-428A-8C82-DBCC15C2494E}"/>
          </ac:spMkLst>
        </pc:spChg>
      </pc:sldChg>
      <pc:sldChg chg="modSp del">
        <pc:chgData name="Yixing Yang" userId="010ec340-a56d-4ff7-96d6-9ad802b39180" providerId="ADAL" clId="{90B024EB-1249-49D1-B318-8E50D27EC438}" dt="2018-10-29T09:25:57.126" v="5630" actId="2696"/>
        <pc:sldMkLst>
          <pc:docMk/>
          <pc:sldMk cId="939811240" sldId="466"/>
        </pc:sldMkLst>
        <pc:spChg chg="mod">
          <ac:chgData name="Yixing Yang" userId="010ec340-a56d-4ff7-96d6-9ad802b39180" providerId="ADAL" clId="{90B024EB-1249-49D1-B318-8E50D27EC438}" dt="2018-10-29T09:25:13.897" v="5622" actId="20577"/>
          <ac:spMkLst>
            <pc:docMk/>
            <pc:sldMk cId="939811240" sldId="466"/>
            <ac:spMk id="15" creationId="{848E7CD5-0761-428A-8C82-DBCC15C2494E}"/>
          </ac:spMkLst>
        </pc:spChg>
      </pc:sldChg>
      <pc:sldChg chg="addSp delSp modSp">
        <pc:chgData name="Yixing Yang" userId="010ec340-a56d-4ff7-96d6-9ad802b39180" providerId="ADAL" clId="{90B024EB-1249-49D1-B318-8E50D27EC438}" dt="2018-10-30T04:38:42.835" v="10289" actId="20577"/>
        <pc:sldMkLst>
          <pc:docMk/>
          <pc:sldMk cId="2094952457" sldId="466"/>
        </pc:sldMkLst>
        <pc:spChg chg="mod">
          <ac:chgData name="Yixing Yang" userId="010ec340-a56d-4ff7-96d6-9ad802b39180" providerId="ADAL" clId="{90B024EB-1249-49D1-B318-8E50D27EC438}" dt="2018-10-30T04:31:53.384" v="10271" actId="20577"/>
          <ac:spMkLst>
            <pc:docMk/>
            <pc:sldMk cId="2094952457" sldId="466"/>
            <ac:spMk id="5" creationId="{DB99BD7E-8C3A-4BF8-B992-6B8AA88A8B1B}"/>
          </ac:spMkLst>
        </pc:spChg>
        <pc:spChg chg="mod">
          <ac:chgData name="Yixing Yang" userId="010ec340-a56d-4ff7-96d6-9ad802b39180" providerId="ADAL" clId="{90B024EB-1249-49D1-B318-8E50D27EC438}" dt="2018-10-30T04:38:42.835" v="10289" actId="20577"/>
          <ac:spMkLst>
            <pc:docMk/>
            <pc:sldMk cId="2094952457" sldId="466"/>
            <ac:spMk id="15" creationId="{848E7CD5-0761-428A-8C82-DBCC15C2494E}"/>
          </ac:spMkLst>
        </pc:spChg>
        <pc:picChg chg="del">
          <ac:chgData name="Yixing Yang" userId="010ec340-a56d-4ff7-96d6-9ad802b39180" providerId="ADAL" clId="{90B024EB-1249-49D1-B318-8E50D27EC438}" dt="2018-10-29T09:35:04" v="5634"/>
          <ac:picMkLst>
            <pc:docMk/>
            <pc:sldMk cId="2094952457" sldId="466"/>
            <ac:picMk id="2" creationId="{C6D4915D-AA88-4027-834D-BF0402CCF265}"/>
          </ac:picMkLst>
        </pc:picChg>
        <pc:picChg chg="add mod">
          <ac:chgData name="Yixing Yang" userId="010ec340-a56d-4ff7-96d6-9ad802b39180" providerId="ADAL" clId="{90B024EB-1249-49D1-B318-8E50D27EC438}" dt="2018-10-29T09:35:15.905" v="5637" actId="14100"/>
          <ac:picMkLst>
            <pc:docMk/>
            <pc:sldMk cId="2094952457" sldId="466"/>
            <ac:picMk id="3" creationId="{AA3AEE80-E9F6-456A-90E7-5490FB50F607}"/>
          </ac:picMkLst>
        </pc:picChg>
      </pc:sldChg>
      <pc:sldChg chg="modSp">
        <pc:chgData name="Yixing Yang" userId="010ec340-a56d-4ff7-96d6-9ad802b39180" providerId="ADAL" clId="{90B024EB-1249-49D1-B318-8E50D27EC438}" dt="2018-10-30T12:27:46.352" v="11974" actId="20577"/>
        <pc:sldMkLst>
          <pc:docMk/>
          <pc:sldMk cId="1300212266" sldId="467"/>
        </pc:sldMkLst>
        <pc:spChg chg="mod">
          <ac:chgData name="Yixing Yang" userId="010ec340-a56d-4ff7-96d6-9ad802b39180" providerId="ADAL" clId="{90B024EB-1249-49D1-B318-8E50D27EC438}" dt="2018-10-30T12:27:46.352" v="11974" actId="20577"/>
          <ac:spMkLst>
            <pc:docMk/>
            <pc:sldMk cId="1300212266" sldId="467"/>
            <ac:spMk id="7" creationId="{7B4222E3-4B7D-4BCD-AF1A-4D23F6E011F6}"/>
          </ac:spMkLst>
        </pc:spChg>
        <pc:spChg chg="mod">
          <ac:chgData name="Yixing Yang" userId="010ec340-a56d-4ff7-96d6-9ad802b39180" providerId="ADAL" clId="{90B024EB-1249-49D1-B318-8E50D27EC438}" dt="2018-10-30T04:38:19.170" v="10287" actId="20577"/>
          <ac:spMkLst>
            <pc:docMk/>
            <pc:sldMk cId="1300212266" sldId="467"/>
            <ac:spMk id="15" creationId="{848E7CD5-0761-428A-8C82-DBCC15C2494E}"/>
          </ac:spMkLst>
        </pc:spChg>
      </pc:sldChg>
      <pc:sldChg chg="addSp delSp modSp">
        <pc:chgData name="Yixing Yang" userId="010ec340-a56d-4ff7-96d6-9ad802b39180" providerId="ADAL" clId="{90B024EB-1249-49D1-B318-8E50D27EC438}" dt="2018-10-30T12:28:28.815" v="12008" actId="20577"/>
        <pc:sldMkLst>
          <pc:docMk/>
          <pc:sldMk cId="2288392769" sldId="468"/>
        </pc:sldMkLst>
        <pc:spChg chg="mod">
          <ac:chgData name="Yixing Yang" userId="010ec340-a56d-4ff7-96d6-9ad802b39180" providerId="ADAL" clId="{90B024EB-1249-49D1-B318-8E50D27EC438}" dt="2018-10-30T12:28:28.815" v="12008" actId="20577"/>
          <ac:spMkLst>
            <pc:docMk/>
            <pc:sldMk cId="2288392769" sldId="468"/>
            <ac:spMk id="5" creationId="{DB99BD7E-8C3A-4BF8-B992-6B8AA88A8B1B}"/>
          </ac:spMkLst>
        </pc:spChg>
        <pc:spChg chg="mod">
          <ac:chgData name="Yixing Yang" userId="010ec340-a56d-4ff7-96d6-9ad802b39180" providerId="ADAL" clId="{90B024EB-1249-49D1-B318-8E50D27EC438}" dt="2018-10-30T04:38:51.357" v="10291" actId="20577"/>
          <ac:spMkLst>
            <pc:docMk/>
            <pc:sldMk cId="2288392769" sldId="468"/>
            <ac:spMk id="15" creationId="{848E7CD5-0761-428A-8C82-DBCC15C2494E}"/>
          </ac:spMkLst>
        </pc:spChg>
        <pc:picChg chg="add mod">
          <ac:chgData name="Yixing Yang" userId="010ec340-a56d-4ff7-96d6-9ad802b39180" providerId="ADAL" clId="{90B024EB-1249-49D1-B318-8E50D27EC438}" dt="2018-10-29T09:42:52.577" v="6078" actId="1076"/>
          <ac:picMkLst>
            <pc:docMk/>
            <pc:sldMk cId="2288392769" sldId="468"/>
            <ac:picMk id="2" creationId="{1F4E485D-984C-4820-B47E-92B1390B0318}"/>
          </ac:picMkLst>
        </pc:picChg>
        <pc:picChg chg="del">
          <ac:chgData name="Yixing Yang" userId="010ec340-a56d-4ff7-96d6-9ad802b39180" providerId="ADAL" clId="{90B024EB-1249-49D1-B318-8E50D27EC438}" dt="2018-10-29T09:42:44.109" v="6074" actId="478"/>
          <ac:picMkLst>
            <pc:docMk/>
            <pc:sldMk cId="2288392769" sldId="468"/>
            <ac:picMk id="3" creationId="{AA3AEE80-E9F6-456A-90E7-5490FB50F607}"/>
          </ac:picMkLst>
        </pc:picChg>
      </pc:sldChg>
      <pc:sldChg chg="addSp delSp modSp">
        <pc:chgData name="Yixing Yang" userId="010ec340-a56d-4ff7-96d6-9ad802b39180" providerId="ADAL" clId="{90B024EB-1249-49D1-B318-8E50D27EC438}" dt="2018-10-30T04:39:06.276" v="10293" actId="20577"/>
        <pc:sldMkLst>
          <pc:docMk/>
          <pc:sldMk cId="3935423983" sldId="469"/>
        </pc:sldMkLst>
        <pc:spChg chg="del">
          <ac:chgData name="Yixing Yang" userId="010ec340-a56d-4ff7-96d6-9ad802b39180" providerId="ADAL" clId="{90B024EB-1249-49D1-B318-8E50D27EC438}" dt="2018-10-29T09:46:50.959" v="6525"/>
          <ac:spMkLst>
            <pc:docMk/>
            <pc:sldMk cId="3935423983" sldId="469"/>
            <ac:spMk id="5" creationId="{DB99BD7E-8C3A-4BF8-B992-6B8AA88A8B1B}"/>
          </ac:spMkLst>
        </pc:spChg>
        <pc:spChg chg="add del">
          <ac:chgData name="Yixing Yang" userId="010ec340-a56d-4ff7-96d6-9ad802b39180" providerId="ADAL" clId="{90B024EB-1249-49D1-B318-8E50D27EC438}" dt="2018-10-29T09:47:10.380" v="6528"/>
          <ac:spMkLst>
            <pc:docMk/>
            <pc:sldMk cId="3935423983" sldId="469"/>
            <ac:spMk id="7" creationId="{CA4BD1B9-ECC1-449D-AF22-866FD0F0E7B2}"/>
          </ac:spMkLst>
        </pc:spChg>
        <pc:spChg chg="add mod">
          <ac:chgData name="Yixing Yang" userId="010ec340-a56d-4ff7-96d6-9ad802b39180" providerId="ADAL" clId="{90B024EB-1249-49D1-B318-8E50D27EC438}" dt="2018-10-29T09:49:57.904" v="6708" actId="20577"/>
          <ac:spMkLst>
            <pc:docMk/>
            <pc:sldMk cId="3935423983" sldId="469"/>
            <ac:spMk id="8" creationId="{576642A5-3779-4732-B5D4-18C3CC6F41C4}"/>
          </ac:spMkLst>
        </pc:spChg>
        <pc:spChg chg="mod">
          <ac:chgData name="Yixing Yang" userId="010ec340-a56d-4ff7-96d6-9ad802b39180" providerId="ADAL" clId="{90B024EB-1249-49D1-B318-8E50D27EC438}" dt="2018-10-30T04:39:06.276" v="10293" actId="20577"/>
          <ac:spMkLst>
            <pc:docMk/>
            <pc:sldMk cId="3935423983" sldId="469"/>
            <ac:spMk id="15" creationId="{848E7CD5-0761-428A-8C82-DBCC15C2494E}"/>
          </ac:spMkLst>
        </pc:spChg>
        <pc:picChg chg="mod">
          <ac:chgData name="Yixing Yang" userId="010ec340-a56d-4ff7-96d6-9ad802b39180" providerId="ADAL" clId="{90B024EB-1249-49D1-B318-8E50D27EC438}" dt="2018-10-29T09:47:14.005" v="6529" actId="1076"/>
          <ac:picMkLst>
            <pc:docMk/>
            <pc:sldMk cId="3935423983" sldId="469"/>
            <ac:picMk id="2" creationId="{1F4E485D-984C-4820-B47E-92B1390B0318}"/>
          </ac:picMkLst>
        </pc:picChg>
      </pc:sldChg>
      <pc:sldChg chg="addSp delSp modSp delAnim modAnim">
        <pc:chgData name="Yixing Yang" userId="010ec340-a56d-4ff7-96d6-9ad802b39180" providerId="ADAL" clId="{90B024EB-1249-49D1-B318-8E50D27EC438}" dt="2018-10-30T10:21:35.770" v="11573" actId="20577"/>
        <pc:sldMkLst>
          <pc:docMk/>
          <pc:sldMk cId="960335194" sldId="470"/>
        </pc:sldMkLst>
        <pc:spChg chg="add del mod">
          <ac:chgData name="Yixing Yang" userId="010ec340-a56d-4ff7-96d6-9ad802b39180" providerId="ADAL" clId="{90B024EB-1249-49D1-B318-8E50D27EC438}" dt="2018-10-30T09:41:35.170" v="11352" actId="20577"/>
          <ac:spMkLst>
            <pc:docMk/>
            <pc:sldMk cId="960335194" sldId="470"/>
            <ac:spMk id="2" creationId="{71708861-814A-4D39-A053-F3C1F48FA53E}"/>
          </ac:spMkLst>
        </pc:spChg>
        <pc:spChg chg="add del mod">
          <ac:chgData name="Yixing Yang" userId="010ec340-a56d-4ff7-96d6-9ad802b39180" providerId="ADAL" clId="{90B024EB-1249-49D1-B318-8E50D27EC438}" dt="2018-10-30T09:41:19.872" v="11330" actId="478"/>
          <ac:spMkLst>
            <pc:docMk/>
            <pc:sldMk cId="960335194" sldId="470"/>
            <ac:spMk id="3" creationId="{B40D1656-3157-41D1-A0D8-53873BCA50E2}"/>
          </ac:spMkLst>
        </pc:spChg>
        <pc:spChg chg="add del mod ord">
          <ac:chgData name="Yixing Yang" userId="010ec340-a56d-4ff7-96d6-9ad802b39180" providerId="ADAL" clId="{90B024EB-1249-49D1-B318-8E50D27EC438}" dt="2018-10-29T23:45:34.528" v="7766"/>
          <ac:spMkLst>
            <pc:docMk/>
            <pc:sldMk cId="960335194" sldId="470"/>
            <ac:spMk id="4" creationId="{6D5A678B-2587-40A6-A284-8082F43BED7C}"/>
          </ac:spMkLst>
        </pc:spChg>
        <pc:spChg chg="add del mod">
          <ac:chgData name="Yixing Yang" userId="010ec340-a56d-4ff7-96d6-9ad802b39180" providerId="ADAL" clId="{90B024EB-1249-49D1-B318-8E50D27EC438}" dt="2018-10-30T09:41:22.643" v="11331" actId="478"/>
          <ac:spMkLst>
            <pc:docMk/>
            <pc:sldMk cId="960335194" sldId="470"/>
            <ac:spMk id="9" creationId="{8DF987E2-FB6A-425F-8B40-049CD0BE44A1}"/>
          </ac:spMkLst>
        </pc:spChg>
        <pc:spChg chg="mod">
          <ac:chgData name="Yixing Yang" userId="010ec340-a56d-4ff7-96d6-9ad802b39180" providerId="ADAL" clId="{90B024EB-1249-49D1-B318-8E50D27EC438}" dt="2018-10-30T10:21:35.770" v="11573" actId="20577"/>
          <ac:spMkLst>
            <pc:docMk/>
            <pc:sldMk cId="960335194" sldId="470"/>
            <ac:spMk id="15" creationId="{848E7CD5-0761-428A-8C82-DBCC15C2494E}"/>
          </ac:spMkLst>
        </pc:spChg>
        <pc:spChg chg="del">
          <ac:chgData name="Yixing Yang" userId="010ec340-a56d-4ff7-96d6-9ad802b39180" providerId="ADAL" clId="{90B024EB-1249-49D1-B318-8E50D27EC438}" dt="2018-10-29T23:20:24.862" v="7450"/>
          <ac:spMkLst>
            <pc:docMk/>
            <pc:sldMk cId="960335194" sldId="470"/>
            <ac:spMk id="21" creationId="{DB537C96-52FD-48BA-9957-AF55906C5B6F}"/>
          </ac:spMkLst>
        </pc:spChg>
        <pc:picChg chg="del">
          <ac:chgData name="Yixing Yang" userId="010ec340-a56d-4ff7-96d6-9ad802b39180" providerId="ADAL" clId="{90B024EB-1249-49D1-B318-8E50D27EC438}" dt="2018-10-29T23:20:22.267" v="7449"/>
          <ac:picMkLst>
            <pc:docMk/>
            <pc:sldMk cId="960335194" sldId="470"/>
            <ac:picMk id="18" creationId="{54FC0DAF-ACDC-4591-A7B1-83241D7D4499}"/>
          </ac:picMkLst>
        </pc:picChg>
      </pc:sldChg>
      <pc:sldChg chg="modSp add del">
        <pc:chgData name="Yixing Yang" userId="010ec340-a56d-4ff7-96d6-9ad802b39180" providerId="ADAL" clId="{90B024EB-1249-49D1-B318-8E50D27EC438}" dt="2018-10-29T22:57:34.855" v="7154" actId="2696"/>
        <pc:sldMkLst>
          <pc:docMk/>
          <pc:sldMk cId="1435300085" sldId="470"/>
        </pc:sldMkLst>
        <pc:spChg chg="mod">
          <ac:chgData name="Yixing Yang" userId="010ec340-a56d-4ff7-96d6-9ad802b39180" providerId="ADAL" clId="{90B024EB-1249-49D1-B318-8E50D27EC438}" dt="2018-10-29T22:53:34.265" v="7148" actId="207"/>
          <ac:spMkLst>
            <pc:docMk/>
            <pc:sldMk cId="1435300085" sldId="470"/>
            <ac:spMk id="2" creationId="{34DDCE40-146F-4A0E-BE1E-195136185529}"/>
          </ac:spMkLst>
        </pc:spChg>
      </pc:sldChg>
      <pc:sldChg chg="addSp delSp modSp modAnim">
        <pc:chgData name="Yixing Yang" userId="010ec340-a56d-4ff7-96d6-9ad802b39180" providerId="ADAL" clId="{90B024EB-1249-49D1-B318-8E50D27EC438}" dt="2018-10-30T12:08:02.402" v="11604" actId="20577"/>
        <pc:sldMkLst>
          <pc:docMk/>
          <pc:sldMk cId="1141472331" sldId="471"/>
        </pc:sldMkLst>
        <pc:spChg chg="del mod">
          <ac:chgData name="Yixing Yang" userId="010ec340-a56d-4ff7-96d6-9ad802b39180" providerId="ADAL" clId="{90B024EB-1249-49D1-B318-8E50D27EC438}" dt="2018-10-29T23:45:59.543" v="7778"/>
          <ac:spMkLst>
            <pc:docMk/>
            <pc:sldMk cId="1141472331" sldId="471"/>
            <ac:spMk id="2" creationId="{71708861-814A-4D39-A053-F3C1F48FA53E}"/>
          </ac:spMkLst>
        </pc:spChg>
        <pc:spChg chg="del">
          <ac:chgData name="Yixing Yang" userId="010ec340-a56d-4ff7-96d6-9ad802b39180" providerId="ADAL" clId="{90B024EB-1249-49D1-B318-8E50D27EC438}" dt="2018-10-29T23:45:52.744" v="7776"/>
          <ac:spMkLst>
            <pc:docMk/>
            <pc:sldMk cId="1141472331" sldId="471"/>
            <ac:spMk id="3" creationId="{B40D1656-3157-41D1-A0D8-53873BCA50E2}"/>
          </ac:spMkLst>
        </pc:spChg>
        <pc:spChg chg="mod">
          <ac:chgData name="Yixing Yang" userId="010ec340-a56d-4ff7-96d6-9ad802b39180" providerId="ADAL" clId="{90B024EB-1249-49D1-B318-8E50D27EC438}" dt="2018-10-30T03:17:09.013" v="9403" actId="20577"/>
          <ac:spMkLst>
            <pc:docMk/>
            <pc:sldMk cId="1141472331" sldId="471"/>
            <ac:spMk id="4" creationId="{6D5A678B-2587-40A6-A284-8082F43BED7C}"/>
          </ac:spMkLst>
        </pc:spChg>
        <pc:spChg chg="mod">
          <ac:chgData name="Yixing Yang" userId="010ec340-a56d-4ff7-96d6-9ad802b39180" providerId="ADAL" clId="{90B024EB-1249-49D1-B318-8E50D27EC438}" dt="2018-10-30T12:08:02.402" v="11604" actId="20577"/>
          <ac:spMkLst>
            <pc:docMk/>
            <pc:sldMk cId="1141472331" sldId="471"/>
            <ac:spMk id="15" creationId="{848E7CD5-0761-428A-8C82-DBCC15C2494E}"/>
          </ac:spMkLst>
        </pc:spChg>
        <pc:picChg chg="add mod">
          <ac:chgData name="Yixing Yang" userId="010ec340-a56d-4ff7-96d6-9ad802b39180" providerId="ADAL" clId="{90B024EB-1249-49D1-B318-8E50D27EC438}" dt="2018-10-30T01:19:16.838" v="8414" actId="1076"/>
          <ac:picMkLst>
            <pc:docMk/>
            <pc:sldMk cId="1141472331" sldId="471"/>
            <ac:picMk id="5" creationId="{F347E85B-3FB0-4AB5-B247-02F9E9751CCA}"/>
          </ac:picMkLst>
        </pc:picChg>
      </pc:sldChg>
      <pc:sldChg chg="addSp delSp modSp modAnim">
        <pc:chgData name="Yixing Yang" userId="010ec340-a56d-4ff7-96d6-9ad802b39180" providerId="ADAL" clId="{90B024EB-1249-49D1-B318-8E50D27EC438}" dt="2018-10-30T12:08:06.199" v="11606" actId="20577"/>
        <pc:sldMkLst>
          <pc:docMk/>
          <pc:sldMk cId="2915337639" sldId="472"/>
        </pc:sldMkLst>
        <pc:spChg chg="mod">
          <ac:chgData name="Yixing Yang" userId="010ec340-a56d-4ff7-96d6-9ad802b39180" providerId="ADAL" clId="{90B024EB-1249-49D1-B318-8E50D27EC438}" dt="2018-10-30T09:45:30.553" v="11414" actId="20577"/>
          <ac:spMkLst>
            <pc:docMk/>
            <pc:sldMk cId="2915337639" sldId="472"/>
            <ac:spMk id="4" creationId="{6D5A678B-2587-40A6-A284-8082F43BED7C}"/>
          </ac:spMkLst>
        </pc:spChg>
        <pc:spChg chg="add del mod">
          <ac:chgData name="Yixing Yang" userId="010ec340-a56d-4ff7-96d6-9ad802b39180" providerId="ADAL" clId="{90B024EB-1249-49D1-B318-8E50D27EC438}" dt="2018-10-30T01:17:17.990" v="8095"/>
          <ac:spMkLst>
            <pc:docMk/>
            <pc:sldMk cId="2915337639" sldId="472"/>
            <ac:spMk id="7" creationId="{AB8FFB8B-3410-41ED-8E37-53101B43AC34}"/>
          </ac:spMkLst>
        </pc:spChg>
        <pc:spChg chg="add del mod">
          <ac:chgData name="Yixing Yang" userId="010ec340-a56d-4ff7-96d6-9ad802b39180" providerId="ADAL" clId="{90B024EB-1249-49D1-B318-8E50D27EC438}" dt="2018-10-30T09:43:58.019" v="11391"/>
          <ac:spMkLst>
            <pc:docMk/>
            <pc:sldMk cId="2915337639" sldId="472"/>
            <ac:spMk id="8" creationId="{F98D4773-DB42-43F3-B742-502FF7292DF1}"/>
          </ac:spMkLst>
        </pc:spChg>
        <pc:spChg chg="add del mod">
          <ac:chgData name="Yixing Yang" userId="010ec340-a56d-4ff7-96d6-9ad802b39180" providerId="ADAL" clId="{90B024EB-1249-49D1-B318-8E50D27EC438}" dt="2018-10-30T09:44:03.416" v="11392"/>
          <ac:spMkLst>
            <pc:docMk/>
            <pc:sldMk cId="2915337639" sldId="472"/>
            <ac:spMk id="9" creationId="{E9143DAE-25B2-45C6-98F3-CEEF1CCB2F52}"/>
          </ac:spMkLst>
        </pc:spChg>
        <pc:spChg chg="mod">
          <ac:chgData name="Yixing Yang" userId="010ec340-a56d-4ff7-96d6-9ad802b39180" providerId="ADAL" clId="{90B024EB-1249-49D1-B318-8E50D27EC438}" dt="2018-10-30T12:08:06.199" v="11606" actId="20577"/>
          <ac:spMkLst>
            <pc:docMk/>
            <pc:sldMk cId="2915337639" sldId="472"/>
            <ac:spMk id="15" creationId="{848E7CD5-0761-428A-8C82-DBCC15C2494E}"/>
          </ac:spMkLst>
        </pc:spChg>
        <pc:picChg chg="del mod">
          <ac:chgData name="Yixing Yang" userId="010ec340-a56d-4ff7-96d6-9ad802b39180" providerId="ADAL" clId="{90B024EB-1249-49D1-B318-8E50D27EC438}" dt="2018-10-30T01:14:52.622" v="8041" actId="478"/>
          <ac:picMkLst>
            <pc:docMk/>
            <pc:sldMk cId="2915337639" sldId="472"/>
            <ac:picMk id="5" creationId="{F347E85B-3FB0-4AB5-B247-02F9E9751CCA}"/>
          </ac:picMkLst>
        </pc:picChg>
      </pc:sldChg>
      <pc:sldChg chg="addSp delSp modSp del">
        <pc:chgData name="Yixing Yang" userId="010ec340-a56d-4ff7-96d6-9ad802b39180" providerId="ADAL" clId="{90B024EB-1249-49D1-B318-8E50D27EC438}" dt="2018-10-30T04:04:22.171" v="9520" actId="2696"/>
        <pc:sldMkLst>
          <pc:docMk/>
          <pc:sldMk cId="2309005562" sldId="473"/>
        </pc:sldMkLst>
        <pc:spChg chg="del">
          <ac:chgData name="Yixing Yang" userId="010ec340-a56d-4ff7-96d6-9ad802b39180" providerId="ADAL" clId="{90B024EB-1249-49D1-B318-8E50D27EC438}" dt="2018-10-30T04:03:01.413" v="9441"/>
          <ac:spMkLst>
            <pc:docMk/>
            <pc:sldMk cId="2309005562" sldId="473"/>
            <ac:spMk id="21" creationId="{DB537C96-52FD-48BA-9957-AF55906C5B6F}"/>
          </ac:spMkLst>
        </pc:spChg>
        <pc:picChg chg="add mod">
          <ac:chgData name="Yixing Yang" userId="010ec340-a56d-4ff7-96d6-9ad802b39180" providerId="ADAL" clId="{90B024EB-1249-49D1-B318-8E50D27EC438}" dt="2018-10-30T04:04:01.525" v="9519" actId="1076"/>
          <ac:picMkLst>
            <pc:docMk/>
            <pc:sldMk cId="2309005562" sldId="473"/>
            <ac:picMk id="2" creationId="{2DA9FCA2-DEB0-41FC-B388-2A2F3C0B31B5}"/>
          </ac:picMkLst>
        </pc:picChg>
        <pc:picChg chg="add mod">
          <ac:chgData name="Yixing Yang" userId="010ec340-a56d-4ff7-96d6-9ad802b39180" providerId="ADAL" clId="{90B024EB-1249-49D1-B318-8E50D27EC438}" dt="2018-10-30T04:03:53.926" v="9512" actId="1076"/>
          <ac:picMkLst>
            <pc:docMk/>
            <pc:sldMk cId="2309005562" sldId="473"/>
            <ac:picMk id="3" creationId="{068115A0-76EF-4041-B2CD-32D232F97F59}"/>
          </ac:picMkLst>
        </pc:picChg>
        <pc:picChg chg="del">
          <ac:chgData name="Yixing Yang" userId="010ec340-a56d-4ff7-96d6-9ad802b39180" providerId="ADAL" clId="{90B024EB-1249-49D1-B318-8E50D27EC438}" dt="2018-10-30T04:00:12.029" v="9438" actId="478"/>
          <ac:picMkLst>
            <pc:docMk/>
            <pc:sldMk cId="2309005562" sldId="473"/>
            <ac:picMk id="18" creationId="{54FC0DAF-ACDC-4591-A7B1-83241D7D4499}"/>
          </ac:picMkLst>
        </pc:picChg>
      </pc:sldChg>
      <pc:sldChg chg="del">
        <pc:chgData name="Yixing Yang" userId="010ec340-a56d-4ff7-96d6-9ad802b39180" providerId="ADAL" clId="{90B024EB-1249-49D1-B318-8E50D27EC438}" dt="2018-10-30T02:52:42.584" v="9326" actId="2696"/>
        <pc:sldMkLst>
          <pc:docMk/>
          <pc:sldMk cId="2482761175" sldId="473"/>
        </pc:sldMkLst>
      </pc:sldChg>
      <pc:sldChg chg="addSp delSp modSp del">
        <pc:chgData name="Yixing Yang" userId="010ec340-a56d-4ff7-96d6-9ad802b39180" providerId="ADAL" clId="{90B024EB-1249-49D1-B318-8E50D27EC438}" dt="2018-10-30T04:27:48.276" v="10263" actId="2696"/>
        <pc:sldMkLst>
          <pc:docMk/>
          <pc:sldMk cId="2158080614" sldId="474"/>
        </pc:sldMkLst>
        <pc:spChg chg="mod">
          <ac:chgData name="Yixing Yang" userId="010ec340-a56d-4ff7-96d6-9ad802b39180" providerId="ADAL" clId="{90B024EB-1249-49D1-B318-8E50D27EC438}" dt="2018-10-30T04:07:43.724" v="9803" actId="207"/>
          <ac:spMkLst>
            <pc:docMk/>
            <pc:sldMk cId="2158080614" sldId="474"/>
            <ac:spMk id="15" creationId="{848E7CD5-0761-428A-8C82-DBCC15C2494E}"/>
          </ac:spMkLst>
        </pc:spChg>
        <pc:picChg chg="del mod">
          <ac:chgData name="Yixing Yang" userId="010ec340-a56d-4ff7-96d6-9ad802b39180" providerId="ADAL" clId="{90B024EB-1249-49D1-B318-8E50D27EC438}" dt="2018-10-30T04:22:16.430" v="10250" actId="478"/>
          <ac:picMkLst>
            <pc:docMk/>
            <pc:sldMk cId="2158080614" sldId="474"/>
            <ac:picMk id="2" creationId="{2DA9FCA2-DEB0-41FC-B388-2A2F3C0B31B5}"/>
          </ac:picMkLst>
        </pc:picChg>
        <pc:picChg chg="del">
          <ac:chgData name="Yixing Yang" userId="010ec340-a56d-4ff7-96d6-9ad802b39180" providerId="ADAL" clId="{90B024EB-1249-49D1-B318-8E50D27EC438}" dt="2018-10-30T04:05:34.350" v="9581" actId="478"/>
          <ac:picMkLst>
            <pc:docMk/>
            <pc:sldMk cId="2158080614" sldId="474"/>
            <ac:picMk id="3" creationId="{068115A0-76EF-4041-B2CD-32D232F97F59}"/>
          </ac:picMkLst>
        </pc:picChg>
        <pc:picChg chg="add del mod">
          <ac:chgData name="Yixing Yang" userId="010ec340-a56d-4ff7-96d6-9ad802b39180" providerId="ADAL" clId="{90B024EB-1249-49D1-B318-8E50D27EC438}" dt="2018-10-30T04:22:16.988" v="10251" actId="478"/>
          <ac:picMkLst>
            <pc:docMk/>
            <pc:sldMk cId="2158080614" sldId="474"/>
            <ac:picMk id="4" creationId="{5B18B2D6-003F-4EEF-A0A4-8FBDB5422B96}"/>
          </ac:picMkLst>
        </pc:picChg>
        <pc:picChg chg="add del mod">
          <ac:chgData name="Yixing Yang" userId="010ec340-a56d-4ff7-96d6-9ad802b39180" providerId="ADAL" clId="{90B024EB-1249-49D1-B318-8E50D27EC438}" dt="2018-10-30T04:22:15.156" v="10249" actId="478"/>
          <ac:picMkLst>
            <pc:docMk/>
            <pc:sldMk cId="2158080614" sldId="474"/>
            <ac:picMk id="5" creationId="{15BD2A87-2A19-4DA4-83C7-D3074DA2D608}"/>
          </ac:picMkLst>
        </pc:picChg>
        <pc:picChg chg="add del mod">
          <ac:chgData name="Yixing Yang" userId="010ec340-a56d-4ff7-96d6-9ad802b39180" providerId="ADAL" clId="{90B024EB-1249-49D1-B318-8E50D27EC438}" dt="2018-10-30T04:27:09.340" v="10257" actId="478"/>
          <ac:picMkLst>
            <pc:docMk/>
            <pc:sldMk cId="2158080614" sldId="474"/>
            <ac:picMk id="7" creationId="{98028037-13D2-474A-8F1B-D9B6894A0C85}"/>
          </ac:picMkLst>
        </pc:picChg>
        <pc:picChg chg="add mod">
          <ac:chgData name="Yixing Yang" userId="010ec340-a56d-4ff7-96d6-9ad802b39180" providerId="ADAL" clId="{90B024EB-1249-49D1-B318-8E50D27EC438}" dt="2018-10-30T04:27:32.996" v="10262" actId="1076"/>
          <ac:picMkLst>
            <pc:docMk/>
            <pc:sldMk cId="2158080614" sldId="474"/>
            <ac:picMk id="8" creationId="{04AE05B1-5D17-4BB8-A6BA-70998CB7D06E}"/>
          </ac:picMkLst>
        </pc:picChg>
      </pc:sldChg>
      <pc:sldChg chg="del">
        <pc:chgData name="Yixing Yang" userId="010ec340-a56d-4ff7-96d6-9ad802b39180" providerId="ADAL" clId="{90B024EB-1249-49D1-B318-8E50D27EC438}" dt="2018-10-30T12:08:31.048" v="11611" actId="2696"/>
        <pc:sldMkLst>
          <pc:docMk/>
          <pc:sldMk cId="86650925" sldId="475"/>
        </pc:sldMkLst>
      </pc:sldChg>
      <pc:sldChg chg="delSp modSp modAnim">
        <pc:chgData name="Yixing Yang" userId="010ec340-a56d-4ff7-96d6-9ad802b39180" providerId="ADAL" clId="{90B024EB-1249-49D1-B318-8E50D27EC438}" dt="2018-10-30T12:06:18.836" v="11596" actId="20577"/>
        <pc:sldMkLst>
          <pc:docMk/>
          <pc:sldMk cId="3250328324" sldId="476"/>
        </pc:sldMkLst>
        <pc:spChg chg="mod">
          <ac:chgData name="Yixing Yang" userId="010ec340-a56d-4ff7-96d6-9ad802b39180" providerId="ADAL" clId="{90B024EB-1249-49D1-B318-8E50D27EC438}" dt="2018-10-30T09:21:42.142" v="10331" actId="20577"/>
          <ac:spMkLst>
            <pc:docMk/>
            <pc:sldMk cId="3250328324" sldId="476"/>
            <ac:spMk id="6" creationId="{4436820C-0C06-41B5-8FC6-410DF8074F86}"/>
          </ac:spMkLst>
        </pc:spChg>
        <pc:spChg chg="mod">
          <ac:chgData name="Yixing Yang" userId="010ec340-a56d-4ff7-96d6-9ad802b39180" providerId="ADAL" clId="{90B024EB-1249-49D1-B318-8E50D27EC438}" dt="2018-10-30T12:06:18.836" v="11596" actId="20577"/>
          <ac:spMkLst>
            <pc:docMk/>
            <pc:sldMk cId="3250328324" sldId="476"/>
            <ac:spMk id="15" creationId="{848E7CD5-0761-428A-8C82-DBCC15C2494E}"/>
          </ac:spMkLst>
        </pc:spChg>
        <pc:spChg chg="del mod">
          <ac:chgData name="Yixing Yang" userId="010ec340-a56d-4ff7-96d6-9ad802b39180" providerId="ADAL" clId="{90B024EB-1249-49D1-B318-8E50D27EC438}" dt="2018-10-30T09:23:19.483" v="10342"/>
          <ac:spMkLst>
            <pc:docMk/>
            <pc:sldMk cId="3250328324" sldId="476"/>
            <ac:spMk id="20" creationId="{D2C3D97A-7438-4A01-98E0-D0D4FBEC8E99}"/>
          </ac:spMkLst>
        </pc:spChg>
        <pc:picChg chg="mod">
          <ac:chgData name="Yixing Yang" userId="010ec340-a56d-4ff7-96d6-9ad802b39180" providerId="ADAL" clId="{90B024EB-1249-49D1-B318-8E50D27EC438}" dt="2018-10-30T09:30:05.731" v="10870" actId="1076"/>
          <ac:picMkLst>
            <pc:docMk/>
            <pc:sldMk cId="3250328324" sldId="476"/>
            <ac:picMk id="89" creationId="{4EEE720F-8B5D-4247-B7E3-FCC1076658DD}"/>
          </ac:picMkLst>
        </pc:picChg>
        <pc:picChg chg="mod">
          <ac:chgData name="Yixing Yang" userId="010ec340-a56d-4ff7-96d6-9ad802b39180" providerId="ADAL" clId="{90B024EB-1249-49D1-B318-8E50D27EC438}" dt="2018-10-30T09:29:17.776" v="10863" actId="1076"/>
          <ac:picMkLst>
            <pc:docMk/>
            <pc:sldMk cId="3250328324" sldId="476"/>
            <ac:picMk id="90" creationId="{EBACB144-F119-47A7-B57C-6F8D48AD9FA6}"/>
          </ac:picMkLst>
        </pc:picChg>
      </pc:sldChg>
      <pc:sldChg chg="modSp">
        <pc:chgData name="Yixing Yang" userId="010ec340-a56d-4ff7-96d6-9ad802b39180" providerId="ADAL" clId="{90B024EB-1249-49D1-B318-8E50D27EC438}" dt="2018-10-30T13:38:34.081" v="12186" actId="20577"/>
        <pc:sldMkLst>
          <pc:docMk/>
          <pc:sldMk cId="2757938883" sldId="477"/>
        </pc:sldMkLst>
        <pc:spChg chg="mod">
          <ac:chgData name="Yixing Yang" userId="010ec340-a56d-4ff7-96d6-9ad802b39180" providerId="ADAL" clId="{90B024EB-1249-49D1-B318-8E50D27EC438}" dt="2018-10-30T13:38:34.081" v="12186" actId="20577"/>
          <ac:spMkLst>
            <pc:docMk/>
            <pc:sldMk cId="2757938883" sldId="477"/>
            <ac:spMk id="5" creationId="{E31C3C1F-C179-4194-96F1-FCE317BE86A6}"/>
          </ac:spMkLst>
        </pc:spChg>
      </pc:sldChg>
      <pc:sldChg chg="addSp delSp modSp modAnim">
        <pc:chgData name="Yixing Yang" userId="010ec340-a56d-4ff7-96d6-9ad802b39180" providerId="ADAL" clId="{90B024EB-1249-49D1-B318-8E50D27EC438}" dt="2018-10-30T12:25:13.256" v="11970" actId="20577"/>
        <pc:sldMkLst>
          <pc:docMk/>
          <pc:sldMk cId="1462468419" sldId="478"/>
        </pc:sldMkLst>
        <pc:spChg chg="mod">
          <ac:chgData name="Yixing Yang" userId="010ec340-a56d-4ff7-96d6-9ad802b39180" providerId="ADAL" clId="{90B024EB-1249-49D1-B318-8E50D27EC438}" dt="2018-10-30T12:25:13.256" v="11970" actId="20577"/>
          <ac:spMkLst>
            <pc:docMk/>
            <pc:sldMk cId="1462468419" sldId="478"/>
            <ac:spMk id="4" creationId="{7F8487F4-FD96-479C-BEA4-EACB09B0D4C3}"/>
          </ac:spMkLst>
        </pc:spChg>
        <pc:picChg chg="add mod">
          <ac:chgData name="Yixing Yang" userId="010ec340-a56d-4ff7-96d6-9ad802b39180" providerId="ADAL" clId="{90B024EB-1249-49D1-B318-8E50D27EC438}" dt="2018-10-30T09:39:03.076" v="11162" actId="1076"/>
          <ac:picMkLst>
            <pc:docMk/>
            <pc:sldMk cId="1462468419" sldId="478"/>
            <ac:picMk id="2" creationId="{EAF76583-B07B-48A4-9C27-5F4D72ACD814}"/>
          </ac:picMkLst>
        </pc:picChg>
        <pc:picChg chg="del">
          <ac:chgData name="Yixing Yang" userId="010ec340-a56d-4ff7-96d6-9ad802b39180" providerId="ADAL" clId="{90B024EB-1249-49D1-B318-8E50D27EC438}" dt="2018-10-30T09:38:40.213" v="11029" actId="478"/>
          <ac:picMkLst>
            <pc:docMk/>
            <pc:sldMk cId="1462468419" sldId="478"/>
            <ac:picMk id="3" creationId="{579030C6-3F03-4C68-AD9D-F44E326AFE49}"/>
          </ac:picMkLst>
        </pc:picChg>
        <pc:picChg chg="add mod">
          <ac:chgData name="Yixing Yang" userId="010ec340-a56d-4ff7-96d6-9ad802b39180" providerId="ADAL" clId="{90B024EB-1249-49D1-B318-8E50D27EC438}" dt="2018-10-30T09:40:39.421" v="11328" actId="1076"/>
          <ac:picMkLst>
            <pc:docMk/>
            <pc:sldMk cId="1462468419" sldId="478"/>
            <ac:picMk id="5" creationId="{96F5FB08-6C83-4622-93E3-31E3E09450F8}"/>
          </ac:picMkLst>
        </pc:picChg>
        <pc:picChg chg="del">
          <ac:chgData name="Yixing Yang" userId="010ec340-a56d-4ff7-96d6-9ad802b39180" providerId="ADAL" clId="{90B024EB-1249-49D1-B318-8E50D27EC438}" dt="2018-10-30T09:40:14.554" v="11163" actId="478"/>
          <ac:picMkLst>
            <pc:docMk/>
            <pc:sldMk cId="1462468419" sldId="478"/>
            <ac:picMk id="7" creationId="{3EEC3AC2-5737-45BE-A92B-9EC27BFB3F62}"/>
          </ac:picMkLst>
        </pc:picChg>
      </pc:sldChg>
      <pc:sldChg chg="addSp delSp modSp modAnim">
        <pc:chgData name="Yixing Yang" userId="010ec340-a56d-4ff7-96d6-9ad802b39180" providerId="ADAL" clId="{90B024EB-1249-49D1-B318-8E50D27EC438}" dt="2018-10-30T12:07:51.655" v="11600" actId="20577"/>
        <pc:sldMkLst>
          <pc:docMk/>
          <pc:sldMk cId="1921509302" sldId="479"/>
        </pc:sldMkLst>
        <pc:spChg chg="mod">
          <ac:chgData name="Yixing Yang" userId="010ec340-a56d-4ff7-96d6-9ad802b39180" providerId="ADAL" clId="{90B024EB-1249-49D1-B318-8E50D27EC438}" dt="2018-10-30T09:41:44.939" v="11373" actId="20577"/>
          <ac:spMkLst>
            <pc:docMk/>
            <pc:sldMk cId="1921509302" sldId="479"/>
            <ac:spMk id="2" creationId="{71708861-814A-4D39-A053-F3C1F48FA53E}"/>
          </ac:spMkLst>
        </pc:spChg>
        <pc:spChg chg="add del">
          <ac:chgData name="Yixing Yang" userId="010ec340-a56d-4ff7-96d6-9ad802b39180" providerId="ADAL" clId="{90B024EB-1249-49D1-B318-8E50D27EC438}" dt="2018-10-30T09:42:58.366" v="11382"/>
          <ac:spMkLst>
            <pc:docMk/>
            <pc:sldMk cId="1921509302" sldId="479"/>
            <ac:spMk id="9" creationId="{8DF987E2-FB6A-425F-8B40-049CD0BE44A1}"/>
          </ac:spMkLst>
        </pc:spChg>
        <pc:spChg chg="mod">
          <ac:chgData name="Yixing Yang" userId="010ec340-a56d-4ff7-96d6-9ad802b39180" providerId="ADAL" clId="{90B024EB-1249-49D1-B318-8E50D27EC438}" dt="2018-10-30T12:07:51.655" v="11600" actId="20577"/>
          <ac:spMkLst>
            <pc:docMk/>
            <pc:sldMk cId="1921509302" sldId="479"/>
            <ac:spMk id="15" creationId="{848E7CD5-0761-428A-8C82-DBCC15C2494E}"/>
          </ac:spMkLst>
        </pc:spChg>
      </pc:sldChg>
      <pc:sldChg chg="delSp modSp modAnim">
        <pc:chgData name="Yixing Yang" userId="010ec340-a56d-4ff7-96d6-9ad802b39180" providerId="ADAL" clId="{90B024EB-1249-49D1-B318-8E50D27EC438}" dt="2018-10-30T12:26:04.967" v="11972" actId="1076"/>
        <pc:sldMkLst>
          <pc:docMk/>
          <pc:sldMk cId="68724211" sldId="480"/>
        </pc:sldMkLst>
        <pc:spChg chg="del">
          <ac:chgData name="Yixing Yang" userId="010ec340-a56d-4ff7-96d6-9ad802b39180" providerId="ADAL" clId="{90B024EB-1249-49D1-B318-8E50D27EC438}" dt="2018-10-30T09:43:15.420" v="11386"/>
          <ac:spMkLst>
            <pc:docMk/>
            <pc:sldMk cId="68724211" sldId="480"/>
            <ac:spMk id="3" creationId="{B40D1656-3157-41D1-A0D8-53873BCA50E2}"/>
          </ac:spMkLst>
        </pc:spChg>
        <pc:spChg chg="mod">
          <ac:chgData name="Yixing Yang" userId="010ec340-a56d-4ff7-96d6-9ad802b39180" providerId="ADAL" clId="{90B024EB-1249-49D1-B318-8E50D27EC438}" dt="2018-10-30T12:26:04.967" v="11972" actId="1076"/>
          <ac:spMkLst>
            <pc:docMk/>
            <pc:sldMk cId="68724211" sldId="480"/>
            <ac:spMk id="9" creationId="{8DF987E2-FB6A-425F-8B40-049CD0BE44A1}"/>
          </ac:spMkLst>
        </pc:spChg>
        <pc:spChg chg="mod">
          <ac:chgData name="Yixing Yang" userId="010ec340-a56d-4ff7-96d6-9ad802b39180" providerId="ADAL" clId="{90B024EB-1249-49D1-B318-8E50D27EC438}" dt="2018-10-30T12:07:56.043" v="11602" actId="20577"/>
          <ac:spMkLst>
            <pc:docMk/>
            <pc:sldMk cId="68724211" sldId="480"/>
            <ac:spMk id="15" creationId="{848E7CD5-0761-428A-8C82-DBCC15C2494E}"/>
          </ac:spMkLst>
        </pc:spChg>
      </pc:sldChg>
      <pc:sldChg chg="delSp modSp modAnim">
        <pc:chgData name="Yixing Yang" userId="010ec340-a56d-4ff7-96d6-9ad802b39180" providerId="ADAL" clId="{90B024EB-1249-49D1-B318-8E50D27EC438}" dt="2018-10-30T12:08:10.870" v="11608" actId="20577"/>
        <pc:sldMkLst>
          <pc:docMk/>
          <pc:sldMk cId="157889987" sldId="481"/>
        </pc:sldMkLst>
        <pc:spChg chg="mod">
          <ac:chgData name="Yixing Yang" userId="010ec340-a56d-4ff7-96d6-9ad802b39180" providerId="ADAL" clId="{90B024EB-1249-49D1-B318-8E50D27EC438}" dt="2018-10-30T09:45:12.891" v="11408" actId="20577"/>
          <ac:spMkLst>
            <pc:docMk/>
            <pc:sldMk cId="157889987" sldId="481"/>
            <ac:spMk id="4" creationId="{6D5A678B-2587-40A6-A284-8082F43BED7C}"/>
          </ac:spMkLst>
        </pc:spChg>
        <pc:spChg chg="del">
          <ac:chgData name="Yixing Yang" userId="010ec340-a56d-4ff7-96d6-9ad802b39180" providerId="ADAL" clId="{90B024EB-1249-49D1-B318-8E50D27EC438}" dt="2018-10-30T09:44:09.430" v="11393"/>
          <ac:spMkLst>
            <pc:docMk/>
            <pc:sldMk cId="157889987" sldId="481"/>
            <ac:spMk id="9" creationId="{E9143DAE-25B2-45C6-98F3-CEEF1CCB2F52}"/>
          </ac:spMkLst>
        </pc:spChg>
        <pc:spChg chg="mod">
          <ac:chgData name="Yixing Yang" userId="010ec340-a56d-4ff7-96d6-9ad802b39180" providerId="ADAL" clId="{90B024EB-1249-49D1-B318-8E50D27EC438}" dt="2018-10-30T12:08:10.870" v="11608" actId="20577"/>
          <ac:spMkLst>
            <pc:docMk/>
            <pc:sldMk cId="157889987" sldId="481"/>
            <ac:spMk id="15" creationId="{848E7CD5-0761-428A-8C82-DBCC15C2494E}"/>
          </ac:spMkLst>
        </pc:spChg>
      </pc:sldChg>
      <pc:sldChg chg="modSp modAnim">
        <pc:chgData name="Yixing Yang" userId="010ec340-a56d-4ff7-96d6-9ad802b39180" providerId="ADAL" clId="{90B024EB-1249-49D1-B318-8E50D27EC438}" dt="2018-10-30T12:08:15.119" v="11610" actId="20577"/>
        <pc:sldMkLst>
          <pc:docMk/>
          <pc:sldMk cId="3242973388" sldId="482"/>
        </pc:sldMkLst>
        <pc:spChg chg="mod">
          <ac:chgData name="Yixing Yang" userId="010ec340-a56d-4ff7-96d6-9ad802b39180" providerId="ADAL" clId="{90B024EB-1249-49D1-B318-8E50D27EC438}" dt="2018-10-30T09:44:55.693" v="11402" actId="20577"/>
          <ac:spMkLst>
            <pc:docMk/>
            <pc:sldMk cId="3242973388" sldId="482"/>
            <ac:spMk id="4" creationId="{6D5A678B-2587-40A6-A284-8082F43BED7C}"/>
          </ac:spMkLst>
        </pc:spChg>
        <pc:spChg chg="mod">
          <ac:chgData name="Yixing Yang" userId="010ec340-a56d-4ff7-96d6-9ad802b39180" providerId="ADAL" clId="{90B024EB-1249-49D1-B318-8E50D27EC438}" dt="2018-10-30T12:08:15.119" v="11610" actId="20577"/>
          <ac:spMkLst>
            <pc:docMk/>
            <pc:sldMk cId="3242973388" sldId="482"/>
            <ac:spMk id="15" creationId="{848E7CD5-0761-428A-8C82-DBCC15C2494E}"/>
          </ac:spMkLst>
        </pc:spChg>
      </pc:sldChg>
      <pc:sldChg chg="delSp">
        <pc:chgData name="Yixing Yang" userId="010ec340-a56d-4ff7-96d6-9ad802b39180" providerId="ADAL" clId="{90B024EB-1249-49D1-B318-8E50D27EC438}" dt="2018-10-30T12:25:30.679" v="11971" actId="478"/>
        <pc:sldMkLst>
          <pc:docMk/>
          <pc:sldMk cId="2207531924" sldId="483"/>
        </pc:sldMkLst>
        <pc:picChg chg="del">
          <ac:chgData name="Yixing Yang" userId="010ec340-a56d-4ff7-96d6-9ad802b39180" providerId="ADAL" clId="{90B024EB-1249-49D1-B318-8E50D27EC438}" dt="2018-10-30T12:25:30.679" v="11971" actId="478"/>
          <ac:picMkLst>
            <pc:docMk/>
            <pc:sldMk cId="2207531924" sldId="483"/>
            <ac:picMk id="5" creationId="{96F5FB08-6C83-4622-93E3-31E3E09450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AB564E-8DD3-43C2-AFB7-223388810126}" type="datetime1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4D22AB-8B33-4A9A-9D43-0254551D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11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E1AD7B-4542-4831-83D1-A3C1C197997B}" type="datetime1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233987-0B2C-4326-939F-C61AF8914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9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8B3621-77D5-47E5-BA3A-02C3D42AD78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14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82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4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After introducing the c-triangle verification algorithm, let’s turn to c-truss computation.</a:t>
                </a:r>
              </a:p>
              <a:p>
                <a:r>
                  <a:rPr lang="en-US" altLang="zh-CN" dirty="0"/>
                  <a:t>Firstly, we introduce a straightforward algorithm for computing C-truss.</a:t>
                </a:r>
              </a:p>
              <a:p>
                <a:r>
                  <a:rPr lang="en-US" altLang="zh-CN" dirty="0"/>
                  <a:t>There are three main steps , first ,it enumerates all the c-triangles and collects them in a set.</a:t>
                </a:r>
              </a:p>
              <a:p>
                <a:r>
                  <a:rPr lang="en-US" altLang="zh-CN" dirty="0"/>
                  <a:t>Second, it computes c-support for each P-pair.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Finally, it recursively removes those </a:t>
                </a:r>
                <a:r>
                  <a:rPr lang="en-US" altLang="zh-CN" i="0" dirty="0">
                    <a:latin typeface="Brush Script MT" panose="03060802040406070304" pitchFamily="66" charset="0"/>
                  </a:rPr>
                  <a:t>P</a:t>
                </a:r>
                <a:r>
                  <a:rPr lang="en-US" altLang="zh-CN" dirty="0"/>
                  <a:t>-pairs whose c-support are less than (</a:t>
                </a:r>
                <a:r>
                  <a:rPr lang="en-AU" altLang="zh-CN" b="0" i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−2</a:t>
                </a:r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However, enumerating all the c-triangles is very time consuming.</a:t>
                </a:r>
              </a:p>
              <a:p>
                <a:r>
                  <a:rPr lang="en-US" altLang="zh-CN" dirty="0"/>
                  <a:t>So can we avoid enumerating all the c-triangles?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0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90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1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2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d.unsw.edu.au\oneunsw\PVS\MS\All Staff\Branding\Branding - Never Stand Still\Templates\Faculty and Unit Bands\RGB - for screen - med quality, 600 ppi\ENG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392488" y="3340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72469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Sommet"/>
                <a:cs typeface="Aharoni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3220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>
              <a:latin typeface="Sommet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>
              <a:defRPr sz="3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98"/>
            <a:ext cx="8229600" cy="460623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90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ENG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68638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2000" y="3356645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592000" y="3906176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7904" y="4924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28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5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056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558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  <a:cs typeface="Microsoft Sans Serif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+mn-lt"/>
                <a:cs typeface="Microsoft Sans Serif" pitchFamily="34" charset="0"/>
              </a:defRPr>
            </a:lvl2pPr>
            <a:lvl3pPr>
              <a:defRPr sz="1800">
                <a:latin typeface="+mn-lt"/>
                <a:cs typeface="Microsoft Sans Serif" pitchFamily="34" charset="0"/>
              </a:defRPr>
            </a:lvl3pPr>
            <a:lvl4pPr>
              <a:defRPr sz="1600">
                <a:latin typeface="+mn-lt"/>
                <a:cs typeface="Microsoft Sans Serif" pitchFamily="34" charset="0"/>
              </a:defRPr>
            </a:lvl4pPr>
            <a:lvl5pPr>
              <a:defRPr sz="1600">
                <a:latin typeface="+mn-lt"/>
                <a:cs typeface="Microsoft Sans Serif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3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46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7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18" Type="http://schemas.openxmlformats.org/officeDocument/2006/relationships/image" Target="../media/image840.png"/><Relationship Id="rId26" Type="http://schemas.openxmlformats.org/officeDocument/2006/relationships/image" Target="../media/image92.png"/><Relationship Id="rId21" Type="http://schemas.openxmlformats.org/officeDocument/2006/relationships/image" Target="../media/image87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17" Type="http://schemas.openxmlformats.org/officeDocument/2006/relationships/image" Target="../media/image830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0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24" Type="http://schemas.openxmlformats.org/officeDocument/2006/relationships/image" Target="../media/image90.png"/><Relationship Id="rId5" Type="http://schemas.openxmlformats.org/officeDocument/2006/relationships/image" Target="../media/image180.png"/><Relationship Id="rId15" Type="http://schemas.openxmlformats.org/officeDocument/2006/relationships/image" Target="../media/image81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0.png"/><Relationship Id="rId19" Type="http://schemas.openxmlformats.org/officeDocument/2006/relationships/image" Target="../media/image85.png"/><Relationship Id="rId9" Type="http://schemas.openxmlformats.org/officeDocument/2006/relationships/image" Target="../media/image750.png"/><Relationship Id="rId14" Type="http://schemas.openxmlformats.org/officeDocument/2006/relationships/image" Target="../media/image80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1.png"/><Relationship Id="rId5" Type="http://schemas.openxmlformats.org/officeDocument/2006/relationships/image" Target="../media/image7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5.png"/><Relationship Id="rId20" Type="http://schemas.openxmlformats.org/officeDocument/2006/relationships/image" Target="../media/image110.png"/><Relationship Id="rId1" Type="http://schemas.openxmlformats.org/officeDocument/2006/relationships/tags" Target="../tags/tag8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9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7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Relationship Id="rId9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7" Type="http://schemas.openxmlformats.org/officeDocument/2006/relationships/image" Target="../media/image115.jpeg"/><Relationship Id="rId12" Type="http://schemas.openxmlformats.org/officeDocument/2006/relationships/image" Target="../media/image1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0.png"/><Relationship Id="rId11" Type="http://schemas.openxmlformats.org/officeDocument/2006/relationships/image" Target="../media/image119.jpeg"/><Relationship Id="rId5" Type="http://schemas.openxmlformats.org/officeDocument/2006/relationships/image" Target="../media/image1140.png"/><Relationship Id="rId10" Type="http://schemas.openxmlformats.org/officeDocument/2006/relationships/image" Target="../media/image118.jpeg"/><Relationship Id="rId9" Type="http://schemas.openxmlformats.org/officeDocument/2006/relationships/image" Target="../media/image1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yixing.yang@student.unsw.edu.a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0.png"/><Relationship Id="rId11" Type="http://schemas.openxmlformats.org/officeDocument/2006/relationships/image" Target="../media/image15.png"/><Relationship Id="rId5" Type="http://schemas.openxmlformats.org/officeDocument/2006/relationships/image" Target="../media/image910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Relationship Id="rId1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5.JP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0.png"/><Relationship Id="rId7" Type="http://schemas.openxmlformats.org/officeDocument/2006/relationships/image" Target="../media/image360.png"/><Relationship Id="rId12" Type="http://schemas.openxmlformats.org/officeDocument/2006/relationships/image" Target="../media/image9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4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tags" Target="../tags/tag5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15" Type="http://schemas.openxmlformats.org/officeDocument/2006/relationships/image" Target="../media/image43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4.png"/><Relationship Id="rId7" Type="http://schemas.openxmlformats.org/officeDocument/2006/relationships/image" Target="../media/image45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tags" Target="../tags/tag6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5.JP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73341" y="3352800"/>
            <a:ext cx="4283075" cy="2889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Computer Science and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87" y="4811712"/>
            <a:ext cx="89646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Yixing</a:t>
            </a:r>
            <a:r>
              <a:rPr lang="en-US" altLang="zh-CN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Yang, </a:t>
            </a:r>
            <a:r>
              <a:rPr lang="en-US" altLang="zh-CN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Yixiang</a:t>
            </a: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Fang, Wenjie Zhang, </a:t>
            </a:r>
            <a:r>
              <a:rPr lang="en-US" altLang="zh-CN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Xuemin</a:t>
            </a: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Lin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baseline="30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24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676400" y="1919473"/>
            <a:ext cx="7135813" cy="1052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Effective and Efficient Truss Computation 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ver Large Heterogeneous Information Networks</a:t>
            </a:r>
            <a:endParaRPr lang="en-AU" altLang="en-US" sz="2400" b="1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B1599B-4015-4E0A-A1A4-FB3C56D084E1}"/>
              </a:ext>
            </a:extLst>
          </p:cNvPr>
          <p:cNvSpPr txBox="1"/>
          <p:nvPr/>
        </p:nvSpPr>
        <p:spPr>
          <a:xfrm>
            <a:off x="3401819" y="4191000"/>
            <a:ext cx="246894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Speaker: Yixing Yang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F5BD74-1CBC-4132-9D6B-A29691DE4E8B}"/>
              </a:ext>
            </a:extLst>
          </p:cNvPr>
          <p:cNvSpPr txBox="1"/>
          <p:nvPr/>
        </p:nvSpPr>
        <p:spPr>
          <a:xfrm>
            <a:off x="153986" y="5489226"/>
            <a:ext cx="89646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University of New South Wales</a:t>
            </a:r>
            <a:endParaRPr lang="en-US" baseline="30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750CDFA3-C526-4748-8A10-A7626CD2EEC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95325"/>
                <a:ext cx="7239000" cy="1324075"/>
              </a:xfrm>
            </p:spPr>
            <p:txBody>
              <a:bodyPr/>
              <a:lstStyle/>
              <a:p>
                <a:r>
                  <a:rPr lang="en-AU" dirty="0"/>
                  <a:t>Main steps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Obtain the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-graph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Recursively remove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-pairs with b-support less than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0CDFA3-C526-4748-8A10-A7626CD2E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95325"/>
                <a:ext cx="7239000" cy="1324075"/>
              </a:xfrm>
              <a:blipFill>
                <a:blip r:embed="rId6"/>
                <a:stretch>
                  <a:fillRect l="-702" t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xmlns="" id="{30543A10-802D-49D2-BC85-A7FEEDDA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straightforward </a:t>
            </a:r>
            <a:r>
              <a:rPr lang="en-A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Btruss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algorithm: </a:t>
            </a:r>
            <a:r>
              <a:rPr lang="en-A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BasicBtruss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xmlns="" id="{C3589FF2-20E2-4FCF-8CBE-088213CA9360}"/>
              </a:ext>
            </a:extLst>
          </p:cNvPr>
          <p:cNvSpPr txBox="1">
            <a:spLocks/>
          </p:cNvSpPr>
          <p:nvPr/>
        </p:nvSpPr>
        <p:spPr>
          <a:xfrm>
            <a:off x="457200" y="3475733"/>
            <a:ext cx="7239000" cy="20106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F0000"/>
                </a:solidFill>
              </a:rPr>
              <a:t>Why </a:t>
            </a:r>
            <a:r>
              <a:rPr lang="en-AU" dirty="0" err="1">
                <a:solidFill>
                  <a:srgbClr val="FF0000"/>
                </a:solidFill>
              </a:rPr>
              <a:t>BasicBtruss</a:t>
            </a:r>
            <a:r>
              <a:rPr lang="en-AU" dirty="0">
                <a:solidFill>
                  <a:srgbClr val="FF0000"/>
                </a:solidFill>
              </a:rPr>
              <a:t> is inefficient?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altLang="zh-CN" dirty="0">
                <a:latin typeface="Brush Script MT" panose="03060802040406070304" pitchFamily="66" charset="0"/>
              </a:rPr>
              <a:t>P</a:t>
            </a:r>
            <a:r>
              <a:rPr lang="en-AU" altLang="zh-CN" dirty="0"/>
              <a:t>-graph is extremely dense</a:t>
            </a:r>
            <a:endParaRPr lang="en-A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Average degree of authors in DBLP: 2.86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Average degree of authors in (APTPA)-graph: 162.78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5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E7227868-5039-4EB6-B6C4-58F650D70B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95325"/>
                <a:ext cx="4800600" cy="3123475"/>
              </a:xfrm>
            </p:spPr>
            <p:txBody>
              <a:bodyPr/>
              <a:lstStyle/>
              <a:p>
                <a:r>
                  <a:rPr lang="en-AU" dirty="0"/>
                  <a:t>Prune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-pairs in 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-</a:t>
                </a:r>
                <a:r>
                  <a:rPr lang="en-AU" dirty="0" err="1"/>
                  <a:t>Btruss</a:t>
                </a:r>
                <a:endParaRPr lang="en-AU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-star: detect star-shaped cliques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Prune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-pairs out of 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-</a:t>
                </a:r>
                <a:r>
                  <a:rPr lang="en-AU" dirty="0" err="1"/>
                  <a:t>Btruss</a:t>
                </a:r>
                <a:endParaRPr lang="en-AU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Vertex-pruning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Edge-pruning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227868-5039-4EB6-B6C4-58F650D70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95325"/>
                <a:ext cx="4800600" cy="3123475"/>
              </a:xfrm>
              <a:blipFill>
                <a:blip r:embed="rId5"/>
                <a:stretch>
                  <a:fillRect l="-1142" t="-15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87103A-E1DC-4CB8-8285-7A99742D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792088"/>
          </a:xfrm>
        </p:spPr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advanced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Btruss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algorithm: </a:t>
            </a:r>
            <a:r>
              <a:rPr lang="en-A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FastBtruss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419E05-3AB6-4602-ACEA-9096D9A786D0}"/>
              </a:ext>
            </a:extLst>
          </p:cNvPr>
          <p:cNvSpPr txBox="1"/>
          <p:nvPr/>
        </p:nvSpPr>
        <p:spPr>
          <a:xfrm>
            <a:off x="6216827" y="2766600"/>
            <a:ext cx="2028119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Red edges depict a </a:t>
            </a:r>
            <a:r>
              <a:rPr kumimoji="0" lang="en-AU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(APA)</a:t>
            </a: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-star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FF795A27-EAC0-4CE1-8318-CC1539D4046E}"/>
                  </a:ext>
                </a:extLst>
              </p:cNvPr>
              <p:cNvSpPr/>
              <p:nvPr/>
            </p:nvSpPr>
            <p:spPr>
              <a:xfrm>
                <a:off x="5857155" y="251732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F795A27-EAC0-4CE1-8318-CC1539D40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155" y="2517321"/>
                <a:ext cx="252000" cy="252000"/>
              </a:xfrm>
              <a:prstGeom prst="ellipse">
                <a:avLst/>
              </a:prstGeom>
              <a:blipFill>
                <a:blip r:embed="rId6"/>
                <a:stretch>
                  <a:fillRect l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AC6E949-E018-4B04-B06F-361414E0EABE}"/>
                  </a:ext>
                </a:extLst>
              </p:cNvPr>
              <p:cNvSpPr/>
              <p:nvPr/>
            </p:nvSpPr>
            <p:spPr>
              <a:xfrm>
                <a:off x="6788931" y="251732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AC6E949-E018-4B04-B06F-361414E0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31" y="2517321"/>
                <a:ext cx="252000" cy="252000"/>
              </a:xfrm>
              <a:prstGeom prst="ellipse">
                <a:avLst/>
              </a:prstGeom>
              <a:blipFill>
                <a:blip r:embed="rId7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5D5719FD-97A9-47CD-A299-CBCB9EEB163B}"/>
                  </a:ext>
                </a:extLst>
              </p:cNvPr>
              <p:cNvSpPr/>
              <p:nvPr/>
            </p:nvSpPr>
            <p:spPr>
              <a:xfrm>
                <a:off x="6334098" y="2525272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5719FD-97A9-47CD-A299-CBCB9EEB1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98" y="2525272"/>
                <a:ext cx="252000" cy="252000"/>
              </a:xfrm>
              <a:prstGeom prst="ellipse">
                <a:avLst/>
              </a:prstGeom>
              <a:blipFill>
                <a:blip r:embed="rId8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5A445CFF-68CE-400C-8038-89B2D1499F9E}"/>
                  </a:ext>
                </a:extLst>
              </p:cNvPr>
              <p:cNvSpPr/>
              <p:nvPr/>
            </p:nvSpPr>
            <p:spPr>
              <a:xfrm>
                <a:off x="5857155" y="1905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445CFF-68CE-400C-8038-89B2D1499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155" y="1905000"/>
                <a:ext cx="252000" cy="252000"/>
              </a:xfrm>
              <a:prstGeom prst="ellipse">
                <a:avLst/>
              </a:prstGeom>
              <a:blipFill>
                <a:blip r:embed="rId9"/>
                <a:stretch>
                  <a:fillRect l="-909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D1F25B26-0D01-4FC7-8763-1CFB23E17868}"/>
                  </a:ext>
                </a:extLst>
              </p:cNvPr>
              <p:cNvSpPr/>
              <p:nvPr/>
            </p:nvSpPr>
            <p:spPr>
              <a:xfrm>
                <a:off x="7254082" y="2534508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1F25B26-0D01-4FC7-8763-1CFB23E17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082" y="2534508"/>
                <a:ext cx="252000" cy="252000"/>
              </a:xfrm>
              <a:prstGeom prst="ellipse">
                <a:avLst/>
              </a:prstGeom>
              <a:blipFill>
                <a:blip r:embed="rId10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9E032CB9-CCBA-4828-9350-F7FF2FCCF830}"/>
                  </a:ext>
                </a:extLst>
              </p:cNvPr>
              <p:cNvSpPr/>
              <p:nvPr/>
            </p:nvSpPr>
            <p:spPr>
              <a:xfrm>
                <a:off x="7696200" y="25146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E032CB9-CCBA-4828-9350-F7FF2FCCF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4600"/>
                <a:ext cx="252000" cy="252000"/>
              </a:xfrm>
              <a:prstGeom prst="ellipse">
                <a:avLst/>
              </a:prstGeom>
              <a:blipFill>
                <a:blip r:embed="rId11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A5138365-8606-466F-BF1A-7D14C64FBEE1}"/>
                  </a:ext>
                </a:extLst>
              </p:cNvPr>
              <p:cNvSpPr/>
              <p:nvPr/>
            </p:nvSpPr>
            <p:spPr>
              <a:xfrm>
                <a:off x="8161831" y="25146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5138365-8606-466F-BF1A-7D14C64FB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831" y="2514600"/>
                <a:ext cx="252000" cy="252000"/>
              </a:xfrm>
              <a:prstGeom prst="ellipse">
                <a:avLst/>
              </a:prstGeom>
              <a:blipFill>
                <a:blip r:embed="rId12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2290FC8A-0C65-456E-AACA-22760CEE0CCB}"/>
                  </a:ext>
                </a:extLst>
              </p:cNvPr>
              <p:cNvSpPr/>
              <p:nvPr/>
            </p:nvSpPr>
            <p:spPr>
              <a:xfrm>
                <a:off x="6334098" y="1905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90FC8A-0C65-456E-AACA-22760CEE0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98" y="1905000"/>
                <a:ext cx="252000" cy="252000"/>
              </a:xfrm>
              <a:prstGeom prst="ellipse">
                <a:avLst/>
              </a:prstGeom>
              <a:blipFill>
                <a:blip r:embed="rId13"/>
                <a:stretch>
                  <a:fillRect l="-9091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0F7F5E2C-8CF9-489E-B70D-8209AF2C0B22}"/>
                  </a:ext>
                </a:extLst>
              </p:cNvPr>
              <p:cNvSpPr/>
              <p:nvPr/>
            </p:nvSpPr>
            <p:spPr>
              <a:xfrm>
                <a:off x="6788931" y="1905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7F5E2C-8CF9-489E-B70D-8209AF2C0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31" y="1905000"/>
                <a:ext cx="252000" cy="252000"/>
              </a:xfrm>
              <a:prstGeom prst="ellipse">
                <a:avLst/>
              </a:prstGeom>
              <a:blipFill>
                <a:blip r:embed="rId14"/>
                <a:stretch>
                  <a:fillRect l="-909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9980BCA-9F3F-41DF-8D13-2AD1CCA20011}"/>
                  </a:ext>
                </a:extLst>
              </p:cNvPr>
              <p:cNvSpPr/>
              <p:nvPr/>
            </p:nvSpPr>
            <p:spPr>
              <a:xfrm>
                <a:off x="6331731" y="1428311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980BCA-9F3F-41DF-8D13-2AD1CCA2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731" y="1428311"/>
                <a:ext cx="252000" cy="2520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CB222124-6666-48A2-97FC-0B37432DF676}"/>
                  </a:ext>
                </a:extLst>
              </p:cNvPr>
              <p:cNvSpPr/>
              <p:nvPr/>
            </p:nvSpPr>
            <p:spPr>
              <a:xfrm>
                <a:off x="7627131" y="1419071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B222124-6666-48A2-97FC-0B37432DF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131" y="1419071"/>
                <a:ext cx="252000" cy="2520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C72D78A-37FA-4414-B651-CECB327A3C21}"/>
              </a:ext>
            </a:extLst>
          </p:cNvPr>
          <p:cNvCxnSpPr>
            <a:cxnSpLocks/>
            <a:stCxn id="9" idx="0"/>
            <a:endCxn id="15" idx="3"/>
          </p:cNvCxnSpPr>
          <p:nvPr/>
        </p:nvCxnSpPr>
        <p:spPr>
          <a:xfrm flipV="1">
            <a:off x="5983155" y="1643406"/>
            <a:ext cx="385481" cy="26159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271F8BE3-F140-47D4-B6B6-2FA5924BE11C}"/>
              </a:ext>
            </a:extLst>
          </p:cNvPr>
          <p:cNvCxnSpPr>
            <a:cxnSpLocks/>
            <a:stCxn id="13" idx="0"/>
            <a:endCxn id="15" idx="4"/>
          </p:cNvCxnSpPr>
          <p:nvPr/>
        </p:nvCxnSpPr>
        <p:spPr>
          <a:xfrm flipH="1" flipV="1">
            <a:off x="6457731" y="1680311"/>
            <a:ext cx="2367" cy="224689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754AE2F-DBE5-4290-B82E-0211DFCDD3AE}"/>
              </a:ext>
            </a:extLst>
          </p:cNvPr>
          <p:cNvCxnSpPr>
            <a:cxnSpLocks/>
            <a:stCxn id="14" idx="0"/>
            <a:endCxn id="15" idx="5"/>
          </p:cNvCxnSpPr>
          <p:nvPr/>
        </p:nvCxnSpPr>
        <p:spPr>
          <a:xfrm flipH="1" flipV="1">
            <a:off x="6546826" y="1643406"/>
            <a:ext cx="368105" cy="26159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EC0B429A-8E25-4E50-A3C7-4D191B0A900F}"/>
                  </a:ext>
                </a:extLst>
              </p:cNvPr>
              <p:cNvSpPr/>
              <p:nvPr/>
            </p:nvSpPr>
            <p:spPr>
              <a:xfrm>
                <a:off x="7246131" y="1905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C0B429A-8E25-4E50-A3C7-4D191B0A9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31" y="1905000"/>
                <a:ext cx="252000" cy="252000"/>
              </a:xfrm>
              <a:prstGeom prst="ellipse">
                <a:avLst/>
              </a:prstGeom>
              <a:blipFill>
                <a:blip r:embed="rId17"/>
                <a:stretch>
                  <a:fillRect l="-909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45292F5-D3FB-4BB6-B642-2B611161735F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flipV="1">
            <a:off x="5983155" y="2157000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7DF1E887-0C9C-440E-AF13-5BCEE8536A04}"/>
              </a:ext>
            </a:extLst>
          </p:cNvPr>
          <p:cNvCxnSpPr>
            <a:cxnSpLocks/>
            <a:stCxn id="8" idx="0"/>
            <a:endCxn id="9" idx="4"/>
          </p:cNvCxnSpPr>
          <p:nvPr/>
        </p:nvCxnSpPr>
        <p:spPr>
          <a:xfrm flipH="1" flipV="1">
            <a:off x="5983155" y="2157000"/>
            <a:ext cx="476943" cy="36827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F412ABD-B0D5-413D-84F1-BA023DADD1CD}"/>
              </a:ext>
            </a:extLst>
          </p:cNvPr>
          <p:cNvCxnSpPr>
            <a:cxnSpLocks/>
            <a:stCxn id="7" idx="0"/>
            <a:endCxn id="13" idx="4"/>
          </p:cNvCxnSpPr>
          <p:nvPr/>
        </p:nvCxnSpPr>
        <p:spPr>
          <a:xfrm flipH="1" flipV="1">
            <a:off x="6460098" y="2157000"/>
            <a:ext cx="454833" cy="3603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6E651C4-2917-41E8-A8A3-9736D6182430}"/>
              </a:ext>
            </a:extLst>
          </p:cNvPr>
          <p:cNvCxnSpPr>
            <a:cxnSpLocks/>
            <a:stCxn id="7" idx="0"/>
            <a:endCxn id="14" idx="4"/>
          </p:cNvCxnSpPr>
          <p:nvPr/>
        </p:nvCxnSpPr>
        <p:spPr>
          <a:xfrm flipV="1">
            <a:off x="6914931" y="2157000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00DAB9E-A343-407D-9306-A2CF00EC2EAC}"/>
              </a:ext>
            </a:extLst>
          </p:cNvPr>
          <p:cNvCxnSpPr>
            <a:cxnSpLocks/>
            <a:stCxn id="20" idx="0"/>
            <a:endCxn id="16" idx="3"/>
          </p:cNvCxnSpPr>
          <p:nvPr/>
        </p:nvCxnSpPr>
        <p:spPr>
          <a:xfrm flipV="1">
            <a:off x="7372131" y="1634166"/>
            <a:ext cx="291905" cy="27083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1F1DBC85-A037-4AC5-B15F-57CC46F8F741}"/>
                  </a:ext>
                </a:extLst>
              </p:cNvPr>
              <p:cNvSpPr/>
              <p:nvPr/>
            </p:nvSpPr>
            <p:spPr>
              <a:xfrm>
                <a:off x="7931931" y="1905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F1DBC85-A037-4AC5-B15F-57CC46F8F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31" y="1905000"/>
                <a:ext cx="252000" cy="252000"/>
              </a:xfrm>
              <a:prstGeom prst="ellipse">
                <a:avLst/>
              </a:prstGeom>
              <a:blipFill>
                <a:blip r:embed="rId18"/>
                <a:stretch>
                  <a:fillRect l="-888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99B4263-42A3-489C-B3CB-D3258CC55A06}"/>
              </a:ext>
            </a:extLst>
          </p:cNvPr>
          <p:cNvCxnSpPr>
            <a:cxnSpLocks/>
            <a:stCxn id="26" idx="0"/>
            <a:endCxn id="16" idx="5"/>
          </p:cNvCxnSpPr>
          <p:nvPr/>
        </p:nvCxnSpPr>
        <p:spPr>
          <a:xfrm flipH="1" flipV="1">
            <a:off x="7842226" y="1634166"/>
            <a:ext cx="215705" cy="27083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6EB4C42-BB9F-4DD0-A46E-C204F98207EE}"/>
              </a:ext>
            </a:extLst>
          </p:cNvPr>
          <p:cNvCxnSpPr>
            <a:cxnSpLocks/>
            <a:stCxn id="10" idx="0"/>
            <a:endCxn id="20" idx="4"/>
          </p:cNvCxnSpPr>
          <p:nvPr/>
        </p:nvCxnSpPr>
        <p:spPr>
          <a:xfrm flipH="1" flipV="1">
            <a:off x="7372131" y="2157000"/>
            <a:ext cx="7951" cy="37750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E6659F30-932A-4722-8BB9-B14E78D933F9}"/>
              </a:ext>
            </a:extLst>
          </p:cNvPr>
          <p:cNvCxnSpPr>
            <a:cxnSpLocks/>
            <a:stCxn id="10" idx="0"/>
            <a:endCxn id="14" idx="4"/>
          </p:cNvCxnSpPr>
          <p:nvPr/>
        </p:nvCxnSpPr>
        <p:spPr>
          <a:xfrm flipH="1" flipV="1">
            <a:off x="6914931" y="2157000"/>
            <a:ext cx="465151" cy="37750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189E360D-EC0F-4C5F-8102-7B4F3B837A0C}"/>
              </a:ext>
            </a:extLst>
          </p:cNvPr>
          <p:cNvCxnSpPr>
            <a:cxnSpLocks/>
            <a:stCxn id="6" idx="0"/>
            <a:endCxn id="13" idx="4"/>
          </p:cNvCxnSpPr>
          <p:nvPr/>
        </p:nvCxnSpPr>
        <p:spPr>
          <a:xfrm flipV="1">
            <a:off x="5983155" y="2157000"/>
            <a:ext cx="476943" cy="3603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8D7B7FB-5267-4AF1-88FF-492736AD0427}"/>
              </a:ext>
            </a:extLst>
          </p:cNvPr>
          <p:cNvCxnSpPr>
            <a:cxnSpLocks/>
            <a:stCxn id="10" idx="0"/>
            <a:endCxn id="26" idx="3"/>
          </p:cNvCxnSpPr>
          <p:nvPr/>
        </p:nvCxnSpPr>
        <p:spPr>
          <a:xfrm flipV="1">
            <a:off x="7380082" y="2120095"/>
            <a:ext cx="588754" cy="414413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776C704-C094-4B23-BBE1-DD96694D0F1D}"/>
              </a:ext>
            </a:extLst>
          </p:cNvPr>
          <p:cNvCxnSpPr>
            <a:cxnSpLocks/>
            <a:stCxn id="11" idx="0"/>
            <a:endCxn id="26" idx="4"/>
          </p:cNvCxnSpPr>
          <p:nvPr/>
        </p:nvCxnSpPr>
        <p:spPr>
          <a:xfrm flipV="1">
            <a:off x="7822200" y="2157000"/>
            <a:ext cx="235731" cy="3576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083A03A-ACF8-4B3F-843A-E0DB222D5DCF}"/>
              </a:ext>
            </a:extLst>
          </p:cNvPr>
          <p:cNvCxnSpPr>
            <a:cxnSpLocks/>
            <a:stCxn id="12" idx="0"/>
            <a:endCxn id="26" idx="4"/>
          </p:cNvCxnSpPr>
          <p:nvPr/>
        </p:nvCxnSpPr>
        <p:spPr>
          <a:xfrm flipH="1" flipV="1">
            <a:off x="8057931" y="2157000"/>
            <a:ext cx="229900" cy="35760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8365654C-1529-4D9A-8690-67F1A7FCF854}"/>
              </a:ext>
            </a:extLst>
          </p:cNvPr>
          <p:cNvCxnSpPr>
            <a:cxnSpLocks/>
            <a:stCxn id="7" idx="0"/>
            <a:endCxn id="20" idx="4"/>
          </p:cNvCxnSpPr>
          <p:nvPr/>
        </p:nvCxnSpPr>
        <p:spPr>
          <a:xfrm flipV="1">
            <a:off x="6914931" y="2157000"/>
            <a:ext cx="457200" cy="36032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8C5FD85A-DE98-4FAC-BA13-4FC810443655}"/>
              </a:ext>
            </a:extLst>
          </p:cNvPr>
          <p:cNvCxnSpPr>
            <a:cxnSpLocks/>
            <a:stCxn id="8" idx="0"/>
            <a:endCxn id="14" idx="4"/>
          </p:cNvCxnSpPr>
          <p:nvPr/>
        </p:nvCxnSpPr>
        <p:spPr>
          <a:xfrm flipV="1">
            <a:off x="6460098" y="2157000"/>
            <a:ext cx="454833" cy="36827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7E5BBD4-3663-4CCD-8FE7-14199F46B8C6}"/>
              </a:ext>
            </a:extLst>
          </p:cNvPr>
          <p:cNvCxnSpPr>
            <a:cxnSpLocks/>
            <a:stCxn id="8" idx="0"/>
            <a:endCxn id="13" idx="4"/>
          </p:cNvCxnSpPr>
          <p:nvPr/>
        </p:nvCxnSpPr>
        <p:spPr>
          <a:xfrm flipV="1">
            <a:off x="6460098" y="2157000"/>
            <a:ext cx="0" cy="368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A9FD0A3-ABC0-4331-AC94-1EB9DDBEE4F3}"/>
              </a:ext>
            </a:extLst>
          </p:cNvPr>
          <p:cNvCxnSpPr>
            <a:cxnSpLocks/>
            <a:stCxn id="6" idx="0"/>
            <a:endCxn id="14" idx="4"/>
          </p:cNvCxnSpPr>
          <p:nvPr/>
        </p:nvCxnSpPr>
        <p:spPr>
          <a:xfrm flipV="1">
            <a:off x="5983155" y="2157000"/>
            <a:ext cx="931776" cy="36032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468CDE76-6942-42E5-AA78-48DA854B0309}"/>
              </a:ext>
            </a:extLst>
          </p:cNvPr>
          <p:cNvCxnSpPr>
            <a:cxnSpLocks/>
            <a:stCxn id="10" idx="0"/>
            <a:endCxn id="13" idx="4"/>
          </p:cNvCxnSpPr>
          <p:nvPr/>
        </p:nvCxnSpPr>
        <p:spPr>
          <a:xfrm flipH="1" flipV="1">
            <a:off x="6460098" y="2157000"/>
            <a:ext cx="919984" cy="377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FFBA9147-F109-422A-A29C-A11FF1390CBA}"/>
                  </a:ext>
                </a:extLst>
              </p:cNvPr>
              <p:cNvSpPr/>
              <p:nvPr/>
            </p:nvSpPr>
            <p:spPr>
              <a:xfrm>
                <a:off x="5914505" y="4238652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FBA9147-F109-422A-A29C-A11FF1390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505" y="4238652"/>
                <a:ext cx="252000" cy="25200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CE44406-343F-45D8-9BFB-858D43610B8F}"/>
              </a:ext>
            </a:extLst>
          </p:cNvPr>
          <p:cNvCxnSpPr>
            <a:cxnSpLocks/>
            <a:stCxn id="39" idx="6"/>
            <a:endCxn id="70" idx="1"/>
          </p:cNvCxnSpPr>
          <p:nvPr/>
        </p:nvCxnSpPr>
        <p:spPr>
          <a:xfrm>
            <a:off x="6166505" y="4364652"/>
            <a:ext cx="436463" cy="343853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A6C7F9A3-A3AF-401C-AD5C-876B81BBA4B3}"/>
              </a:ext>
            </a:extLst>
          </p:cNvPr>
          <p:cNvCxnSpPr>
            <a:cxnSpLocks/>
            <a:stCxn id="64" idx="3"/>
            <a:endCxn id="39" idx="6"/>
          </p:cNvCxnSpPr>
          <p:nvPr/>
        </p:nvCxnSpPr>
        <p:spPr>
          <a:xfrm flipH="1">
            <a:off x="6166505" y="3948895"/>
            <a:ext cx="341705" cy="41575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BA09A7CE-7563-4609-8FEE-5B58B3911430}"/>
              </a:ext>
            </a:extLst>
          </p:cNvPr>
          <p:cNvCxnSpPr>
            <a:cxnSpLocks/>
            <a:stCxn id="66" idx="2"/>
            <a:endCxn id="39" idx="6"/>
          </p:cNvCxnSpPr>
          <p:nvPr/>
        </p:nvCxnSpPr>
        <p:spPr>
          <a:xfrm flipH="1">
            <a:off x="6166505" y="4164600"/>
            <a:ext cx="533400" cy="20005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3E481B5-C2C8-48BF-B23B-B63DBEF9F36D}"/>
              </a:ext>
            </a:extLst>
          </p:cNvPr>
          <p:cNvCxnSpPr>
            <a:cxnSpLocks/>
            <a:stCxn id="68" idx="2"/>
            <a:endCxn id="39" idx="6"/>
          </p:cNvCxnSpPr>
          <p:nvPr/>
        </p:nvCxnSpPr>
        <p:spPr>
          <a:xfrm flipH="1" flipV="1">
            <a:off x="6166505" y="4364652"/>
            <a:ext cx="533400" cy="1281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AD177377-5554-4C2A-8C09-B96E3ACBAA5F}"/>
                  </a:ext>
                </a:extLst>
              </p:cNvPr>
              <p:cNvSpPr/>
              <p:nvPr/>
            </p:nvSpPr>
            <p:spPr>
              <a:xfrm>
                <a:off x="7420800" y="45486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D177377-5554-4C2A-8C09-B96E3ACBA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800" y="4548600"/>
                <a:ext cx="252000" cy="252000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69ED7051-9567-4351-8DB2-76A666B9272F}"/>
              </a:ext>
            </a:extLst>
          </p:cNvPr>
          <p:cNvCxnSpPr>
            <a:cxnSpLocks/>
            <a:stCxn id="73" idx="5"/>
            <a:endCxn id="48" idx="6"/>
          </p:cNvCxnSpPr>
          <p:nvPr/>
        </p:nvCxnSpPr>
        <p:spPr>
          <a:xfrm flipH="1">
            <a:off x="7672800" y="4276653"/>
            <a:ext cx="39295" cy="39794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51076E7D-EAF8-4CB6-94C9-C2899EDBC607}"/>
              </a:ext>
            </a:extLst>
          </p:cNvPr>
          <p:cNvCxnSpPr>
            <a:cxnSpLocks/>
            <a:stCxn id="74" idx="4"/>
            <a:endCxn id="48" idx="6"/>
          </p:cNvCxnSpPr>
          <p:nvPr/>
        </p:nvCxnSpPr>
        <p:spPr>
          <a:xfrm flipH="1">
            <a:off x="7672800" y="4038600"/>
            <a:ext cx="407400" cy="636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15D49EA-8053-4180-9AFC-62B977405B2B}"/>
                  </a:ext>
                </a:extLst>
              </p:cNvPr>
              <p:cNvSpPr/>
              <p:nvPr/>
            </p:nvSpPr>
            <p:spPr>
              <a:xfrm>
                <a:off x="8434800" y="4547982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15D49EA-8053-4180-9AFC-62B977405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00" y="4547982"/>
                <a:ext cx="252000" cy="252000"/>
              </a:xfrm>
              <a:prstGeom prst="ellipse">
                <a:avLst/>
              </a:prstGeom>
              <a:blipFill>
                <a:blip r:embed="rId21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4E301158-FE7B-459C-99BD-B7D766735031}"/>
              </a:ext>
            </a:extLst>
          </p:cNvPr>
          <p:cNvCxnSpPr>
            <a:cxnSpLocks/>
            <a:stCxn id="48" idx="6"/>
            <a:endCxn id="53" idx="2"/>
          </p:cNvCxnSpPr>
          <p:nvPr/>
        </p:nvCxnSpPr>
        <p:spPr>
          <a:xfrm flipV="1">
            <a:off x="7672800" y="4673982"/>
            <a:ext cx="762000" cy="61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1CA9BEBE-9E32-416A-86DD-CB1408AB9DE6}"/>
              </a:ext>
            </a:extLst>
          </p:cNvPr>
          <p:cNvCxnSpPr>
            <a:cxnSpLocks/>
            <a:stCxn id="73" idx="5"/>
            <a:endCxn id="53" idx="2"/>
          </p:cNvCxnSpPr>
          <p:nvPr/>
        </p:nvCxnSpPr>
        <p:spPr>
          <a:xfrm>
            <a:off x="7712095" y="4276653"/>
            <a:ext cx="722705" cy="39732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2B28781D-B7D3-4B70-AF66-70E974BB0806}"/>
              </a:ext>
            </a:extLst>
          </p:cNvPr>
          <p:cNvCxnSpPr>
            <a:cxnSpLocks/>
            <a:stCxn id="74" idx="4"/>
            <a:endCxn id="53" idx="2"/>
          </p:cNvCxnSpPr>
          <p:nvPr/>
        </p:nvCxnSpPr>
        <p:spPr>
          <a:xfrm>
            <a:off x="8080200" y="4038600"/>
            <a:ext cx="354600" cy="635382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E2C4FC0D-92B3-4217-BE64-DB859A512DEB}"/>
              </a:ext>
            </a:extLst>
          </p:cNvPr>
          <p:cNvCxnSpPr>
            <a:cxnSpLocks/>
            <a:stCxn id="75" idx="3"/>
            <a:endCxn id="48" idx="6"/>
          </p:cNvCxnSpPr>
          <p:nvPr/>
        </p:nvCxnSpPr>
        <p:spPr>
          <a:xfrm flipH="1">
            <a:off x="7672800" y="4306495"/>
            <a:ext cx="699305" cy="36810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2EDB7632-C7B6-4856-85A0-D467F55B5026}"/>
              </a:ext>
            </a:extLst>
          </p:cNvPr>
          <p:cNvCxnSpPr>
            <a:cxnSpLocks/>
            <a:stCxn id="75" idx="3"/>
            <a:endCxn id="53" idx="2"/>
          </p:cNvCxnSpPr>
          <p:nvPr/>
        </p:nvCxnSpPr>
        <p:spPr>
          <a:xfrm>
            <a:off x="8372105" y="4306495"/>
            <a:ext cx="62695" cy="36748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E22D9E3F-781E-4619-BE17-39D18093399A}"/>
                  </a:ext>
                </a:extLst>
              </p:cNvPr>
              <p:cNvSpPr/>
              <p:nvPr/>
            </p:nvSpPr>
            <p:spPr>
              <a:xfrm>
                <a:off x="6471305" y="37338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22D9E3F-781E-4619-BE17-39D180933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305" y="3733800"/>
                <a:ext cx="252000" cy="252000"/>
              </a:xfrm>
              <a:prstGeom prst="ellipse">
                <a:avLst/>
              </a:prstGeom>
              <a:blipFill>
                <a:blip r:embed="rId22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745C293D-9BC6-4D16-948A-23A0AEF723B3}"/>
                  </a:ext>
                </a:extLst>
              </p:cNvPr>
              <p:cNvSpPr/>
              <p:nvPr/>
            </p:nvSpPr>
            <p:spPr>
              <a:xfrm>
                <a:off x="6699905" y="40386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45C293D-9BC6-4D16-948A-23A0AEF72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05" y="4038600"/>
                <a:ext cx="252000" cy="252000"/>
              </a:xfrm>
              <a:prstGeom prst="ellipse">
                <a:avLst/>
              </a:prstGeom>
              <a:blipFill>
                <a:blip r:embed="rId23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A560A401-717D-4AEA-B08F-579CB8360D90}"/>
                  </a:ext>
                </a:extLst>
              </p:cNvPr>
              <p:cNvSpPr/>
              <p:nvPr/>
            </p:nvSpPr>
            <p:spPr>
              <a:xfrm>
                <a:off x="6699905" y="43668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560A401-717D-4AEA-B08F-579CB8360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05" y="4366800"/>
                <a:ext cx="252000" cy="252000"/>
              </a:xfrm>
              <a:prstGeom prst="ellipse">
                <a:avLst/>
              </a:prstGeom>
              <a:blipFill>
                <a:blip r:embed="rId24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ABD0AD96-759E-4F10-9C28-595A3D1B4CB5}"/>
                  </a:ext>
                </a:extLst>
              </p:cNvPr>
              <p:cNvSpPr/>
              <p:nvPr/>
            </p:nvSpPr>
            <p:spPr>
              <a:xfrm>
                <a:off x="6566063" y="46716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BD0AD96-759E-4F10-9C28-595A3D1B4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063" y="4671600"/>
                <a:ext cx="252000" cy="252000"/>
              </a:xfrm>
              <a:prstGeom prst="ellipse">
                <a:avLst/>
              </a:prstGeom>
              <a:blipFill>
                <a:blip r:embed="rId25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599A42CC-2774-4ECD-9E8B-F220F8733CA2}"/>
                  </a:ext>
                </a:extLst>
              </p:cNvPr>
              <p:cNvSpPr/>
              <p:nvPr/>
            </p:nvSpPr>
            <p:spPr>
              <a:xfrm>
                <a:off x="7497000" y="4061558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99A42CC-2774-4ECD-9E8B-F220F8733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000" y="4061558"/>
                <a:ext cx="252000" cy="252000"/>
              </a:xfrm>
              <a:prstGeom prst="ellipse">
                <a:avLst/>
              </a:prstGeom>
              <a:blipFill>
                <a:blip r:embed="rId26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DB5E9F5C-BFC3-4069-8C78-5618726977CD}"/>
                  </a:ext>
                </a:extLst>
              </p:cNvPr>
              <p:cNvSpPr/>
              <p:nvPr/>
            </p:nvSpPr>
            <p:spPr>
              <a:xfrm>
                <a:off x="7954200" y="37866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B5E9F5C-BFC3-4069-8C78-561872697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200" y="3786600"/>
                <a:ext cx="252000" cy="252000"/>
              </a:xfrm>
              <a:prstGeom prst="ellipse">
                <a:avLst/>
              </a:prstGeom>
              <a:blipFill>
                <a:blip r:embed="rId27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E520EF24-EF5C-48DB-BE15-B321535122AB}"/>
                  </a:ext>
                </a:extLst>
              </p:cNvPr>
              <p:cNvSpPr/>
              <p:nvPr/>
            </p:nvSpPr>
            <p:spPr>
              <a:xfrm>
                <a:off x="8335200" y="40914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520EF24-EF5C-48DB-BE15-B32153512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200" y="4091400"/>
                <a:ext cx="252000" cy="252000"/>
              </a:xfrm>
              <a:prstGeom prst="ellipse">
                <a:avLst/>
              </a:prstGeom>
              <a:blipFill>
                <a:blip r:embed="rId28"/>
                <a:stretch>
                  <a:fillRect r="-22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1048126A-8B9F-400C-9A28-F46DD0D8633B}"/>
              </a:ext>
            </a:extLst>
          </p:cNvPr>
          <p:cNvSpPr txBox="1"/>
          <p:nvPr/>
        </p:nvSpPr>
        <p:spPr>
          <a:xfrm>
            <a:off x="5900801" y="4912068"/>
            <a:ext cx="1109599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Vertex-pruning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5DF9D51-D0A0-4957-A935-0BE4BC8D6999}"/>
              </a:ext>
            </a:extLst>
          </p:cNvPr>
          <p:cNvSpPr txBox="1"/>
          <p:nvPr/>
        </p:nvSpPr>
        <p:spPr>
          <a:xfrm>
            <a:off x="7588209" y="4912068"/>
            <a:ext cx="998991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Edge-pruning</a:t>
            </a:r>
          </a:p>
        </p:txBody>
      </p:sp>
    </p:spTree>
    <p:extLst>
      <p:ext uri="{BB962C8B-B14F-4D97-AF65-F5344CB8AC3E}">
        <p14:creationId xmlns:p14="http://schemas.microsoft.com/office/powerpoint/2010/main" val="260612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DD3EC503-4CF3-4F75-8C8A-7AD1451F187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24000"/>
                <a:ext cx="8153400" cy="1981200"/>
              </a:xfrm>
            </p:spPr>
            <p:txBody>
              <a:bodyPr/>
              <a:lstStyle/>
              <a:p>
                <a:r>
                  <a:rPr lang="en-AU" altLang="zh-CN" dirty="0">
                    <a:solidFill>
                      <a:srgbClr val="FF0000"/>
                    </a:solidFill>
                  </a:rPr>
                  <a:t>Key challenges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Ctruss</a:t>
                </a:r>
                <a:r>
                  <a:rPr lang="en-US" altLang="zh-CN" dirty="0"/>
                  <a:t> can not be directly computed on </a:t>
                </a:r>
                <a:r>
                  <a:rPr lang="en-US" altLang="zh-CN" dirty="0">
                    <a:latin typeface="Brush Script MT" panose="03060802040406070304" pitchFamily="66" charset="0"/>
                  </a:rPr>
                  <a:t>P</a:t>
                </a:r>
                <a:r>
                  <a:rPr lang="en-US" altLang="zh-CN" dirty="0"/>
                  <a:t>-graph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How to efficiently verify c-triangles?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altLang="zh-CN" dirty="0"/>
                  <a:t>How to efficiently use c-triangles verification algorithm</a:t>
                </a:r>
                <a:r>
                  <a:rPr lang="en-US" altLang="zh-CN" dirty="0"/>
                  <a:t>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AU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3EC503-4CF3-4F75-8C8A-7AD1451F1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24000"/>
                <a:ext cx="8153400" cy="1981200"/>
              </a:xfrm>
              <a:blipFill>
                <a:blip r:embed="rId5"/>
                <a:stretch>
                  <a:fillRect l="-622" t="-1923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xmlns="" id="{6BCCC2F2-207B-4775-B940-0EFD25BDA3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76672"/>
                <a:ext cx="8229600" cy="5901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A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A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Ctruss</a:t>
                </a:r>
                <a:r>
                  <a:rPr lang="en-A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computation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6BCCC2F2-207B-4775-B940-0EFD25BDA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76672"/>
                <a:ext cx="8229600" cy="590128"/>
              </a:xfrm>
              <a:blipFill>
                <a:blip r:embed="rId6"/>
                <a:stretch>
                  <a:fillRect l="-617" t="-12766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16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DD3EC503-4CF3-4F75-8C8A-7AD1451F187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249478"/>
                <a:ext cx="6059705" cy="1622725"/>
              </a:xfrm>
            </p:spPr>
            <p:txBody>
              <a:bodyPr/>
              <a:lstStyle/>
              <a:p>
                <a:r>
                  <a:rPr lang="en-US" altLang="zh-CN" b="1" dirty="0" err="1"/>
                  <a:t>OneD</a:t>
                </a:r>
                <a:r>
                  <a:rPr lang="en-US" altLang="zh-CN" b="1" dirty="0"/>
                  <a:t>-Verifier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altLang="zh-CN" dirty="0"/>
                  <a:t>Search the c-triangle in one direction</a:t>
                </a:r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Behave like a DFS search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Complexity: </a:t>
                </a:r>
                <a14:m>
                  <m:oMath xmlns:m="http://schemas.openxmlformats.org/officeDocument/2006/math">
                    <m:r>
                      <a:rPr lang="en-AU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altLang="zh-CN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3EC503-4CF3-4F75-8C8A-7AD1451F1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249478"/>
                <a:ext cx="6059705" cy="1622725"/>
              </a:xfrm>
              <a:blipFill>
                <a:blip r:embed="rId6"/>
                <a:stretch>
                  <a:fillRect l="-837" t="-1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xmlns="" id="{6BCCC2F2-207B-4775-B940-0EFD25BDA3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76672"/>
                <a:ext cx="8229600" cy="5901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A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A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Ctruss</a:t>
                </a:r>
                <a:r>
                  <a:rPr lang="en-A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computation: verifying c-triangles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6BCCC2F2-207B-4775-B940-0EFD25BDA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76672"/>
                <a:ext cx="8229600" cy="590128"/>
              </a:xfrm>
              <a:blipFill>
                <a:blip r:embed="rId7"/>
                <a:stretch>
                  <a:fillRect l="-617" t="-12766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xmlns="" id="{F9A26F5A-65B5-42A3-8360-1A2B18BC167F}"/>
              </a:ext>
            </a:extLst>
          </p:cNvPr>
          <p:cNvCxnSpPr>
            <a:cxnSpLocks/>
          </p:cNvCxnSpPr>
          <p:nvPr/>
        </p:nvCxnSpPr>
        <p:spPr>
          <a:xfrm flipH="1" flipV="1">
            <a:off x="7779995" y="1450735"/>
            <a:ext cx="496919" cy="78108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BFF094EA-0ADF-4D63-83A6-AE6E00BF7E86}"/>
                  </a:ext>
                </a:extLst>
              </p:cNvPr>
              <p:cNvSpPr/>
              <p:nvPr/>
            </p:nvSpPr>
            <p:spPr>
              <a:xfrm>
                <a:off x="7309200" y="2439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16000" tIns="36000" rIns="396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BFF094EA-0ADF-4D63-83A6-AE6E00BF7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00" y="2439000"/>
                <a:ext cx="252000" cy="252000"/>
              </a:xfrm>
              <a:prstGeom prst="ellipse">
                <a:avLst/>
              </a:prstGeom>
              <a:blipFill>
                <a:blip r:embed="rId8"/>
                <a:stretch>
                  <a:fillRect l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xmlns="" id="{5822AD51-1699-45C0-AAE1-637E5C4E5002}"/>
                  </a:ext>
                </a:extLst>
              </p:cNvPr>
              <p:cNvSpPr/>
              <p:nvPr/>
            </p:nvSpPr>
            <p:spPr>
              <a:xfrm>
                <a:off x="8065200" y="24390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360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822AD51-1699-45C0-AAE1-637E5C4E5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200" y="2439000"/>
                <a:ext cx="252000" cy="252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xmlns="" id="{50039003-B101-4583-8032-8F7F6772C652}"/>
                  </a:ext>
                </a:extLst>
              </p:cNvPr>
              <p:cNvSpPr/>
              <p:nvPr/>
            </p:nvSpPr>
            <p:spPr>
              <a:xfrm>
                <a:off x="7309200" y="11430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360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0039003-B101-4583-8032-8F7F6772C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00" y="1143000"/>
                <a:ext cx="252000" cy="2520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xmlns="" id="{B69A9841-3C8C-492F-B79F-7B014821F6EE}"/>
                  </a:ext>
                </a:extLst>
              </p:cNvPr>
              <p:cNvSpPr/>
              <p:nvPr/>
            </p:nvSpPr>
            <p:spPr>
              <a:xfrm>
                <a:off x="7687200" y="1791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324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B69A9841-3C8C-492F-B79F-7B014821F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00" y="1791000"/>
                <a:ext cx="252000" cy="252000"/>
              </a:xfrm>
              <a:prstGeom prst="ellipse">
                <a:avLst/>
              </a:prstGeom>
              <a:blipFill>
                <a:blip r:embed="rId11"/>
                <a:stretch>
                  <a:fillRect r="-434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xmlns="" id="{1B3EFD60-E64E-4E2A-AE73-711CB917FAFF}"/>
                  </a:ext>
                </a:extLst>
              </p:cNvPr>
              <p:cNvSpPr/>
              <p:nvPr/>
            </p:nvSpPr>
            <p:spPr>
              <a:xfrm>
                <a:off x="6931200" y="1791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16000" tIns="36000" rIns="396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B3EFD60-E64E-4E2A-AE73-711CB917F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00" y="1791000"/>
                <a:ext cx="252000" cy="252000"/>
              </a:xfrm>
              <a:prstGeom prst="ellipse">
                <a:avLst/>
              </a:prstGeom>
              <a:blipFill>
                <a:blip r:embed="rId12"/>
                <a:stretch>
                  <a:fillRect l="-434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xmlns="" id="{1CC42FFD-D17C-463C-8E8B-A97506A5B723}"/>
              </a:ext>
            </a:extLst>
          </p:cNvPr>
          <p:cNvCxnSpPr>
            <a:cxnSpLocks/>
            <a:stCxn id="204" idx="0"/>
            <a:endCxn id="198" idx="3"/>
          </p:cNvCxnSpPr>
          <p:nvPr/>
        </p:nvCxnSpPr>
        <p:spPr>
          <a:xfrm flipV="1">
            <a:off x="6679200" y="2006095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xmlns="" id="{7CB7DDFC-A5AA-476C-8F50-CC8347CEBA5E}"/>
              </a:ext>
            </a:extLst>
          </p:cNvPr>
          <p:cNvCxnSpPr>
            <a:cxnSpLocks/>
            <a:stCxn id="196" idx="3"/>
            <a:endCxn id="198" idx="0"/>
          </p:cNvCxnSpPr>
          <p:nvPr/>
        </p:nvCxnSpPr>
        <p:spPr>
          <a:xfrm flipH="1">
            <a:off x="7057200" y="1358095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xmlns="" id="{4E2D0923-DE10-4F33-8D95-F1DBBE616BCE}"/>
              </a:ext>
            </a:extLst>
          </p:cNvPr>
          <p:cNvCxnSpPr>
            <a:cxnSpLocks/>
            <a:stCxn id="196" idx="5"/>
            <a:endCxn id="197" idx="0"/>
          </p:cNvCxnSpPr>
          <p:nvPr/>
        </p:nvCxnSpPr>
        <p:spPr>
          <a:xfrm>
            <a:off x="7524295" y="1358095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xmlns="" id="{2481B9C2-3D8B-4360-9715-67F4F533A298}"/>
              </a:ext>
            </a:extLst>
          </p:cNvPr>
          <p:cNvCxnSpPr>
            <a:cxnSpLocks/>
            <a:stCxn id="195" idx="0"/>
            <a:endCxn id="197" idx="5"/>
          </p:cNvCxnSpPr>
          <p:nvPr/>
        </p:nvCxnSpPr>
        <p:spPr>
          <a:xfrm flipH="1" flipV="1">
            <a:off x="7902295" y="2006095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xmlns="" id="{29D288B8-4122-4289-ABBD-764F59DE1C45}"/>
              </a:ext>
            </a:extLst>
          </p:cNvPr>
          <p:cNvCxnSpPr>
            <a:cxnSpLocks/>
            <a:stCxn id="195" idx="2"/>
            <a:endCxn id="194" idx="6"/>
          </p:cNvCxnSpPr>
          <p:nvPr/>
        </p:nvCxnSpPr>
        <p:spPr>
          <a:xfrm flipH="1">
            <a:off x="7561200" y="2565000"/>
            <a:ext cx="50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xmlns="" id="{8A9BB5E5-2582-45A3-978F-67DF920CC965}"/>
                  </a:ext>
                </a:extLst>
              </p:cNvPr>
              <p:cNvSpPr/>
              <p:nvPr/>
            </p:nvSpPr>
            <p:spPr>
              <a:xfrm>
                <a:off x="6553200" y="243900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16000" tIns="36000" rIns="396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8A9BB5E5-2582-45A3-978F-67DF920CC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439000"/>
                <a:ext cx="252000" cy="2520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xmlns="" id="{6E7F1FE6-73F7-4FD3-80E5-7E339AC75479}"/>
              </a:ext>
            </a:extLst>
          </p:cNvPr>
          <p:cNvCxnSpPr>
            <a:cxnSpLocks/>
            <a:stCxn id="204" idx="6"/>
            <a:endCxn id="194" idx="2"/>
          </p:cNvCxnSpPr>
          <p:nvPr/>
        </p:nvCxnSpPr>
        <p:spPr>
          <a:xfrm>
            <a:off x="6805200" y="2565000"/>
            <a:ext cx="50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xmlns="" id="{9634BC4B-AE92-4D2A-AF0A-957136E9B274}"/>
              </a:ext>
            </a:extLst>
          </p:cNvPr>
          <p:cNvCxnSpPr>
            <a:cxnSpLocks/>
          </p:cNvCxnSpPr>
          <p:nvPr/>
        </p:nvCxnSpPr>
        <p:spPr>
          <a:xfrm>
            <a:off x="6942328" y="2790597"/>
            <a:ext cx="10440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xmlns="" id="{FA3C3E66-BC95-457B-8378-184BEB2A872B}"/>
              </a:ext>
            </a:extLst>
          </p:cNvPr>
          <p:cNvCxnSpPr>
            <a:cxnSpLocks/>
          </p:cNvCxnSpPr>
          <p:nvPr/>
        </p:nvCxnSpPr>
        <p:spPr>
          <a:xfrm flipH="1">
            <a:off x="6597887" y="1450450"/>
            <a:ext cx="489463" cy="77800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xmlns="" id="{188E44B8-200D-4337-9D19-937254D9795E}"/>
              </a:ext>
            </a:extLst>
          </p:cNvPr>
          <p:cNvCxnSpPr>
            <a:cxnSpLocks/>
          </p:cNvCxnSpPr>
          <p:nvPr/>
        </p:nvCxnSpPr>
        <p:spPr>
          <a:xfrm>
            <a:off x="6853313" y="5018314"/>
            <a:ext cx="4320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xmlns="" id="{AB9E5257-0028-4B8E-99B3-78E22749E7CA}"/>
                  </a:ext>
                </a:extLst>
              </p:cNvPr>
              <p:cNvSpPr/>
              <p:nvPr/>
            </p:nvSpPr>
            <p:spPr>
              <a:xfrm>
                <a:off x="7272879" y="4693878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16000" tIns="72000" rIns="396000" bIns="396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AB9E5257-0028-4B8E-99B3-78E22749E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879" y="4693878"/>
                <a:ext cx="252000" cy="252000"/>
              </a:xfrm>
              <a:prstGeom prst="ellipse">
                <a:avLst/>
              </a:prstGeom>
              <a:blipFill>
                <a:blip r:embed="rId14"/>
                <a:stretch>
                  <a:fillRect l="-1136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6CF69D5D-B8E4-447A-B94E-4ED62DE36134}"/>
                  </a:ext>
                </a:extLst>
              </p:cNvPr>
              <p:cNvSpPr/>
              <p:nvPr/>
            </p:nvSpPr>
            <p:spPr>
              <a:xfrm>
                <a:off x="8028879" y="4693878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360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6CF69D5D-B8E4-447A-B94E-4ED62DE36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879" y="4693878"/>
                <a:ext cx="252000" cy="252000"/>
              </a:xfrm>
              <a:prstGeom prst="ellipse">
                <a:avLst/>
              </a:prstGeom>
              <a:blipFill>
                <a:blip r:embed="rId15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E743558B-482A-43C9-BC7D-159D26170604}"/>
                  </a:ext>
                </a:extLst>
              </p:cNvPr>
              <p:cNvSpPr/>
              <p:nvPr/>
            </p:nvSpPr>
            <p:spPr>
              <a:xfrm>
                <a:off x="7272879" y="3397878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360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743558B-482A-43C9-BC7D-159D26170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879" y="3397878"/>
                <a:ext cx="252000" cy="252000"/>
              </a:xfrm>
              <a:prstGeom prst="ellipse">
                <a:avLst/>
              </a:prstGeom>
              <a:blipFill>
                <a:blip r:embed="rId16"/>
                <a:stretch>
                  <a:fillRect l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75A1F8DA-F01D-4EF6-A6EF-78449BACF1D2}"/>
                  </a:ext>
                </a:extLst>
              </p:cNvPr>
              <p:cNvSpPr/>
              <p:nvPr/>
            </p:nvSpPr>
            <p:spPr>
              <a:xfrm>
                <a:off x="7650879" y="4045878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108000" rIns="360000" bIns="432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5A1F8DA-F01D-4EF6-A6EF-78449BACF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79" y="4045878"/>
                <a:ext cx="252000" cy="252000"/>
              </a:xfrm>
              <a:prstGeom prst="ellipse">
                <a:avLst/>
              </a:prstGeom>
              <a:blipFill>
                <a:blip r:embed="rId17"/>
                <a:stretch>
                  <a:fillRect l="-1136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xmlns="" id="{B1920828-7D6D-4BF3-8AA6-D0A5C6277EE3}"/>
                  </a:ext>
                </a:extLst>
              </p:cNvPr>
              <p:cNvSpPr/>
              <p:nvPr/>
            </p:nvSpPr>
            <p:spPr>
              <a:xfrm>
                <a:off x="6894879" y="4045878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16000" tIns="108000" rIns="396000" bIns="432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1920828-7D6D-4BF3-8AA6-D0A5C6277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879" y="4045878"/>
                <a:ext cx="252000" cy="252000"/>
              </a:xfrm>
              <a:prstGeom prst="ellipse">
                <a:avLst/>
              </a:prstGeom>
              <a:blipFill>
                <a:blip r:embed="rId18"/>
                <a:stretch>
                  <a:fillRect l="-1136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xmlns="" id="{2BB22A92-7C2A-4D6E-94EA-164BBCD441C0}"/>
              </a:ext>
            </a:extLst>
          </p:cNvPr>
          <p:cNvCxnSpPr>
            <a:cxnSpLocks/>
            <a:stCxn id="219" idx="0"/>
            <a:endCxn id="213" idx="3"/>
          </p:cNvCxnSpPr>
          <p:nvPr/>
        </p:nvCxnSpPr>
        <p:spPr>
          <a:xfrm flipV="1">
            <a:off x="6642879" y="4260973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xmlns="" id="{54E1A511-0CFC-40A2-848E-9FC6F1612B98}"/>
              </a:ext>
            </a:extLst>
          </p:cNvPr>
          <p:cNvCxnSpPr>
            <a:cxnSpLocks/>
            <a:stCxn id="211" idx="3"/>
            <a:endCxn id="213" idx="0"/>
          </p:cNvCxnSpPr>
          <p:nvPr/>
        </p:nvCxnSpPr>
        <p:spPr>
          <a:xfrm flipH="1">
            <a:off x="7020879" y="3612973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xmlns="" id="{4F859BDF-A748-418B-9C8D-C3BA26E513C1}"/>
              </a:ext>
            </a:extLst>
          </p:cNvPr>
          <p:cNvCxnSpPr>
            <a:cxnSpLocks/>
            <a:stCxn id="211" idx="5"/>
            <a:endCxn id="212" idx="0"/>
          </p:cNvCxnSpPr>
          <p:nvPr/>
        </p:nvCxnSpPr>
        <p:spPr>
          <a:xfrm>
            <a:off x="7487974" y="3612973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xmlns="" id="{0FFC3CDF-5F67-4A88-BE1E-12F094141AEB}"/>
              </a:ext>
            </a:extLst>
          </p:cNvPr>
          <p:cNvCxnSpPr>
            <a:cxnSpLocks/>
            <a:stCxn id="210" idx="0"/>
            <a:endCxn id="212" idx="5"/>
          </p:cNvCxnSpPr>
          <p:nvPr/>
        </p:nvCxnSpPr>
        <p:spPr>
          <a:xfrm flipH="1" flipV="1">
            <a:off x="7865974" y="4260973"/>
            <a:ext cx="288905" cy="432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xmlns="" id="{8004F521-5B09-435F-9FF3-077266D037B3}"/>
              </a:ext>
            </a:extLst>
          </p:cNvPr>
          <p:cNvCxnSpPr>
            <a:cxnSpLocks/>
            <a:stCxn id="210" idx="2"/>
            <a:endCxn id="209" idx="6"/>
          </p:cNvCxnSpPr>
          <p:nvPr/>
        </p:nvCxnSpPr>
        <p:spPr>
          <a:xfrm flipH="1">
            <a:off x="7524879" y="4819878"/>
            <a:ext cx="504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xmlns="" id="{3C85C8D0-EEEC-4A29-9666-7F2283AD9340}"/>
                  </a:ext>
                </a:extLst>
              </p:cNvPr>
              <p:cNvSpPr/>
              <p:nvPr/>
            </p:nvSpPr>
            <p:spPr>
              <a:xfrm>
                <a:off x="6516879" y="4693878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16000" tIns="36000" rIns="396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5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3C85C8D0-EEEC-4A29-9666-7F2283AD9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879" y="4693878"/>
                <a:ext cx="252000" cy="252000"/>
              </a:xfrm>
              <a:prstGeom prst="ellipse">
                <a:avLst/>
              </a:prstGeom>
              <a:blipFill>
                <a:blip r:embed="rId19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xmlns="" id="{C05D097C-9D27-4EC3-B111-C7222BB96A36}"/>
              </a:ext>
            </a:extLst>
          </p:cNvPr>
          <p:cNvCxnSpPr>
            <a:cxnSpLocks/>
          </p:cNvCxnSpPr>
          <p:nvPr/>
        </p:nvCxnSpPr>
        <p:spPr>
          <a:xfrm>
            <a:off x="6839460" y="4855878"/>
            <a:ext cx="432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xmlns="" id="{20C5A040-60D9-448B-8E35-5F973E3DC76B}"/>
              </a:ext>
            </a:extLst>
          </p:cNvPr>
          <p:cNvCxnSpPr>
            <a:cxnSpLocks/>
          </p:cNvCxnSpPr>
          <p:nvPr/>
        </p:nvCxnSpPr>
        <p:spPr>
          <a:xfrm flipH="1">
            <a:off x="7596454" y="5029200"/>
            <a:ext cx="4320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xmlns="" id="{B036560A-2344-4E6E-BAA7-F3A576F1E4E9}"/>
              </a:ext>
            </a:extLst>
          </p:cNvPr>
          <p:cNvCxnSpPr>
            <a:cxnSpLocks/>
          </p:cNvCxnSpPr>
          <p:nvPr/>
        </p:nvCxnSpPr>
        <p:spPr>
          <a:xfrm flipH="1" flipV="1">
            <a:off x="8046747" y="4227320"/>
            <a:ext cx="263449" cy="37144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xmlns="" id="{0AA14F4A-A38A-47C2-BF3C-511E4C540BFF}"/>
              </a:ext>
            </a:extLst>
          </p:cNvPr>
          <p:cNvCxnSpPr>
            <a:cxnSpLocks/>
          </p:cNvCxnSpPr>
          <p:nvPr/>
        </p:nvCxnSpPr>
        <p:spPr>
          <a:xfrm>
            <a:off x="7668747" y="3628524"/>
            <a:ext cx="263449" cy="37144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xmlns="" id="{22B42350-A040-4DD6-BC9C-6EDE14CC24CE}"/>
              </a:ext>
            </a:extLst>
          </p:cNvPr>
          <p:cNvCxnSpPr>
            <a:cxnSpLocks/>
          </p:cNvCxnSpPr>
          <p:nvPr/>
        </p:nvCxnSpPr>
        <p:spPr>
          <a:xfrm flipV="1">
            <a:off x="6477000" y="4227320"/>
            <a:ext cx="263449" cy="37144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xmlns="" id="{6A82389E-EE10-4EBF-967A-6918A792B5D2}"/>
              </a:ext>
            </a:extLst>
          </p:cNvPr>
          <p:cNvCxnSpPr>
            <a:cxnSpLocks/>
          </p:cNvCxnSpPr>
          <p:nvPr/>
        </p:nvCxnSpPr>
        <p:spPr>
          <a:xfrm flipH="1">
            <a:off x="6853313" y="3605252"/>
            <a:ext cx="264667" cy="36703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Content Placeholder 1">
                <a:extLst>
                  <a:ext uri="{FF2B5EF4-FFF2-40B4-BE49-F238E27FC236}">
                    <a16:creationId xmlns:a16="http://schemas.microsoft.com/office/drawing/2014/main" xmlns="" id="{A38229EB-F668-4E2A-90C9-2242358241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691336"/>
                <a:ext cx="6238480" cy="126166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 err="1"/>
                  <a:t>BiD</a:t>
                </a:r>
                <a:r>
                  <a:rPr lang="en-US" altLang="zh-CN" b="1" dirty="0"/>
                  <a:t>-Verifier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altLang="zh-CN" dirty="0"/>
                  <a:t>Bi-Directionally search the c-triangle</a:t>
                </a:r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Complexity: </a:t>
                </a:r>
                <a14:m>
                  <m:oMath xmlns:m="http://schemas.openxmlformats.org/officeDocument/2006/math">
                    <m:r>
                      <a:rPr lang="en-AU" altLang="zh-CN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altLang="zh-CN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AU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226" name="Content Placeholder 1">
                <a:extLst>
                  <a:ext uri="{FF2B5EF4-FFF2-40B4-BE49-F238E27FC236}">
                    <a16:creationId xmlns:a16="http://schemas.microsoft.com/office/drawing/2014/main" id="{A38229EB-F668-4E2A-90C9-224235824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91336"/>
                <a:ext cx="6238480" cy="1261664"/>
              </a:xfrm>
              <a:prstGeom prst="rect">
                <a:avLst/>
              </a:prstGeom>
              <a:blipFill>
                <a:blip r:embed="rId20"/>
                <a:stretch>
                  <a:fillRect l="-813" t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1A10D97D-3188-5B48-9EA2-1A4A6049BC4E}"/>
              </a:ext>
            </a:extLst>
          </p:cNvPr>
          <p:cNvSpPr/>
          <p:nvPr/>
        </p:nvSpPr>
        <p:spPr>
          <a:xfrm flipH="1">
            <a:off x="1867847" y="5344037"/>
            <a:ext cx="5381314" cy="599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altLang="zh-CN" b="1" dirty="0" err="1">
                <a:solidFill>
                  <a:srgbClr val="FF0000"/>
                </a:solidFill>
                <a:latin typeface="Sommet bold"/>
              </a:rPr>
              <a:t>BiD</a:t>
            </a:r>
            <a:r>
              <a:rPr lang="en-AU" altLang="zh-CN" b="1" dirty="0">
                <a:solidFill>
                  <a:srgbClr val="FF0000"/>
                </a:solidFill>
                <a:latin typeface="Sommet bold"/>
              </a:rPr>
              <a:t>-Verifier can be generalized for longer meta-paths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3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DD3EC503-4CF3-4F75-8C8A-7AD1451F187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6548" y="1160193"/>
                <a:ext cx="8382000" cy="1583007"/>
              </a:xfrm>
            </p:spPr>
            <p:txBody>
              <a:bodyPr/>
              <a:lstStyle/>
              <a:p>
                <a:r>
                  <a:rPr lang="en-AU" altLang="zh-CN" dirty="0"/>
                  <a:t>Main steps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altLang="zh-CN" dirty="0"/>
                  <a:t>Enumerate all the c-triangles and collect them in a set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Compute c-support for each </a:t>
                </a:r>
                <a:r>
                  <a:rPr lang="en-US" altLang="zh-CN" dirty="0">
                    <a:latin typeface="Brush Script MT" panose="03060802040406070304" pitchFamily="66" charset="0"/>
                  </a:rPr>
                  <a:t>P</a:t>
                </a:r>
                <a:r>
                  <a:rPr lang="en-US" altLang="zh-CN" dirty="0"/>
                  <a:t>-pair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Recursively remove those </a:t>
                </a:r>
                <a:r>
                  <a:rPr lang="en-US" altLang="zh-CN" i="0" dirty="0">
                    <a:latin typeface="Brush Script MT" panose="03060802040406070304" pitchFamily="66" charset="0"/>
                  </a:rPr>
                  <a:t>P</a:t>
                </a:r>
                <a:r>
                  <a:rPr lang="en-US" altLang="zh-CN" dirty="0"/>
                  <a:t>-pairs whose c-support are less than (</a:t>
                </a:r>
                <a14:m>
                  <m:oMath xmlns:m="http://schemas.openxmlformats.org/officeDocument/2006/math">
                    <m:r>
                      <a:rPr lang="en-AU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3EC503-4CF3-4F75-8C8A-7AD1451F1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6548" y="1160193"/>
                <a:ext cx="8382000" cy="1583007"/>
              </a:xfrm>
              <a:blipFill>
                <a:blip r:embed="rId6"/>
                <a:stretch>
                  <a:fillRect l="-655" t="-1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xmlns="" id="{6BCCC2F2-207B-4775-B940-0EFD25BD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382000" cy="59012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straightforward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Ctruss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PeelCtruss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Content Placeholder 1">
            <a:extLst>
              <a:ext uri="{FF2B5EF4-FFF2-40B4-BE49-F238E27FC236}">
                <a16:creationId xmlns:a16="http://schemas.microsoft.com/office/drawing/2014/main" xmlns="" id="{55F18BA1-CD17-4B3B-9422-7C321B600C65}"/>
              </a:ext>
            </a:extLst>
          </p:cNvPr>
          <p:cNvSpPr txBox="1">
            <a:spLocks/>
          </p:cNvSpPr>
          <p:nvPr/>
        </p:nvSpPr>
        <p:spPr>
          <a:xfrm>
            <a:off x="466548" y="3124201"/>
            <a:ext cx="7915451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E</a:t>
            </a:r>
            <a:r>
              <a:rPr lang="en-AU" altLang="zh-CN" dirty="0"/>
              <a:t>numerating all the c-triangles is very time consuming</a:t>
            </a:r>
          </a:p>
        </p:txBody>
      </p:sp>
      <p:sp>
        <p:nvSpPr>
          <p:cNvPr id="142" name="Content Placeholder 1">
            <a:extLst>
              <a:ext uri="{FF2B5EF4-FFF2-40B4-BE49-F238E27FC236}">
                <a16:creationId xmlns:a16="http://schemas.microsoft.com/office/drawing/2014/main" xmlns="" id="{2A0F18FB-42B7-40FC-B6EA-027606E4BE44}"/>
              </a:ext>
            </a:extLst>
          </p:cNvPr>
          <p:cNvSpPr txBox="1">
            <a:spLocks/>
          </p:cNvSpPr>
          <p:nvPr/>
        </p:nvSpPr>
        <p:spPr>
          <a:xfrm>
            <a:off x="457201" y="3962402"/>
            <a:ext cx="61722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zh-CN" dirty="0">
                <a:solidFill>
                  <a:srgbClr val="FF0000"/>
                </a:solidFill>
              </a:rPr>
              <a:t>Can we avoid enumerating all the c-triangles?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0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5FCF2CD-A575-4FFC-9705-84C0A996D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Intuition</a:t>
            </a:r>
            <a:endParaRPr lang="en-AU" altLang="zh-CN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altLang="zh-CN" dirty="0">
                <a:solidFill>
                  <a:srgbClr val="FF0000"/>
                </a:solidFill>
              </a:rPr>
              <a:t>We do not need to enumerate all the c-triangles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altLang="zh-CN" dirty="0">
                <a:solidFill>
                  <a:srgbClr val="FF0000"/>
                </a:solidFill>
              </a:rPr>
              <a:t>Progressively find more c-triangles for each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Brush Script MT" panose="03060802040406070304" pitchFamily="66" charset="0"/>
              </a:rPr>
              <a:t>P</a:t>
            </a:r>
            <a:r>
              <a:rPr lang="en-US" altLang="zh-CN" dirty="0">
                <a:solidFill>
                  <a:srgbClr val="FF0000"/>
                </a:solidFill>
              </a:rPr>
              <a:t>-pair</a:t>
            </a:r>
            <a:r>
              <a:rPr lang="en-AU" altLang="zh-CN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264E6C-2AB9-4D39-989E-64D85F6F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progressive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Ctruss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algorithm: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ProgCtruss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xmlns="" id="{6AFD714D-4444-4A00-8AAF-BC799B781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352800"/>
                <a:ext cx="8229600" cy="1447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Main steps</a:t>
                </a:r>
                <a:endParaRPr lang="en-AU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For each </a:t>
                </a:r>
                <a:r>
                  <a:rPr lang="en-US" altLang="zh-CN" dirty="0">
                    <a:latin typeface="Brush Script MT" panose="03060802040406070304" pitchFamily="66" charset="0"/>
                  </a:rPr>
                  <a:t>P</a:t>
                </a:r>
                <a:r>
                  <a:rPr lang="en-US" altLang="zh-CN" dirty="0"/>
                  <a:t>-pair, find up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AU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AU" altLang="zh-CN" dirty="0"/>
                  <a:t> c-triangles containing it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altLang="zh-CN" dirty="0"/>
                  <a:t>Remove </a:t>
                </a:r>
                <a:r>
                  <a:rPr lang="en-AU" altLang="zh-CN" dirty="0">
                    <a:latin typeface="Brush Script MT" panose="03060802040406070304" pitchFamily="66" charset="0"/>
                  </a:rPr>
                  <a:t>P</a:t>
                </a:r>
                <a:r>
                  <a:rPr lang="en-AU" altLang="zh-CN" dirty="0"/>
                  <a:t>-pairs contained in less than </a:t>
                </a:r>
                <a14:m>
                  <m:oMath xmlns:m="http://schemas.openxmlformats.org/officeDocument/2006/math">
                    <m:r>
                      <a:rPr lang="en-AU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altLang="zh-CN" i="1" dirty="0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AU" altLang="zh-CN" dirty="0"/>
                  <a:t> c-triangles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Repeat the above steps until the </a:t>
                </a:r>
                <a14:m>
                  <m:oMath xmlns:m="http://schemas.openxmlformats.org/officeDocument/2006/math">
                    <m:r>
                      <a:rPr lang="en-AU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Ctruss</a:t>
                </a:r>
                <a:r>
                  <a:rPr lang="en-US" altLang="zh-CN" dirty="0"/>
                  <a:t> is obtained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6AFD714D-4444-4A00-8AAF-BC799B781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8229600" cy="1447800"/>
              </a:xfrm>
              <a:prstGeom prst="rect">
                <a:avLst/>
              </a:prstGeom>
              <a:blipFill>
                <a:blip r:embed="rId6"/>
                <a:stretch>
                  <a:fillRect l="-667" t="-1681" b="-2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50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087DFE-091B-46E1-AEC6-433274F6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924800" cy="562075"/>
          </a:xfrm>
        </p:spPr>
        <p:txBody>
          <a:bodyPr/>
          <a:lstStyle/>
          <a:p>
            <a:r>
              <a:rPr lang="en-AU" dirty="0"/>
              <a:t>Datasets used in our experiments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D21487-F0FD-4F52-812E-777814D1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233C03-DF82-473E-8CFE-9544AAE69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79156"/>
              </p:ext>
            </p:extLst>
          </p:nvPr>
        </p:nvGraphicFramePr>
        <p:xfrm>
          <a:off x="914400" y="1600200"/>
          <a:ext cx="7772400" cy="224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59367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67416497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134199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2531103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08200349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616616646"/>
                    </a:ext>
                  </a:extLst>
                </a:gridCol>
              </a:tblGrid>
              <a:tr h="59936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Dataset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Vertices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Vertex 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Edge 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Meta-paths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0938494"/>
                  </a:ext>
                </a:extLst>
              </a:tr>
              <a:tr h="328865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Foursquare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405,476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308498"/>
                  </a:ext>
                </a:extLst>
              </a:tr>
              <a:tr h="3288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471,822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520,971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8324088"/>
                  </a:ext>
                </a:extLst>
              </a:tr>
              <a:tr h="3288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490,683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1,071,815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6644597"/>
                  </a:ext>
                </a:extLst>
              </a:tr>
              <a:tr h="3288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DBpedia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8,970,120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31,216,862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934709"/>
                  </a:ext>
                </a:extLst>
              </a:tr>
              <a:tr h="3288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29,119,948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105,559,649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241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xmlns="" id="{9A4CF966-FFBB-4527-9051-2107D2AED9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267200"/>
                <a:ext cx="8229600" cy="16764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icrosoft Sans Serif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Parameter settings:</a:t>
                </a:r>
              </a:p>
              <a:p>
                <a:pPr lvl="1"/>
                <a:r>
                  <a:rPr lang="en-AU" dirty="0"/>
                  <a:t>Default value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: 5</a:t>
                </a:r>
              </a:p>
              <a:p>
                <a:pPr lvl="1"/>
                <a:r>
                  <a:rPr lang="en-AU" dirty="0"/>
                  <a:t>A machine: </a:t>
                </a:r>
                <a:r>
                  <a:rPr lang="en-US" dirty="0"/>
                  <a:t>Intel(R) Xeon(R) 2.7GHz, 64GB, Ubuntu installed</a:t>
                </a:r>
                <a:endParaRPr lang="en-AU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9A4CF966-FFBB-4527-9051-2107D2AED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8229600" cy="1676400"/>
              </a:xfrm>
              <a:prstGeom prst="rect">
                <a:avLst/>
              </a:prstGeom>
              <a:blipFill>
                <a:blip r:embed="rId5"/>
                <a:stretch>
                  <a:fillRect l="-617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48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0315646-6CAF-4A74-970D-A15927E99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2241"/>
            <a:ext cx="4038600" cy="485875"/>
          </a:xfrm>
        </p:spPr>
        <p:txBody>
          <a:bodyPr/>
          <a:lstStyle/>
          <a:p>
            <a:r>
              <a:rPr lang="en-AU" dirty="0"/>
              <a:t> Truss size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0C6BC-6F32-44BB-867A-3046CEFB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476525"/>
            <a:ext cx="7010400" cy="485875"/>
          </a:xfrm>
        </p:spPr>
        <p:txBody>
          <a:bodyPr/>
          <a:lstStyle/>
          <a:p>
            <a:r>
              <a:rPr lang="en-AU" dirty="0"/>
              <a:t>A case study of community search (Zhu Han)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5F3DCF-CB7A-4650-8776-E6147994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Effectiveness evaluation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xmlns="" id="{8272482D-32A1-46BD-9D7C-708EFE0C0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1"/>
            <a:ext cx="1698975" cy="1295226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xmlns="" id="{4F9D641A-6B93-4DC8-9FC8-F2D46408B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600200"/>
            <a:ext cx="1696156" cy="1295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AD64EB6-69AA-4738-AB37-22DAEF1F0211}"/>
                  </a:ext>
                </a:extLst>
              </p:cNvPr>
              <p:cNvSpPr txBox="1"/>
              <p:nvPr/>
            </p:nvSpPr>
            <p:spPr>
              <a:xfrm>
                <a:off x="2514600" y="2819400"/>
                <a:ext cx="1172309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kumimoji="0" lang="en-AU" sz="11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(a) </a:t>
                </a:r>
                <a:r>
                  <a:rPr lang="en-US" altLang="zh-CN" sz="1200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r>
                      <a:rPr kumimoji="0" lang="en-US" sz="1150" b="0" i="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AU" sz="11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r>
                      <a:rPr kumimoji="0" lang="en-AU" sz="11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𝑨𝑷𝑨</m:t>
                    </m:r>
                    <m:r>
                      <a:rPr kumimoji="0" lang="en-AU" sz="11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AU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D64EB6-69AA-4738-AB37-22DAEF1F0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19400"/>
                <a:ext cx="1172309" cy="27699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D610C3A-FBE0-49A1-BF76-E3216E6473C8}"/>
                  </a:ext>
                </a:extLst>
              </p:cNvPr>
              <p:cNvSpPr txBox="1"/>
              <p:nvPr/>
            </p:nvSpPr>
            <p:spPr>
              <a:xfrm>
                <a:off x="5134732" y="2819400"/>
                <a:ext cx="1324402" cy="26930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kumimoji="0" lang="en-AU" sz="11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(a) </a:t>
                </a:r>
                <a:r>
                  <a:rPr lang="en-US" altLang="zh-CN" sz="1100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zh-CN" sz="1100" b="0" i="0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0" lang="en-AU" sz="11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r>
                      <a:rPr kumimoji="0" lang="en-AU" sz="11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𝑨𝑷𝑻𝑷𝑨</m:t>
                    </m:r>
                    <m:r>
                      <a:rPr kumimoji="0" lang="en-AU" sz="11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AU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610C3A-FBE0-49A1-BF76-E3216E647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32" y="2819400"/>
                <a:ext cx="1324402" cy="269304"/>
              </a:xfrm>
              <a:prstGeom prst="rect">
                <a:avLst/>
              </a:prstGeom>
              <a:blipFill>
                <a:blip r:embed="rId8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C87CA2-9035-45CD-BCC1-3F5B2DB0922A}"/>
              </a:ext>
            </a:extLst>
          </p:cNvPr>
          <p:cNvSpPr txBox="1"/>
          <p:nvPr/>
        </p:nvSpPr>
        <p:spPr>
          <a:xfrm>
            <a:off x="3358447" y="3048000"/>
            <a:ext cx="1746953" cy="2923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Trus</a:t>
            </a:r>
            <a:r>
              <a:rPr lang="en-AU" sz="1300" b="1" dirty="0">
                <a:latin typeface="Sommet bold"/>
                <a:cs typeface="+mn-cs"/>
              </a:rPr>
              <a:t>s size distributions</a:t>
            </a: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00E6FA-86D6-47D2-BE07-0E2FBC01D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5729" y="3942676"/>
            <a:ext cx="4463405" cy="16478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BFAF47-E3D9-400F-A87F-DDC2C325439F}"/>
              </a:ext>
            </a:extLst>
          </p:cNvPr>
          <p:cNvSpPr txBox="1"/>
          <p:nvPr/>
        </p:nvSpPr>
        <p:spPr>
          <a:xfrm>
            <a:off x="2338210" y="5598706"/>
            <a:ext cx="2275751" cy="2923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(a) The community of 5-Btruss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32E1A3-94C6-47B7-99C2-164E1FF8D1AC}"/>
              </a:ext>
            </a:extLst>
          </p:cNvPr>
          <p:cNvSpPr txBox="1"/>
          <p:nvPr/>
        </p:nvSpPr>
        <p:spPr>
          <a:xfrm>
            <a:off x="4613961" y="5598706"/>
            <a:ext cx="2275751" cy="2923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(b) The community of 5-Ctruss</a:t>
            </a:r>
          </a:p>
        </p:txBody>
      </p:sp>
    </p:spTree>
    <p:extLst>
      <p:ext uri="{BB962C8B-B14F-4D97-AF65-F5344CB8AC3E}">
        <p14:creationId xmlns:p14="http://schemas.microsoft.com/office/powerpoint/2010/main" val="252735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70315646-6CAF-4A74-970D-A15927E991A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12241"/>
                <a:ext cx="4038600" cy="485875"/>
              </a:xfrm>
            </p:spPr>
            <p:txBody>
              <a:bodyPr/>
              <a:lstStyle/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-</a:t>
                </a:r>
                <a:r>
                  <a:rPr lang="en-AU" dirty="0" err="1"/>
                  <a:t>Btruss</a:t>
                </a:r>
                <a:r>
                  <a:rPr lang="en-AU" dirty="0"/>
                  <a:t> algorithms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315646-6CAF-4A74-970D-A15927E99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12241"/>
                <a:ext cx="4038600" cy="485875"/>
              </a:xfrm>
              <a:blipFill>
                <a:blip r:embed="rId5"/>
                <a:stretch>
                  <a:fillRect l="-1357" t="-6250" b="-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850C6BC-6F32-44BB-867A-3046CEFB2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3714074"/>
                <a:ext cx="4038600" cy="4858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-</a:t>
                </a:r>
                <a:r>
                  <a:rPr lang="en-AU" dirty="0" err="1"/>
                  <a:t>Ctruss</a:t>
                </a:r>
                <a:r>
                  <a:rPr lang="en-AU" dirty="0"/>
                  <a:t>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0C6BC-6F32-44BB-867A-3046CEFB2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3714074"/>
                <a:ext cx="4038600" cy="485875"/>
              </a:xfrm>
              <a:blipFill>
                <a:blip r:embed="rId6"/>
                <a:stretch>
                  <a:fillRect l="-1357" t="-5000" b="-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56E93E8-7EF7-4733-9C8D-FDB6D9E196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1698685"/>
            <a:ext cx="1752600" cy="1293702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5BE85EE3-3886-4900-95B4-6643075EA9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1698116"/>
            <a:ext cx="1752600" cy="1293702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D55A739E-96B8-4DAA-95DC-A3D632A40E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98116"/>
            <a:ext cx="1752600" cy="1293702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1E5339D-E936-4688-9921-2434003449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53" y="4218999"/>
            <a:ext cx="1752190" cy="1293399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395F8461-9879-4CD7-BD0E-C77B6A13EC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4218999"/>
            <a:ext cx="1752190" cy="1293399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C752644E-F934-426C-973D-F486CAB811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4218999"/>
            <a:ext cx="1752190" cy="12933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FAE281C-FB81-4CE4-BF3E-354A26C60EC9}"/>
              </a:ext>
            </a:extLst>
          </p:cNvPr>
          <p:cNvSpPr txBox="1"/>
          <p:nvPr/>
        </p:nvSpPr>
        <p:spPr>
          <a:xfrm>
            <a:off x="2133600" y="2924497"/>
            <a:ext cx="700833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(a)</a:t>
            </a:r>
            <a:r>
              <a:rPr kumimoji="0" lang="en-AU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DBLP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6EFB7B-95AE-43B2-B2FC-46D23108672D}"/>
              </a:ext>
            </a:extLst>
          </p:cNvPr>
          <p:cNvSpPr txBox="1"/>
          <p:nvPr/>
        </p:nvSpPr>
        <p:spPr>
          <a:xfrm>
            <a:off x="4278086" y="2924497"/>
            <a:ext cx="734496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(b)</a:t>
            </a:r>
            <a:r>
              <a:rPr kumimoji="0" lang="en-AU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lang="en-US" sz="1150" b="1" dirty="0">
                <a:latin typeface="Sommet bold"/>
                <a:cs typeface="+mn-cs"/>
              </a:rPr>
              <a:t>IMDB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FE9E01-08DB-46C0-A6D5-C6EF8AF277FE}"/>
              </a:ext>
            </a:extLst>
          </p:cNvPr>
          <p:cNvSpPr txBox="1"/>
          <p:nvPr/>
        </p:nvSpPr>
        <p:spPr>
          <a:xfrm>
            <a:off x="6324600" y="2924497"/>
            <a:ext cx="923651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(c)</a:t>
            </a:r>
            <a:r>
              <a:rPr kumimoji="0" lang="en-AU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Freebase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A60C35-5A35-458E-8371-D30B81D7BA9F}"/>
              </a:ext>
            </a:extLst>
          </p:cNvPr>
          <p:cNvSpPr txBox="1"/>
          <p:nvPr/>
        </p:nvSpPr>
        <p:spPr>
          <a:xfrm>
            <a:off x="2133600" y="5445696"/>
            <a:ext cx="700833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(a)</a:t>
            </a:r>
            <a:r>
              <a:rPr kumimoji="0" lang="en-AU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DBLP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854B749-6453-4C56-95E2-FAA3D1F038AF}"/>
              </a:ext>
            </a:extLst>
          </p:cNvPr>
          <p:cNvSpPr txBox="1"/>
          <p:nvPr/>
        </p:nvSpPr>
        <p:spPr>
          <a:xfrm>
            <a:off x="4278086" y="5445696"/>
            <a:ext cx="734496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(b)</a:t>
            </a:r>
            <a:r>
              <a:rPr kumimoji="0" lang="en-AU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lang="en-US" sz="1150" b="1" dirty="0">
                <a:latin typeface="Sommet bold"/>
                <a:cs typeface="+mn-cs"/>
              </a:rPr>
              <a:t>IMDB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9C10813-1C12-4304-9CD2-1AA9012B3E6E}"/>
              </a:ext>
            </a:extLst>
          </p:cNvPr>
          <p:cNvSpPr txBox="1"/>
          <p:nvPr/>
        </p:nvSpPr>
        <p:spPr>
          <a:xfrm>
            <a:off x="6319157" y="5445696"/>
            <a:ext cx="923651" cy="26930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(c)</a:t>
            </a:r>
            <a:r>
              <a:rPr kumimoji="0" lang="en-AU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sz="11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Freebase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1782490-E422-453B-990E-B89607948F88}"/>
              </a:ext>
            </a:extLst>
          </p:cNvPr>
          <p:cNvSpPr txBox="1"/>
          <p:nvPr/>
        </p:nvSpPr>
        <p:spPr>
          <a:xfrm>
            <a:off x="2726511" y="3128786"/>
            <a:ext cx="3826689" cy="2923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300" b="1" dirty="0">
                <a:latin typeface="Sommet bold"/>
                <a:cs typeface="+mn-cs"/>
              </a:rPr>
              <a:t>Efficiency results of </a:t>
            </a:r>
            <a:r>
              <a:rPr lang="en-US" sz="1300" b="1" i="1" dirty="0">
                <a:latin typeface="Sommet bold"/>
                <a:cs typeface="+mn-cs"/>
              </a:rPr>
              <a:t>k</a:t>
            </a:r>
            <a:r>
              <a:rPr lang="en-US" sz="1300" b="1" dirty="0">
                <a:latin typeface="Sommet bold"/>
                <a:cs typeface="+mn-cs"/>
              </a:rPr>
              <a:t>-</a:t>
            </a:r>
            <a:r>
              <a:rPr lang="en-US" sz="1300" b="1" dirty="0" err="1">
                <a:latin typeface="Sommet bold"/>
                <a:cs typeface="+mn-cs"/>
              </a:rPr>
              <a:t>Btruss</a:t>
            </a:r>
            <a:r>
              <a:rPr lang="en-US" sz="1300" b="1" dirty="0">
                <a:latin typeface="Sommet bold"/>
                <a:cs typeface="+mn-cs"/>
              </a:rPr>
              <a:t> computation algorithms</a:t>
            </a: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0638B84-670B-4DAC-B687-B193CAE69004}"/>
              </a:ext>
            </a:extLst>
          </p:cNvPr>
          <p:cNvSpPr txBox="1"/>
          <p:nvPr/>
        </p:nvSpPr>
        <p:spPr>
          <a:xfrm>
            <a:off x="2590799" y="5715000"/>
            <a:ext cx="3900427" cy="2923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300" b="1" dirty="0">
                <a:latin typeface="Sommet bold"/>
                <a:cs typeface="+mn-cs"/>
              </a:rPr>
              <a:t>Efficiency results of </a:t>
            </a:r>
            <a:r>
              <a:rPr lang="en-US" sz="1300" b="1" i="1" dirty="0">
                <a:latin typeface="Sommet bold"/>
                <a:cs typeface="+mn-cs"/>
              </a:rPr>
              <a:t>k</a:t>
            </a:r>
            <a:r>
              <a:rPr lang="en-US" sz="1300" b="1" dirty="0">
                <a:latin typeface="Sommet bold"/>
                <a:cs typeface="+mn-cs"/>
              </a:rPr>
              <a:t>-</a:t>
            </a:r>
            <a:r>
              <a:rPr lang="en-US" sz="1300" b="1" dirty="0" err="1">
                <a:latin typeface="Sommet bold"/>
                <a:cs typeface="+mn-cs"/>
              </a:rPr>
              <a:t>Ctruss</a:t>
            </a:r>
            <a:r>
              <a:rPr lang="en-US" sz="1300" b="1" dirty="0">
                <a:latin typeface="Sommet bold"/>
                <a:cs typeface="+mn-cs"/>
              </a:rPr>
              <a:t> computation algorithms</a:t>
            </a: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xmlns="" id="{6D7BCF89-C7A1-F548-B810-637B76E8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Efficiency evaluation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36E57BD-AE01-4AB8-B02E-A7AF9B7D673C}"/>
              </a:ext>
            </a:extLst>
          </p:cNvPr>
          <p:cNvCxnSpPr>
            <a:cxnSpLocks/>
          </p:cNvCxnSpPr>
          <p:nvPr/>
        </p:nvCxnSpPr>
        <p:spPr>
          <a:xfrm flipV="1">
            <a:off x="3139440" y="2142289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2">
            <a:extLst>
              <a:ext uri="{FF2B5EF4-FFF2-40B4-BE49-F238E27FC236}">
                <a16:creationId xmlns:a16="http://schemas.microsoft.com/office/drawing/2014/main" xmlns="" id="{7C80E437-63BA-4AED-B423-AE95E95F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17001"/>
            <a:ext cx="500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30X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CAA4E7D2-F695-4FFC-9758-550937194A78}"/>
              </a:ext>
            </a:extLst>
          </p:cNvPr>
          <p:cNvCxnSpPr>
            <a:cxnSpLocks/>
          </p:cNvCxnSpPr>
          <p:nvPr/>
        </p:nvCxnSpPr>
        <p:spPr>
          <a:xfrm flipV="1">
            <a:off x="5257800" y="2217001"/>
            <a:ext cx="0" cy="382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E0AF41A-6E45-4F96-8A64-C3C7BAB30EDF}"/>
              </a:ext>
            </a:extLst>
          </p:cNvPr>
          <p:cNvCxnSpPr>
            <a:cxnSpLocks/>
          </p:cNvCxnSpPr>
          <p:nvPr/>
        </p:nvCxnSpPr>
        <p:spPr>
          <a:xfrm flipV="1">
            <a:off x="6192000" y="2160000"/>
            <a:ext cx="0" cy="4350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102B7AF8-74A9-45D4-95B5-7214481F3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653" y="2209800"/>
            <a:ext cx="500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20X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xmlns="" id="{65F4A57D-8DDB-4EFF-B96A-22CF463D1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660" y="2209800"/>
            <a:ext cx="500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10X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51074C-CBEB-4438-A1D3-8A18D642DE1F}"/>
              </a:ext>
            </a:extLst>
          </p:cNvPr>
          <p:cNvCxnSpPr>
            <a:cxnSpLocks/>
          </p:cNvCxnSpPr>
          <p:nvPr/>
        </p:nvCxnSpPr>
        <p:spPr>
          <a:xfrm flipV="1">
            <a:off x="1905000" y="4680000"/>
            <a:ext cx="0" cy="4896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2">
            <a:extLst>
              <a:ext uri="{FF2B5EF4-FFF2-40B4-BE49-F238E27FC236}">
                <a16:creationId xmlns:a16="http://schemas.microsoft.com/office/drawing/2014/main" xmlns="" id="{3FD2F898-07FC-41A9-8E11-5762854AD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78858"/>
            <a:ext cx="500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20X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048C283-F1D6-4A6D-AA7F-76678E5D8D65}"/>
              </a:ext>
            </a:extLst>
          </p:cNvPr>
          <p:cNvCxnSpPr>
            <a:cxnSpLocks/>
          </p:cNvCxnSpPr>
          <p:nvPr/>
        </p:nvCxnSpPr>
        <p:spPr>
          <a:xfrm flipV="1">
            <a:off x="4038600" y="4680000"/>
            <a:ext cx="0" cy="4896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ABDDF36-34F5-464E-B11A-CA5EF61E98BA}"/>
              </a:ext>
            </a:extLst>
          </p:cNvPr>
          <p:cNvCxnSpPr>
            <a:cxnSpLocks/>
          </p:cNvCxnSpPr>
          <p:nvPr/>
        </p:nvCxnSpPr>
        <p:spPr>
          <a:xfrm flipV="1">
            <a:off x="6192000" y="4680000"/>
            <a:ext cx="0" cy="4066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2">
            <a:extLst>
              <a:ext uri="{FF2B5EF4-FFF2-40B4-BE49-F238E27FC236}">
                <a16:creationId xmlns:a16="http://schemas.microsoft.com/office/drawing/2014/main" xmlns="" id="{67FB7F99-D8D2-431C-B470-3C94A3DE9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060" y="4778857"/>
            <a:ext cx="500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50X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xmlns="" id="{23E70414-0D6C-4D3E-B0D6-2D22D341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556" y="4717640"/>
            <a:ext cx="500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13590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6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77E9C8E8-60BF-584E-BFE0-65B0CD86A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153400" cy="4038600"/>
          </a:xfrm>
        </p:spPr>
        <p:txBody>
          <a:bodyPr/>
          <a:lstStyle/>
          <a:p>
            <a:r>
              <a:rPr lang="en-AU" altLang="zh-CN" dirty="0"/>
              <a:t>Conclusions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We propose two truss models over HINs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We develop efficient algorithms for each truss model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We perform extensive experimental evaluation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r>
              <a:rPr lang="en-AU" altLang="zh-CN" dirty="0"/>
              <a:t>Future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We will develop efficient distributed algorithms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We will use our truss models in more real applications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AU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190BB78D-4E04-4443-B26C-A13F4047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088"/>
          </a:xfrm>
        </p:spPr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46059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4387D5E-D2CB-43DB-8925-6CEFA0626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95325"/>
            <a:ext cx="4572001" cy="4309939"/>
          </a:xfrm>
        </p:spPr>
        <p:txBody>
          <a:bodyPr/>
          <a:lstStyle/>
          <a:p>
            <a:r>
              <a:rPr lang="en-AU" dirty="0"/>
              <a:t>Traditional </a:t>
            </a:r>
            <a:r>
              <a:rPr lang="en-AU" dirty="0">
                <a:solidFill>
                  <a:srgbClr val="FF0000"/>
                </a:solidFill>
              </a:rPr>
              <a:t>homogeneous</a:t>
            </a:r>
            <a:r>
              <a:rPr lang="en-AU" dirty="0"/>
              <a:t> information networks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All vertices are of the same type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All edges are of the same type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Facebook friendship network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Heterogeneous</a:t>
            </a:r>
            <a:r>
              <a:rPr lang="en-AU" dirty="0"/>
              <a:t> information networks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Vertices and edges have multiple types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Network schema</a:t>
            </a:r>
            <a:endParaRPr lang="en-AU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DB0B3B5-084B-48E5-B77D-BB45590D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Information Networks (HINs)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06CB49-67B3-4DA0-AF2E-98448D5554AE}"/>
              </a:ext>
            </a:extLst>
          </p:cNvPr>
          <p:cNvSpPr txBox="1"/>
          <p:nvPr/>
        </p:nvSpPr>
        <p:spPr>
          <a:xfrm>
            <a:off x="6003367" y="3845496"/>
            <a:ext cx="1967527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 simple DBLP network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E3F9DF-63EA-4CA7-AAE3-70718FDD0AEB}"/>
              </a:ext>
            </a:extLst>
          </p:cNvPr>
          <p:cNvSpPr txBox="1"/>
          <p:nvPr/>
        </p:nvSpPr>
        <p:spPr>
          <a:xfrm>
            <a:off x="6112436" y="5791200"/>
            <a:ext cx="1583764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DBLP network schema</a:t>
            </a:r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1A72DA4-EAB8-674E-830D-BDE651073B84}"/>
              </a:ext>
            </a:extLst>
          </p:cNvPr>
          <p:cNvSpPr/>
          <p:nvPr/>
        </p:nvSpPr>
        <p:spPr>
          <a:xfrm>
            <a:off x="6725352" y="4216220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xmlns="" id="{4918169D-1D91-5B4A-8F23-28133B9433D3}"/>
              </a:ext>
            </a:extLst>
          </p:cNvPr>
          <p:cNvSpPr/>
          <p:nvPr/>
        </p:nvSpPr>
        <p:spPr>
          <a:xfrm>
            <a:off x="6725352" y="4912221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xmlns="" id="{D9B61F65-798A-724B-A4C6-332AA79CFDE4}"/>
              </a:ext>
            </a:extLst>
          </p:cNvPr>
          <p:cNvSpPr/>
          <p:nvPr/>
        </p:nvSpPr>
        <p:spPr>
          <a:xfrm>
            <a:off x="6354215" y="5553123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xmlns="" id="{957A3706-38AF-DB41-A899-E6B9E2747450}"/>
              </a:ext>
            </a:extLst>
          </p:cNvPr>
          <p:cNvSpPr/>
          <p:nvPr/>
        </p:nvSpPr>
        <p:spPr>
          <a:xfrm>
            <a:off x="7116833" y="5557536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33">
            <a:extLst>
              <a:ext uri="{FF2B5EF4-FFF2-40B4-BE49-F238E27FC236}">
                <a16:creationId xmlns:a16="http://schemas.microsoft.com/office/drawing/2014/main" xmlns="" id="{CD362EB4-8947-6F4C-95A6-1A746C0ED396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6851352" y="4468220"/>
            <a:ext cx="0" cy="444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4">
            <a:extLst>
              <a:ext uri="{FF2B5EF4-FFF2-40B4-BE49-F238E27FC236}">
                <a16:creationId xmlns:a16="http://schemas.microsoft.com/office/drawing/2014/main" xmlns="" id="{C09D9D60-E843-944A-B60E-BFA1E7BC6A48}"/>
              </a:ext>
            </a:extLst>
          </p:cNvPr>
          <p:cNvCxnSpPr>
            <a:cxnSpLocks/>
            <a:stCxn id="21" idx="0"/>
            <a:endCxn id="20" idx="3"/>
          </p:cNvCxnSpPr>
          <p:nvPr/>
        </p:nvCxnSpPr>
        <p:spPr>
          <a:xfrm flipV="1">
            <a:off x="6480215" y="5127316"/>
            <a:ext cx="282042" cy="425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7">
            <a:extLst>
              <a:ext uri="{FF2B5EF4-FFF2-40B4-BE49-F238E27FC236}">
                <a16:creationId xmlns:a16="http://schemas.microsoft.com/office/drawing/2014/main" xmlns="" id="{0215F1C9-CC1E-BE46-B909-C3BDF7EFF769}"/>
              </a:ext>
            </a:extLst>
          </p:cNvPr>
          <p:cNvCxnSpPr>
            <a:cxnSpLocks/>
            <a:stCxn id="20" idx="5"/>
            <a:endCxn id="22" idx="0"/>
          </p:cNvCxnSpPr>
          <p:nvPr/>
        </p:nvCxnSpPr>
        <p:spPr>
          <a:xfrm>
            <a:off x="6940447" y="5127316"/>
            <a:ext cx="302386" cy="430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xmlns="" id="{6C700320-38A9-6D47-9475-BF03F25D1671}"/>
                  </a:ext>
                </a:extLst>
              </p:cNvPr>
              <p:cNvSpPr txBox="1"/>
              <p:nvPr/>
            </p:nvSpPr>
            <p:spPr>
              <a:xfrm>
                <a:off x="6819315" y="4432814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write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id="{6C700320-38A9-6D47-9475-BF03F25D1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315" y="4432814"/>
                <a:ext cx="59503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xmlns="" id="{F1D07D36-7A8A-1548-B2D4-8456B4E4E43D}"/>
                  </a:ext>
                </a:extLst>
              </p:cNvPr>
              <p:cNvSpPr txBox="1"/>
              <p:nvPr/>
            </p:nvSpPr>
            <p:spPr>
              <a:xfrm>
                <a:off x="5984294" y="5123791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publish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id="{F1D07D36-7A8A-1548-B2D4-8456B4E4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94" y="5123791"/>
                <a:ext cx="732893" cy="338554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7">
                <a:extLst>
                  <a:ext uri="{FF2B5EF4-FFF2-40B4-BE49-F238E27FC236}">
                    <a16:creationId xmlns:a16="http://schemas.microsoft.com/office/drawing/2014/main" xmlns="" id="{5A049E17-2544-DF48-9DCA-2B306A4DCB84}"/>
                  </a:ext>
                </a:extLst>
              </p:cNvPr>
              <p:cNvSpPr txBox="1"/>
              <p:nvPr/>
            </p:nvSpPr>
            <p:spPr>
              <a:xfrm>
                <a:off x="7085401" y="5110284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has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28" name="TextBox 47">
                <a:extLst>
                  <a:ext uri="{FF2B5EF4-FFF2-40B4-BE49-F238E27FC236}">
                    <a16:creationId xmlns:a16="http://schemas.microsoft.com/office/drawing/2014/main" id="{5A049E17-2544-DF48-9DCA-2B306A4D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01" y="5110284"/>
                <a:ext cx="46839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F05A72-FA5C-44E5-B133-D3B858B0F0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199" y="1488168"/>
            <a:ext cx="3016100" cy="2207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2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4D8990C-7B18-B64B-A28A-15C34566F2AD}"/>
              </a:ext>
            </a:extLst>
          </p:cNvPr>
          <p:cNvSpPr txBox="1">
            <a:spLocks/>
          </p:cNvSpPr>
          <p:nvPr/>
        </p:nvSpPr>
        <p:spPr>
          <a:xfrm>
            <a:off x="1524000" y="1741868"/>
            <a:ext cx="6553200" cy="26777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tx1"/>
                </a:solidFill>
                <a:latin typeface="Sommet" pitchFamily="50" charset="0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>
              <a:defRPr/>
            </a:pPr>
            <a:r>
              <a:rPr lang="en-US" altLang="zh-CN" sz="72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Thank you!</a:t>
            </a:r>
            <a:endParaRPr lang="en-US" altLang="zh-CN" sz="7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ctr">
              <a:defRPr/>
            </a:pPr>
            <a:endParaRPr lang="en-US" altLang="zh-CN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ctr">
              <a:defRPr/>
            </a:pPr>
            <a:r>
              <a:rPr lang="en-US" altLang="zh-CN" sz="2500" dirty="0" err="1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Yixiang</a:t>
            </a:r>
            <a:r>
              <a:rPr lang="en-US" altLang="zh-CN" sz="2500" dirty="0">
                <a:solidFill>
                  <a:srgbClr val="04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Yang: </a:t>
            </a:r>
            <a:r>
              <a:rPr lang="en" altLang="zh-CN" sz="2500" dirty="0">
                <a:hlinkClick r:id="rId3"/>
              </a:rPr>
              <a:t>yixing.yang@student.unsw.edu.au</a:t>
            </a:r>
            <a:endParaRPr lang="en" altLang="zh-CN" sz="2500" dirty="0"/>
          </a:p>
          <a:p>
            <a:pPr algn="ctr">
              <a:defRPr/>
            </a:pPr>
            <a:endParaRPr lang="en-US" altLang="zh-CN" dirty="0">
              <a:solidFill>
                <a:srgbClr val="0432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11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B550CEAB-74B0-4EBA-9CE4-54303B56E7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8" y="1495325"/>
                <a:ext cx="5471539" cy="3838675"/>
              </a:xfrm>
            </p:spPr>
            <p:txBody>
              <a:bodyPr/>
              <a:lstStyle/>
              <a:p>
                <a:r>
                  <a:rPr lang="en-AU" altLang="zh-CN" dirty="0"/>
                  <a:t>The classic definition of truss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altLang="zh-CN" dirty="0"/>
                  <a:t>Given </a:t>
                </a:r>
                <a:r>
                  <a:rPr lang="en-US" altLang="zh-CN" dirty="0"/>
                  <a:t>a homogenous network and an integer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,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-truss is the largest subgraph </a:t>
                </a:r>
                <a:r>
                  <a:rPr lang="en-US" altLang="zh-CN" dirty="0" err="1"/>
                  <a:t>s.t.</a:t>
                </a:r>
                <a:r>
                  <a:rPr lang="en-US" altLang="zh-CN" dirty="0"/>
                  <a:t> </a:t>
                </a:r>
                <a:r>
                  <a:rPr lang="en-AU" altLang="zh-CN" dirty="0"/>
                  <a:t>each edge participates at lest (</a:t>
                </a:r>
                <a14:m>
                  <m:oMath xmlns:m="http://schemas.openxmlformats.org/officeDocument/2006/math">
                    <m:r>
                      <a:rPr lang="en-AU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altLang="zh-CN" dirty="0"/>
                  <a:t>-</a:t>
                </a:r>
                <a14:m>
                  <m:oMath xmlns:m="http://schemas.openxmlformats.org/officeDocument/2006/math">
                    <m:r>
                      <a:rPr lang="en-AU" altLang="zh-CN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altLang="zh-CN" dirty="0"/>
                  <a:t>) triangles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AU" altLang="zh-CN" dirty="0"/>
              </a:p>
              <a:p>
                <a:r>
                  <a:rPr lang="en-AU" altLang="zh-CN" dirty="0"/>
                  <a:t>Used for cohesive subgraphs mining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altLang="zh-CN" dirty="0"/>
                  <a:t>Good balance between </a:t>
                </a:r>
                <a:r>
                  <a:rPr lang="en-AU" altLang="zh-CN" dirty="0">
                    <a:solidFill>
                      <a:srgbClr val="FF0000"/>
                    </a:solidFill>
                  </a:rPr>
                  <a:t>cohesiveness</a:t>
                </a:r>
                <a:r>
                  <a:rPr lang="en-AU" altLang="zh-CN" dirty="0"/>
                  <a:t> and </a:t>
                </a:r>
                <a:r>
                  <a:rPr lang="en-AU" altLang="zh-CN" dirty="0">
                    <a:solidFill>
                      <a:srgbClr val="FF0000"/>
                    </a:solidFill>
                  </a:rPr>
                  <a:t>computational complexity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Cohesiveness: vertices are densely connected via triangles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Computational complexity: it takes </a:t>
                </a:r>
                <a:r>
                  <a:rPr lang="en-US" altLang="zh-CN" dirty="0"/>
                  <a:t>less than</a:t>
                </a:r>
                <a:r>
                  <a:rPr lang="en-AU" dirty="0"/>
                  <a:t> quadratic time cost to compute a k-truss</a:t>
                </a:r>
              </a:p>
              <a:p>
                <a:pPr marL="457200" lvl="1" indent="0">
                  <a:buNone/>
                </a:pPr>
                <a:endParaRPr lang="en-AU" sz="1600" dirty="0"/>
              </a:p>
              <a:p>
                <a:pPr marL="457200" lvl="1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50CEAB-74B0-4EBA-9CE4-54303B56E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8" y="1495325"/>
                <a:ext cx="5471539" cy="3838675"/>
              </a:xfrm>
              <a:blipFill>
                <a:blip r:embed="rId6"/>
                <a:stretch>
                  <a:fillRect l="-1002" t="-635" r="-891" b="-193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D900D-2F0A-475B-8E20-72B6A563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truss?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8334CC-0327-4CB6-B246-CD4E041788A1}"/>
              </a:ext>
            </a:extLst>
          </p:cNvPr>
          <p:cNvSpPr txBox="1"/>
          <p:nvPr/>
        </p:nvSpPr>
        <p:spPr>
          <a:xfrm>
            <a:off x="6718693" y="2819400"/>
            <a:ext cx="1178364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150" b="1" dirty="0">
                <a:latin typeface="Sommet bold"/>
                <a:cs typeface="+mn-cs"/>
              </a:rPr>
              <a:t>The initial graph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226D577-5F90-4489-B406-27561A7A667F}"/>
              </a:ext>
            </a:extLst>
          </p:cNvPr>
          <p:cNvSpPr txBox="1"/>
          <p:nvPr/>
        </p:nvSpPr>
        <p:spPr>
          <a:xfrm>
            <a:off x="6308143" y="4191000"/>
            <a:ext cx="865943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150" b="1" dirty="0">
                <a:latin typeface="Sommet bold"/>
                <a:cs typeface="+mn-cs"/>
              </a:rPr>
              <a:t>The 3-truss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852A407-AB3D-4179-9D67-937A294343B1}"/>
              </a:ext>
            </a:extLst>
          </p:cNvPr>
          <p:cNvSpPr txBox="1"/>
          <p:nvPr/>
        </p:nvSpPr>
        <p:spPr>
          <a:xfrm>
            <a:off x="7973257" y="4267200"/>
            <a:ext cx="865943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150" b="1" dirty="0">
                <a:latin typeface="Sommet bold"/>
                <a:cs typeface="+mn-cs"/>
              </a:rPr>
              <a:t>The 4-truss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FEED713D-43C5-4E17-A6E4-7418E2FA9B38}"/>
              </a:ext>
            </a:extLst>
          </p:cNvPr>
          <p:cNvSpPr/>
          <p:nvPr/>
        </p:nvSpPr>
        <p:spPr>
          <a:xfrm>
            <a:off x="6566293" y="1981200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xmlns="" id="{B7D80922-A924-4974-8411-5DAB733707C5}"/>
              </a:ext>
            </a:extLst>
          </p:cNvPr>
          <p:cNvSpPr/>
          <p:nvPr/>
        </p:nvSpPr>
        <p:spPr>
          <a:xfrm>
            <a:off x="7170125" y="1981200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xmlns="" id="{A9386432-210F-432D-8433-D33AA12DAA29}"/>
              </a:ext>
            </a:extLst>
          </p:cNvPr>
          <p:cNvSpPr/>
          <p:nvPr/>
        </p:nvSpPr>
        <p:spPr>
          <a:xfrm>
            <a:off x="6566293" y="2584348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xmlns="" id="{C222E7F9-1A08-47BF-B160-642FCCEBA8BC}"/>
              </a:ext>
            </a:extLst>
          </p:cNvPr>
          <p:cNvSpPr/>
          <p:nvPr/>
        </p:nvSpPr>
        <p:spPr>
          <a:xfrm>
            <a:off x="7170124" y="2584348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xmlns="" id="{1889FC43-8ED2-4B08-BFC0-E027F154D5F3}"/>
              </a:ext>
            </a:extLst>
          </p:cNvPr>
          <p:cNvSpPr/>
          <p:nvPr/>
        </p:nvSpPr>
        <p:spPr>
          <a:xfrm>
            <a:off x="7682278" y="2286000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0030A51-E9A7-4966-8E94-82DE6FC74320}"/>
              </a:ext>
            </a:extLst>
          </p:cNvPr>
          <p:cNvCxnSpPr>
            <a:cxnSpLocks/>
            <a:stCxn id="44" idx="2"/>
            <a:endCxn id="3" idx="6"/>
          </p:cNvCxnSpPr>
          <p:nvPr/>
        </p:nvCxnSpPr>
        <p:spPr>
          <a:xfrm flipH="1">
            <a:off x="6745708" y="2071200"/>
            <a:ext cx="424417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BDE37AD-D7F6-4859-8049-7A9EF910B1EB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6745708" y="2674348"/>
            <a:ext cx="4244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10D5E1F5-F9E0-4B56-B71B-E8090BF03432}"/>
              </a:ext>
            </a:extLst>
          </p:cNvPr>
          <p:cNvCxnSpPr>
            <a:cxnSpLocks/>
            <a:stCxn id="45" idx="0"/>
            <a:endCxn id="3" idx="4"/>
          </p:cNvCxnSpPr>
          <p:nvPr/>
        </p:nvCxnSpPr>
        <p:spPr>
          <a:xfrm flipV="1">
            <a:off x="6656001" y="2161200"/>
            <a:ext cx="0" cy="4231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7F04E402-9390-4AF1-9EB9-9601F6331DB2}"/>
              </a:ext>
            </a:extLst>
          </p:cNvPr>
          <p:cNvCxnSpPr>
            <a:cxnSpLocks/>
            <a:stCxn id="46" idx="0"/>
            <a:endCxn id="44" idx="4"/>
          </p:cNvCxnSpPr>
          <p:nvPr/>
        </p:nvCxnSpPr>
        <p:spPr>
          <a:xfrm flipV="1">
            <a:off x="7259832" y="2161200"/>
            <a:ext cx="1" cy="4231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88D88EAD-FB2D-498C-95A0-A10F5230C096}"/>
              </a:ext>
            </a:extLst>
          </p:cNvPr>
          <p:cNvCxnSpPr>
            <a:cxnSpLocks/>
            <a:stCxn id="47" idx="1"/>
            <a:endCxn id="44" idx="6"/>
          </p:cNvCxnSpPr>
          <p:nvPr/>
        </p:nvCxnSpPr>
        <p:spPr>
          <a:xfrm flipH="1" flipV="1">
            <a:off x="7349540" y="2071200"/>
            <a:ext cx="359013" cy="24116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CEDD6D1D-3827-4786-AAD7-56ADE6916C20}"/>
              </a:ext>
            </a:extLst>
          </p:cNvPr>
          <p:cNvCxnSpPr>
            <a:cxnSpLocks/>
            <a:stCxn id="47" idx="3"/>
            <a:endCxn id="46" idx="6"/>
          </p:cNvCxnSpPr>
          <p:nvPr/>
        </p:nvCxnSpPr>
        <p:spPr>
          <a:xfrm flipH="1">
            <a:off x="7349539" y="2439640"/>
            <a:ext cx="359014" cy="23470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D571FB56-324A-4721-A6AB-FF98E91A2887}"/>
              </a:ext>
            </a:extLst>
          </p:cNvPr>
          <p:cNvCxnSpPr>
            <a:cxnSpLocks/>
            <a:stCxn id="46" idx="1"/>
            <a:endCxn id="3" idx="5"/>
          </p:cNvCxnSpPr>
          <p:nvPr/>
        </p:nvCxnSpPr>
        <p:spPr>
          <a:xfrm flipH="1" flipV="1">
            <a:off x="6719433" y="2134840"/>
            <a:ext cx="476966" cy="4758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C243350C-F516-492A-B860-F5950E1716E5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6719433" y="2134840"/>
            <a:ext cx="476967" cy="4758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xmlns="" id="{DF5F8806-A621-4426-B9BF-94E81BE51DCD}"/>
              </a:ext>
            </a:extLst>
          </p:cNvPr>
          <p:cNvSpPr/>
          <p:nvPr/>
        </p:nvSpPr>
        <p:spPr>
          <a:xfrm>
            <a:off x="8000471" y="3422225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xmlns="" id="{3AC79F31-61C8-4B75-B17C-9DAC06ACBA14}"/>
              </a:ext>
            </a:extLst>
          </p:cNvPr>
          <p:cNvSpPr/>
          <p:nvPr/>
        </p:nvSpPr>
        <p:spPr>
          <a:xfrm>
            <a:off x="8604303" y="3422225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xmlns="" id="{56FB5215-3B8E-494B-9125-909FF5DCE6F2}"/>
              </a:ext>
            </a:extLst>
          </p:cNvPr>
          <p:cNvSpPr/>
          <p:nvPr/>
        </p:nvSpPr>
        <p:spPr>
          <a:xfrm>
            <a:off x="8000471" y="4025373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xmlns="" id="{95E7D9EB-4109-4F05-84BA-82DAA4E3B508}"/>
              </a:ext>
            </a:extLst>
          </p:cNvPr>
          <p:cNvSpPr/>
          <p:nvPr/>
        </p:nvSpPr>
        <p:spPr>
          <a:xfrm>
            <a:off x="8604302" y="4025373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A81B835F-993F-446B-BFEC-B80899D69A5F}"/>
              </a:ext>
            </a:extLst>
          </p:cNvPr>
          <p:cNvCxnSpPr>
            <a:cxnSpLocks/>
            <a:stCxn id="76" idx="2"/>
            <a:endCxn id="75" idx="6"/>
          </p:cNvCxnSpPr>
          <p:nvPr/>
        </p:nvCxnSpPr>
        <p:spPr>
          <a:xfrm flipH="1">
            <a:off x="8179886" y="3512225"/>
            <a:ext cx="424417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6E86E6B2-5BCD-41EA-9605-DC4046DC2AA3}"/>
              </a:ext>
            </a:extLst>
          </p:cNvPr>
          <p:cNvCxnSpPr>
            <a:cxnSpLocks/>
            <a:stCxn id="78" idx="2"/>
            <a:endCxn id="77" idx="6"/>
          </p:cNvCxnSpPr>
          <p:nvPr/>
        </p:nvCxnSpPr>
        <p:spPr>
          <a:xfrm flipH="1">
            <a:off x="8179886" y="4115373"/>
            <a:ext cx="4244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5D23EEA4-ED69-4754-BDAA-CA8779F03EB8}"/>
              </a:ext>
            </a:extLst>
          </p:cNvPr>
          <p:cNvCxnSpPr>
            <a:cxnSpLocks/>
            <a:stCxn id="77" idx="0"/>
            <a:endCxn id="75" idx="4"/>
          </p:cNvCxnSpPr>
          <p:nvPr/>
        </p:nvCxnSpPr>
        <p:spPr>
          <a:xfrm flipV="1">
            <a:off x="8090179" y="3602225"/>
            <a:ext cx="0" cy="4231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86BD1A7A-D857-4764-8369-D2F871082301}"/>
              </a:ext>
            </a:extLst>
          </p:cNvPr>
          <p:cNvCxnSpPr>
            <a:cxnSpLocks/>
            <a:stCxn id="78" idx="0"/>
            <a:endCxn id="76" idx="4"/>
          </p:cNvCxnSpPr>
          <p:nvPr/>
        </p:nvCxnSpPr>
        <p:spPr>
          <a:xfrm flipV="1">
            <a:off x="8694010" y="3602225"/>
            <a:ext cx="1" cy="4231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E1ACF084-8676-4D66-A44F-769199B2C1A5}"/>
              </a:ext>
            </a:extLst>
          </p:cNvPr>
          <p:cNvCxnSpPr>
            <a:cxnSpLocks/>
            <a:stCxn id="78" idx="1"/>
            <a:endCxn id="75" idx="5"/>
          </p:cNvCxnSpPr>
          <p:nvPr/>
        </p:nvCxnSpPr>
        <p:spPr>
          <a:xfrm flipH="1" flipV="1">
            <a:off x="8153611" y="3575865"/>
            <a:ext cx="476966" cy="4758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82E15947-EC5D-403E-8B19-11504F52B48E}"/>
              </a:ext>
            </a:extLst>
          </p:cNvPr>
          <p:cNvCxnSpPr>
            <a:cxnSpLocks/>
            <a:stCxn id="76" idx="3"/>
            <a:endCxn id="77" idx="7"/>
          </p:cNvCxnSpPr>
          <p:nvPr/>
        </p:nvCxnSpPr>
        <p:spPr>
          <a:xfrm flipH="1">
            <a:off x="8153611" y="3575865"/>
            <a:ext cx="476967" cy="4758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xmlns="" id="{3491BA54-B490-4DA8-B8EA-4E5F468F34D4}"/>
              </a:ext>
            </a:extLst>
          </p:cNvPr>
          <p:cNvSpPr/>
          <p:nvPr/>
        </p:nvSpPr>
        <p:spPr>
          <a:xfrm>
            <a:off x="6220657" y="3407852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xmlns="" id="{2B600CE4-11C2-475B-9908-1D8C4D3874EA}"/>
              </a:ext>
            </a:extLst>
          </p:cNvPr>
          <p:cNvSpPr/>
          <p:nvPr/>
        </p:nvSpPr>
        <p:spPr>
          <a:xfrm>
            <a:off x="6824489" y="3407852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xmlns="" id="{6822A318-CBD5-482A-80D9-9A52B9E18AF2}"/>
              </a:ext>
            </a:extLst>
          </p:cNvPr>
          <p:cNvSpPr/>
          <p:nvPr/>
        </p:nvSpPr>
        <p:spPr>
          <a:xfrm>
            <a:off x="6220657" y="4011000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xmlns="" id="{692D6B37-917B-44D3-B69E-9465FDE2A396}"/>
              </a:ext>
            </a:extLst>
          </p:cNvPr>
          <p:cNvSpPr/>
          <p:nvPr/>
        </p:nvSpPr>
        <p:spPr>
          <a:xfrm>
            <a:off x="6824488" y="4011000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xmlns="" id="{3283C4EE-FBF0-4EDE-A6D2-09DF4E09FC7C}"/>
              </a:ext>
            </a:extLst>
          </p:cNvPr>
          <p:cNvSpPr/>
          <p:nvPr/>
        </p:nvSpPr>
        <p:spPr>
          <a:xfrm>
            <a:off x="7336642" y="3712652"/>
            <a:ext cx="179415" cy="1800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D694FCBA-C765-407F-B5A7-D1C9451B29BA}"/>
              </a:ext>
            </a:extLst>
          </p:cNvPr>
          <p:cNvCxnSpPr>
            <a:cxnSpLocks/>
            <a:stCxn id="89" idx="2"/>
            <a:endCxn id="88" idx="6"/>
          </p:cNvCxnSpPr>
          <p:nvPr/>
        </p:nvCxnSpPr>
        <p:spPr>
          <a:xfrm flipH="1">
            <a:off x="6400072" y="3497852"/>
            <a:ext cx="424417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A5A3D734-B9CC-4150-915E-7D94AD5C1F3F}"/>
              </a:ext>
            </a:extLst>
          </p:cNvPr>
          <p:cNvCxnSpPr>
            <a:cxnSpLocks/>
            <a:stCxn id="91" idx="2"/>
            <a:endCxn id="90" idx="6"/>
          </p:cNvCxnSpPr>
          <p:nvPr/>
        </p:nvCxnSpPr>
        <p:spPr>
          <a:xfrm flipH="1">
            <a:off x="6400072" y="4101000"/>
            <a:ext cx="4244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B38BD4B7-2594-45A4-98B8-3AB9F20BFE24}"/>
              </a:ext>
            </a:extLst>
          </p:cNvPr>
          <p:cNvCxnSpPr>
            <a:cxnSpLocks/>
            <a:stCxn id="90" idx="0"/>
            <a:endCxn id="88" idx="4"/>
          </p:cNvCxnSpPr>
          <p:nvPr/>
        </p:nvCxnSpPr>
        <p:spPr>
          <a:xfrm flipV="1">
            <a:off x="6310365" y="3587852"/>
            <a:ext cx="0" cy="4231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09DBFC67-CC0D-44E0-A4E8-8F87FDC8EC88}"/>
              </a:ext>
            </a:extLst>
          </p:cNvPr>
          <p:cNvCxnSpPr>
            <a:cxnSpLocks/>
            <a:stCxn id="91" idx="0"/>
            <a:endCxn id="89" idx="4"/>
          </p:cNvCxnSpPr>
          <p:nvPr/>
        </p:nvCxnSpPr>
        <p:spPr>
          <a:xfrm flipV="1">
            <a:off x="6914196" y="3587852"/>
            <a:ext cx="1" cy="42314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57C775E1-7201-4076-98C0-0EB0266D1D86}"/>
              </a:ext>
            </a:extLst>
          </p:cNvPr>
          <p:cNvCxnSpPr>
            <a:cxnSpLocks/>
            <a:stCxn id="92" idx="1"/>
            <a:endCxn id="89" idx="6"/>
          </p:cNvCxnSpPr>
          <p:nvPr/>
        </p:nvCxnSpPr>
        <p:spPr>
          <a:xfrm flipH="1" flipV="1">
            <a:off x="7003904" y="3497852"/>
            <a:ext cx="359013" cy="24116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186A7C73-8891-449C-A3FB-AED09E436CE3}"/>
              </a:ext>
            </a:extLst>
          </p:cNvPr>
          <p:cNvCxnSpPr>
            <a:cxnSpLocks/>
            <a:stCxn id="92" idx="3"/>
            <a:endCxn id="91" idx="6"/>
          </p:cNvCxnSpPr>
          <p:nvPr/>
        </p:nvCxnSpPr>
        <p:spPr>
          <a:xfrm flipH="1">
            <a:off x="7003903" y="3866292"/>
            <a:ext cx="359014" cy="23470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967A1AE3-E7FF-497D-A50C-761B6F4024A9}"/>
              </a:ext>
            </a:extLst>
          </p:cNvPr>
          <p:cNvCxnSpPr>
            <a:cxnSpLocks/>
            <a:stCxn id="91" idx="1"/>
            <a:endCxn id="88" idx="5"/>
          </p:cNvCxnSpPr>
          <p:nvPr/>
        </p:nvCxnSpPr>
        <p:spPr>
          <a:xfrm flipH="1" flipV="1">
            <a:off x="6373797" y="3561492"/>
            <a:ext cx="476966" cy="4758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6E6A20C6-CDFF-4711-9484-6299EAB34981}"/>
              </a:ext>
            </a:extLst>
          </p:cNvPr>
          <p:cNvCxnSpPr>
            <a:cxnSpLocks/>
            <a:stCxn id="89" idx="3"/>
            <a:endCxn id="90" idx="7"/>
          </p:cNvCxnSpPr>
          <p:nvPr/>
        </p:nvCxnSpPr>
        <p:spPr>
          <a:xfrm flipH="1">
            <a:off x="6373797" y="3561492"/>
            <a:ext cx="476967" cy="4758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xmlns="" id="{8EEF8925-4BB4-4DB2-BFB3-EF0B4618E6B9}"/>
              </a:ext>
            </a:extLst>
          </p:cNvPr>
          <p:cNvSpPr txBox="1">
            <a:spLocks/>
          </p:cNvSpPr>
          <p:nvPr/>
        </p:nvSpPr>
        <p:spPr>
          <a:xfrm>
            <a:off x="459268" y="4009858"/>
            <a:ext cx="5688726" cy="19337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  <a:p>
            <a:pPr lvl="1"/>
            <a:endParaRPr lang="en-AU" dirty="0"/>
          </a:p>
          <a:p>
            <a:pPr marL="457200" lvl="1" indent="0">
              <a:buFont typeface="Arial" pitchFamily="34" charset="0"/>
              <a:buNone/>
            </a:pPr>
            <a:endParaRPr lang="en-AU" sz="1600" dirty="0"/>
          </a:p>
          <a:p>
            <a:pPr marL="457200" lvl="1" indent="0">
              <a:buFont typeface="Arial" pitchFamily="34" charset="0"/>
              <a:buNone/>
            </a:pP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9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43" grpId="0"/>
      <p:bldP spid="3" grpId="0" animBg="1"/>
      <p:bldP spid="44" grpId="0" animBg="1"/>
      <p:bldP spid="45" grpId="0" animBg="1"/>
      <p:bldP spid="46" grpId="0" animBg="1"/>
      <p:bldP spid="47" grpId="0" animBg="1"/>
      <p:bldP spid="75" grpId="0" animBg="1"/>
      <p:bldP spid="76" grpId="0" animBg="1"/>
      <p:bldP spid="77" grpId="0" animBg="1"/>
      <p:bldP spid="7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0DAE7FFF-6F0E-4375-83F3-B5F3F62BC06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95325"/>
                <a:ext cx="8001000" cy="2924275"/>
              </a:xfrm>
            </p:spPr>
            <p:txBody>
              <a:bodyPr/>
              <a:lstStyle/>
              <a:p>
                <a:r>
                  <a:rPr lang="en-AU" dirty="0"/>
                  <a:t>Truss computation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Truss decomposition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Truss based community search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I/O efficient truss computation</a:t>
                </a:r>
              </a:p>
              <a:p>
                <a:endParaRPr lang="en-AU" dirty="0"/>
              </a:p>
              <a:p>
                <a:r>
                  <a:rPr lang="en-AU" dirty="0"/>
                  <a:t>Cohesive subgraph computation over HIN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-core computation over HIN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Clique computation over HIN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AE7FFF-6F0E-4375-83F3-B5F3F62BC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95325"/>
                <a:ext cx="8001000" cy="2924275"/>
              </a:xfrm>
              <a:blipFill>
                <a:blip r:embed="rId5"/>
                <a:stretch>
                  <a:fillRect l="-685" t="-8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xmlns="" id="{DD762C98-DE2A-4A8B-BEDA-D6F8124E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C52B71-61B5-44E8-8060-624EB1A82FA2}"/>
              </a:ext>
            </a:extLst>
          </p:cNvPr>
          <p:cNvSpPr txBox="1"/>
          <p:nvPr/>
        </p:nvSpPr>
        <p:spPr>
          <a:xfrm>
            <a:off x="457200" y="4419600"/>
            <a:ext cx="8077200" cy="17020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150" b="1" dirty="0">
                <a:latin typeface="Sommet bold"/>
                <a:cs typeface="+mn-cs"/>
              </a:rPr>
              <a:t>[1] J. Cohen, “Trusses: Cohesive subgraphs for social network analysis,” 2008.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150" b="1" dirty="0">
                <a:latin typeface="Sommet bold"/>
                <a:cs typeface="+mn-cs"/>
              </a:rPr>
              <a:t>[2] X. Huang, H. Cheng, L. Qin, W. Tian, and J. X. Yu, “Querying k-truss community in large and dynamic graphs,” SIGMOD 2014.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150" b="1" dirty="0">
                <a:latin typeface="Sommet bold"/>
                <a:cs typeface="+mn-cs"/>
              </a:rPr>
              <a:t>[3] X. Huang, L. V. S. Lakshmanan, J. X. Yu, and H. Cheng, “Approximate closest community search in networks,” PVLDB 2015.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150" b="1" dirty="0">
                <a:latin typeface="Sommet bold"/>
                <a:cs typeface="+mn-cs"/>
              </a:rPr>
              <a:t>[4] J. Wang and J. Cheng, “Truss decomposition in massive networks,” PVLDB 2012.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[5] J. Hu, R. Cheng, K. Chen, A. Sankar</a:t>
            </a:r>
            <a:r>
              <a:rPr lang="en-US" sz="1150" b="1" dirty="0">
                <a:latin typeface="Sommet bold"/>
                <a:cs typeface="+mn-cs"/>
              </a:rPr>
              <a:t>, Y. Fang and B. Y. H. Lam, “Discovering Maximal Motif Cliques in Large </a:t>
            </a:r>
            <a:r>
              <a:rPr lang="en-AU" sz="1150" b="1" dirty="0">
                <a:latin typeface="Sommet bold"/>
                <a:cs typeface="+mn-cs"/>
              </a:rPr>
              <a:t>Heterogeneous Information Networks</a:t>
            </a:r>
            <a:r>
              <a:rPr lang="en-US" sz="1150" b="1" dirty="0">
                <a:latin typeface="Sommet bold"/>
                <a:cs typeface="+mn-cs"/>
              </a:rPr>
              <a:t>”, ICDE 2019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150" b="1" dirty="0">
                <a:latin typeface="Sommet bold"/>
                <a:cs typeface="+mn-cs"/>
              </a:rPr>
              <a:t>[6] Y. Fang, Y. Yang, W. Zhang, X. Lin and X. Cao “Effective and Efficient Community Search over Large Heterogeneous Information Networks”, PVLDB 2020</a:t>
            </a:r>
            <a:endParaRPr lang="en-AU" sz="1150" b="1" dirty="0">
              <a:latin typeface="Sommet 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5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839FAE1-24A2-4191-8A52-606F30C7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8229600" cy="3305275"/>
          </a:xfrm>
        </p:spPr>
        <p:txBody>
          <a:bodyPr/>
          <a:lstStyle/>
          <a:p>
            <a:r>
              <a:rPr lang="en-AU" altLang="zh-CN" dirty="0">
                <a:solidFill>
                  <a:srgbClr val="FF0000"/>
                </a:solidFill>
              </a:rPr>
              <a:t>What is a truss over an HIN?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A set of vertices with </a:t>
            </a:r>
            <a:r>
              <a:rPr lang="en-AU" altLang="zh-CN" dirty="0">
                <a:solidFill>
                  <a:srgbClr val="FF0000"/>
                </a:solidFill>
              </a:rPr>
              <a:t>the same type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altLang="zh-CN" dirty="0">
                <a:solidFill>
                  <a:srgbClr val="FF0000"/>
                </a:solidFill>
              </a:rPr>
              <a:t>They are densely connected via “triangle”-based cohesiveness</a:t>
            </a:r>
          </a:p>
          <a:p>
            <a:endParaRPr lang="en-AU" dirty="0"/>
          </a:p>
          <a:p>
            <a:r>
              <a:rPr lang="en-AU" dirty="0"/>
              <a:t>Key challenges for formulating such a truss</a:t>
            </a:r>
          </a:p>
          <a:p>
            <a:pPr lvl="1"/>
            <a:r>
              <a:rPr lang="en-AU" dirty="0"/>
              <a:t>Challenge 1: How to connect two vertices with the same type?</a:t>
            </a:r>
          </a:p>
          <a:p>
            <a:pPr lvl="2"/>
            <a:r>
              <a:rPr lang="en-AU" dirty="0"/>
              <a:t>Vertices with the same type may not be directly connected</a:t>
            </a:r>
          </a:p>
          <a:p>
            <a:pPr lvl="2"/>
            <a:endParaRPr lang="en-AU" dirty="0"/>
          </a:p>
          <a:p>
            <a:pPr lvl="1"/>
            <a:r>
              <a:rPr lang="en-AU" dirty="0"/>
              <a:t>Challenge 2: How to connect three vertices to form a triangle?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60B33B-21E2-486F-BF97-3D13D546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formulate a truss over an HIN?</a:t>
            </a:r>
          </a:p>
        </p:txBody>
      </p:sp>
      <p:sp>
        <p:nvSpPr>
          <p:cNvPr id="16" name="圆角矩形标注 15">
            <a:extLst>
              <a:ext uri="{FF2B5EF4-FFF2-40B4-BE49-F238E27FC236}">
                <a16:creationId xmlns:a16="http://schemas.microsoft.com/office/drawing/2014/main" xmlns="" id="{96DBFA72-23A4-4C40-8551-297057CC70FD}"/>
              </a:ext>
            </a:extLst>
          </p:cNvPr>
          <p:cNvSpPr/>
          <p:nvPr/>
        </p:nvSpPr>
        <p:spPr>
          <a:xfrm>
            <a:off x="7239000" y="2590800"/>
            <a:ext cx="1578429" cy="533400"/>
          </a:xfrm>
          <a:prstGeom prst="wedgeRoundRectCallout">
            <a:avLst>
              <a:gd name="adj1" fmla="val -45508"/>
              <a:gd name="adj2" fmla="val 776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Meta-path</a:t>
            </a:r>
            <a:endParaRPr kumimoji="1" lang="zh-CN" altLang="en-US" dirty="0"/>
          </a:p>
        </p:txBody>
      </p:sp>
      <p:sp>
        <p:nvSpPr>
          <p:cNvPr id="17" name="圆角矩形标注 16">
            <a:extLst>
              <a:ext uri="{FF2B5EF4-FFF2-40B4-BE49-F238E27FC236}">
                <a16:creationId xmlns:a16="http://schemas.microsoft.com/office/drawing/2014/main" xmlns="" id="{C42DD631-69E6-BE45-AD8F-2E773DF73546}"/>
              </a:ext>
            </a:extLst>
          </p:cNvPr>
          <p:cNvSpPr/>
          <p:nvPr/>
        </p:nvSpPr>
        <p:spPr>
          <a:xfrm>
            <a:off x="7075714" y="4731304"/>
            <a:ext cx="1578429" cy="533400"/>
          </a:xfrm>
          <a:prstGeom prst="wedgeRoundRectCallout">
            <a:avLst>
              <a:gd name="adj1" fmla="val -53094"/>
              <a:gd name="adj2" fmla="val -937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Meta-triangle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3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ECE1744-BDFC-4B28-9BEF-05E17A6A1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7041768" cy="1350303"/>
          </a:xfrm>
        </p:spPr>
        <p:txBody>
          <a:bodyPr/>
          <a:lstStyle/>
          <a:p>
            <a:r>
              <a:rPr lang="en-AU" dirty="0"/>
              <a:t>Meta-path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 path over network schema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 sequence of relationships between two vertex types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We focus on symmetrical meta-paths in this work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6927BA2-F6B3-4D07-B74F-4FAC527B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4A8378A-6378-4BD4-8CFC-E1F13E5A4BC1}"/>
              </a:ext>
            </a:extLst>
          </p:cNvPr>
          <p:cNvSpPr/>
          <p:nvPr/>
        </p:nvSpPr>
        <p:spPr>
          <a:xfrm>
            <a:off x="1687389" y="3230684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8B17F9F-869A-4448-91E3-042D25D356B7}"/>
              </a:ext>
            </a:extLst>
          </p:cNvPr>
          <p:cNvSpPr/>
          <p:nvPr/>
        </p:nvSpPr>
        <p:spPr>
          <a:xfrm>
            <a:off x="1687389" y="3926685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4B8A712-88B3-4479-A809-E75EDE3C9DEC}"/>
              </a:ext>
            </a:extLst>
          </p:cNvPr>
          <p:cNvSpPr/>
          <p:nvPr/>
        </p:nvSpPr>
        <p:spPr>
          <a:xfrm>
            <a:off x="1316252" y="4567587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A7C9AAD-B616-48ED-BD61-111B515603E8}"/>
              </a:ext>
            </a:extLst>
          </p:cNvPr>
          <p:cNvSpPr/>
          <p:nvPr/>
        </p:nvSpPr>
        <p:spPr>
          <a:xfrm>
            <a:off x="2078870" y="4572000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617BD766-F451-46B2-87A2-BC6A8B6DD4C3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>
            <a:off x="1813389" y="3482684"/>
            <a:ext cx="0" cy="444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EAEB2CF-5B4A-47CC-848B-832A091773CE}"/>
              </a:ext>
            </a:extLst>
          </p:cNvPr>
          <p:cNvCxnSpPr>
            <a:cxnSpLocks/>
            <a:stCxn id="32" idx="0"/>
            <a:endCxn id="29" idx="3"/>
          </p:cNvCxnSpPr>
          <p:nvPr/>
        </p:nvCxnSpPr>
        <p:spPr>
          <a:xfrm flipV="1">
            <a:off x="1442252" y="4141780"/>
            <a:ext cx="282042" cy="425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E850DAC9-2643-4A77-B5FF-BB64A0CFC787}"/>
              </a:ext>
            </a:extLst>
          </p:cNvPr>
          <p:cNvCxnSpPr>
            <a:cxnSpLocks/>
            <a:stCxn id="29" idx="5"/>
            <a:endCxn id="33" idx="0"/>
          </p:cNvCxnSpPr>
          <p:nvPr/>
        </p:nvCxnSpPr>
        <p:spPr>
          <a:xfrm>
            <a:off x="1902484" y="4141780"/>
            <a:ext cx="302386" cy="430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64054C3-932E-4750-8687-7E5262B07CB6}"/>
                  </a:ext>
                </a:extLst>
              </p:cNvPr>
              <p:cNvSpPr txBox="1"/>
              <p:nvPr/>
            </p:nvSpPr>
            <p:spPr>
              <a:xfrm>
                <a:off x="1781352" y="3447278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write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4054C3-932E-4750-8687-7E5262B0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52" y="3447278"/>
                <a:ext cx="59503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83753E96-D6B6-4797-8B3E-043A2605EA1E}"/>
                  </a:ext>
                </a:extLst>
              </p:cNvPr>
              <p:cNvSpPr txBox="1"/>
              <p:nvPr/>
            </p:nvSpPr>
            <p:spPr>
              <a:xfrm>
                <a:off x="946331" y="4138255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publish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753E96-D6B6-4797-8B3E-043A2605E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31" y="4138255"/>
                <a:ext cx="732893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97ECF27-C8C4-44D9-A5FB-ABDFD8E1D03F}"/>
                  </a:ext>
                </a:extLst>
              </p:cNvPr>
              <p:cNvSpPr txBox="1"/>
              <p:nvPr/>
            </p:nvSpPr>
            <p:spPr>
              <a:xfrm>
                <a:off x="2047438" y="4124748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has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7ECF27-C8C4-44D9-A5FB-ABDFD8E1D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38" y="4124748"/>
                <a:ext cx="46839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xmlns="" id="{C929347B-8389-4D17-84A9-1950915A1759}"/>
              </a:ext>
            </a:extLst>
          </p:cNvPr>
          <p:cNvSpPr/>
          <p:nvPr/>
        </p:nvSpPr>
        <p:spPr>
          <a:xfrm>
            <a:off x="3834148" y="3603831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1C549537-708B-4BCE-ADA9-DB4CE44977BB}"/>
              </a:ext>
            </a:extLst>
          </p:cNvPr>
          <p:cNvCxnSpPr>
            <a:cxnSpLocks/>
            <a:stCxn id="52" idx="6"/>
            <a:endCxn id="56" idx="2"/>
          </p:cNvCxnSpPr>
          <p:nvPr/>
        </p:nvCxnSpPr>
        <p:spPr>
          <a:xfrm>
            <a:off x="4086148" y="3729831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C72BE75B-286B-4B9F-984D-E456B71C69EA}"/>
              </a:ext>
            </a:extLst>
          </p:cNvPr>
          <p:cNvSpPr/>
          <p:nvPr/>
        </p:nvSpPr>
        <p:spPr>
          <a:xfrm>
            <a:off x="4641411" y="3603831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3AC5E39-BBCC-4875-B899-B73778915D50}"/>
              </a:ext>
            </a:extLst>
          </p:cNvPr>
          <p:cNvSpPr/>
          <p:nvPr/>
        </p:nvSpPr>
        <p:spPr>
          <a:xfrm>
            <a:off x="5448674" y="3603831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1B2478B4-17D3-4C0C-875D-DC5D247748C9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4893411" y="3729831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F2D28A6F-117B-4554-90FC-F856F6C16E3D}"/>
                  </a:ext>
                </a:extLst>
              </p:cNvPr>
              <p:cNvSpPr txBox="1"/>
              <p:nvPr/>
            </p:nvSpPr>
            <p:spPr>
              <a:xfrm>
                <a:off x="4046376" y="3429000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write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D28A6F-117B-4554-90FC-F856F6C1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376" y="3429000"/>
                <a:ext cx="59503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3B04F42-A5BF-4E22-82C7-8A45B5AEFB70}"/>
                  </a:ext>
                </a:extLst>
              </p:cNvPr>
              <p:cNvSpPr txBox="1"/>
              <p:nvPr/>
            </p:nvSpPr>
            <p:spPr>
              <a:xfrm>
                <a:off x="4831693" y="3429000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smtClean="0">
                            <a:latin typeface="Cambria Math" panose="02040503050406030204" pitchFamily="18" charset="0"/>
                          </a:rPr>
                          <m:t>write</m:t>
                        </m:r>
                      </m:e>
                      <m:sup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AU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3B04F42-A5BF-4E22-82C7-8A45B5AE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93" y="3429000"/>
                <a:ext cx="78258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xmlns="" id="{F42C71E9-05DD-4DA8-AD09-3E59951C5C15}"/>
              </a:ext>
            </a:extLst>
          </p:cNvPr>
          <p:cNvSpPr/>
          <p:nvPr/>
        </p:nvSpPr>
        <p:spPr>
          <a:xfrm>
            <a:off x="3833773" y="4612529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C92E4D5-4823-4637-B343-146B4EC1162F}"/>
              </a:ext>
            </a:extLst>
          </p:cNvPr>
          <p:cNvSpPr/>
          <p:nvPr/>
        </p:nvSpPr>
        <p:spPr>
          <a:xfrm>
            <a:off x="4641411" y="4612790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BCA2057A-582D-4E83-ADA3-84C3EB1DDA75}"/>
              </a:ext>
            </a:extLst>
          </p:cNvPr>
          <p:cNvSpPr/>
          <p:nvPr/>
        </p:nvSpPr>
        <p:spPr>
          <a:xfrm>
            <a:off x="5448674" y="4608480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CBD051B-C7C6-4423-976E-00F6CEE2303F}"/>
              </a:ext>
            </a:extLst>
          </p:cNvPr>
          <p:cNvSpPr/>
          <p:nvPr/>
        </p:nvSpPr>
        <p:spPr>
          <a:xfrm>
            <a:off x="6255937" y="4608480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EDF6074-966C-4EE6-A0A2-19EA587FA714}"/>
              </a:ext>
            </a:extLst>
          </p:cNvPr>
          <p:cNvSpPr/>
          <p:nvPr/>
        </p:nvSpPr>
        <p:spPr>
          <a:xfrm>
            <a:off x="7063200" y="4608480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A551D606-E5A0-4E1F-8D25-ABF8A54834E2}"/>
              </a:ext>
            </a:extLst>
          </p:cNvPr>
          <p:cNvCxnSpPr>
            <a:cxnSpLocks/>
            <a:stCxn id="64" idx="6"/>
            <a:endCxn id="65" idx="2"/>
          </p:cNvCxnSpPr>
          <p:nvPr/>
        </p:nvCxnSpPr>
        <p:spPr>
          <a:xfrm>
            <a:off x="4085773" y="4738529"/>
            <a:ext cx="555638" cy="2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05135E50-0889-4429-8BC6-BD04CE3345CE}"/>
              </a:ext>
            </a:extLst>
          </p:cNvPr>
          <p:cNvCxnSpPr>
            <a:cxnSpLocks/>
            <a:stCxn id="65" idx="6"/>
            <a:endCxn id="67" idx="2"/>
          </p:cNvCxnSpPr>
          <p:nvPr/>
        </p:nvCxnSpPr>
        <p:spPr>
          <a:xfrm flipV="1">
            <a:off x="4893411" y="4734480"/>
            <a:ext cx="555263" cy="43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4CCAFFF7-A855-4008-BF42-F60DDF664C61}"/>
              </a:ext>
            </a:extLst>
          </p:cNvPr>
          <p:cNvCxnSpPr>
            <a:cxnSpLocks/>
            <a:stCxn id="67" idx="6"/>
            <a:endCxn id="68" idx="2"/>
          </p:cNvCxnSpPr>
          <p:nvPr/>
        </p:nvCxnSpPr>
        <p:spPr>
          <a:xfrm>
            <a:off x="5700674" y="4734480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540DAE03-9C18-4C2B-BAA7-CB276F7658F5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6507937" y="4734480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32262EAE-D16D-4D26-865A-F6FCBC20D110}"/>
                  </a:ext>
                </a:extLst>
              </p:cNvPr>
              <p:cNvSpPr txBox="1"/>
              <p:nvPr/>
            </p:nvSpPr>
            <p:spPr>
              <a:xfrm>
                <a:off x="4046001" y="4439203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write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2262EAE-D16D-4D26-865A-F6FCBC20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001" y="4439203"/>
                <a:ext cx="59503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15519CD0-4A23-4EC8-9A27-472DF42A317A}"/>
                  </a:ext>
                </a:extLst>
              </p:cNvPr>
              <p:cNvSpPr txBox="1"/>
              <p:nvPr/>
            </p:nvSpPr>
            <p:spPr>
              <a:xfrm>
                <a:off x="6447487" y="4433649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smtClean="0">
                            <a:latin typeface="Cambria Math" panose="02040503050406030204" pitchFamily="18" charset="0"/>
                          </a:rPr>
                          <m:t>write</m:t>
                        </m:r>
                      </m:e>
                      <m:sup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AU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519CD0-4A23-4EC8-9A27-472DF42A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487" y="4433649"/>
                <a:ext cx="78258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DBF898D2-B63C-49D6-8112-0BDC5C724798}"/>
                  </a:ext>
                </a:extLst>
              </p:cNvPr>
              <p:cNvSpPr txBox="1"/>
              <p:nvPr/>
            </p:nvSpPr>
            <p:spPr>
              <a:xfrm>
                <a:off x="4920271" y="4433649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has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BF898D2-B63C-49D6-8112-0BDC5C72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271" y="4433649"/>
                <a:ext cx="46839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829A8C7-66A2-4BFE-B27B-3BD646824755}"/>
                  </a:ext>
                </a:extLst>
              </p:cNvPr>
              <p:cNvSpPr txBox="1"/>
              <p:nvPr/>
            </p:nvSpPr>
            <p:spPr>
              <a:xfrm>
                <a:off x="5718030" y="4443252"/>
                <a:ext cx="684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smtClean="0">
                            <a:latin typeface="Cambria Math" panose="02040503050406030204" pitchFamily="18" charset="0"/>
                          </a:rPr>
                          <m:t>has</m:t>
                        </m:r>
                      </m:e>
                      <m:sup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AU" sz="1600" b="0" dirty="0"/>
                  <a:t>  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829A8C7-66A2-4BFE-B27B-3BD646824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30" y="4443252"/>
                <a:ext cx="68486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16AF86A-42A6-46C2-AE25-A8F1050324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4" y="3581400"/>
            <a:ext cx="298666" cy="2520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7B19ECA-95BA-4D6E-BABB-FB36FE7554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00" y="4612529"/>
            <a:ext cx="315000" cy="252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3510D4-A383-4B4D-A375-178620F2CD59}"/>
              </a:ext>
            </a:extLst>
          </p:cNvPr>
          <p:cNvSpPr txBox="1"/>
          <p:nvPr/>
        </p:nvSpPr>
        <p:spPr>
          <a:xfrm>
            <a:off x="1088902" y="4866601"/>
            <a:ext cx="1583764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DBLP network schema</a:t>
            </a:r>
          </a:p>
        </p:txBody>
      </p:sp>
    </p:spTree>
    <p:extLst>
      <p:ext uri="{BB962C8B-B14F-4D97-AF65-F5344CB8AC3E}">
        <p14:creationId xmlns:p14="http://schemas.microsoft.com/office/powerpoint/2010/main" val="221931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7ECE1744-BDFC-4B28-9BEF-05E17A6A18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076058"/>
                <a:ext cx="5943600" cy="441034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AU" dirty="0"/>
              </a:p>
              <a:p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Two vertices connected </a:t>
                </a:r>
                <a:r>
                  <a:rPr lang="en-US" altLang="zh-CN" dirty="0"/>
                  <a:t>by</a:t>
                </a:r>
                <a:r>
                  <a:rPr lang="en-AU" dirty="0"/>
                  <a:t> an instance of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E.g., (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altLang="zh-CN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dirty="0"/>
                  <a:t>) is a </a:t>
                </a:r>
                <a:r>
                  <a:rPr lang="en-AU" altLang="zh-CN" dirty="0">
                    <a:latin typeface="Brush Script MT" panose="03060802040406070304" pitchFamily="66" charset="0"/>
                  </a:rPr>
                  <a:t>P</a:t>
                </a:r>
                <a:r>
                  <a:rPr lang="en-AU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-pair, where </a:t>
                </a:r>
                <a:r>
                  <a:rPr lang="en-AU" altLang="zh-CN" dirty="0">
                    <a:latin typeface="Brush Script MT" panose="03060802040406070304" pitchFamily="66" charset="0"/>
                  </a:rPr>
                  <a:t>P</a:t>
                </a:r>
                <a:r>
                  <a:rPr lang="en-AU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=(APA)</a:t>
                </a:r>
                <a:endParaRPr lang="en-AU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AU" dirty="0"/>
              </a:p>
              <a:p>
                <a:endParaRPr lang="en-AU" dirty="0">
                  <a:latin typeface="Brush Script MT" panose="03060802040406070304" pitchFamily="66" charset="0"/>
                </a:endParaRPr>
              </a:p>
              <a:p>
                <a:endParaRPr lang="en-AU" dirty="0">
                  <a:latin typeface="Brush Script MT" panose="03060802040406070304" pitchFamily="66" charset="0"/>
                </a:endParaRPr>
              </a:p>
              <a:p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-graph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Vertex set: each vertex is with the end type of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Edge set: each edge denotes a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-pair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>
                    <a:latin typeface="Arial" panose="020B0604020202020204" pitchFamily="34" charset="0"/>
                    <a:cs typeface="Arial" panose="020B0604020202020204" pitchFamily="34" charset="0"/>
                  </a:rPr>
                  <a:t>E.g., the </a:t>
                </a:r>
                <a:r>
                  <a:rPr lang="en-AU" altLang="zh-CN" dirty="0">
                    <a:latin typeface="Brush Script MT" panose="03060802040406070304" pitchFamily="66" charset="0"/>
                  </a:rPr>
                  <a:t>P</a:t>
                </a:r>
                <a:r>
                  <a:rPr lang="en-AU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-graph is shown in the right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CE1744-BDFC-4B28-9BEF-05E17A6A1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76058"/>
                <a:ext cx="5943600" cy="4410342"/>
              </a:xfrm>
              <a:blipFill>
                <a:blip r:embed="rId6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xmlns="" id="{06927BA2-F6B3-4D07-B74F-4FAC527B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05F06776-32C6-4B15-82E8-66B40FC37A73}"/>
                  </a:ext>
                </a:extLst>
              </p:cNvPr>
              <p:cNvSpPr/>
              <p:nvPr/>
            </p:nvSpPr>
            <p:spPr>
              <a:xfrm>
                <a:off x="6674571" y="446337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5F06776-32C6-4B15-82E8-66B40FC37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571" y="4463376"/>
                <a:ext cx="252000" cy="252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B37B32FE-F025-4A42-A3AD-0058C541C7A2}"/>
                  </a:ext>
                </a:extLst>
              </p:cNvPr>
              <p:cNvSpPr/>
              <p:nvPr/>
            </p:nvSpPr>
            <p:spPr>
              <a:xfrm>
                <a:off x="7106571" y="485937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37B32FE-F025-4A42-A3AD-0058C541C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71" y="4859376"/>
                <a:ext cx="252000" cy="252000"/>
              </a:xfrm>
              <a:prstGeom prst="ellipse">
                <a:avLst/>
              </a:prstGeom>
              <a:blipFill>
                <a:blip r:embed="rId8"/>
                <a:stretch>
                  <a:fillRect r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43219A85-39C0-4ADE-9C75-0E8F492808DB}"/>
                  </a:ext>
                </a:extLst>
              </p:cNvPr>
              <p:cNvSpPr/>
              <p:nvPr/>
            </p:nvSpPr>
            <p:spPr>
              <a:xfrm>
                <a:off x="7106571" y="403137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3219A85-39C0-4ADE-9C75-0E8F49280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71" y="4031376"/>
                <a:ext cx="252000" cy="252000"/>
              </a:xfrm>
              <a:prstGeom prst="ellipse">
                <a:avLst/>
              </a:prstGeom>
              <a:blipFill>
                <a:blip r:embed="rId9"/>
                <a:stretch>
                  <a:fillRect r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0D777A82-6DC0-4E76-9774-B5E9FC734D9F}"/>
                  </a:ext>
                </a:extLst>
              </p:cNvPr>
              <p:cNvSpPr/>
              <p:nvPr/>
            </p:nvSpPr>
            <p:spPr>
              <a:xfrm>
                <a:off x="7538571" y="446337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D777A82-6DC0-4E76-9774-B5E9FC73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71" y="4463376"/>
                <a:ext cx="252000" cy="2520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71B5B313-1406-4EF3-95D2-22E2F2E3E12F}"/>
              </a:ext>
            </a:extLst>
          </p:cNvPr>
          <p:cNvCxnSpPr>
            <a:cxnSpLocks/>
            <a:stCxn id="70" idx="0"/>
            <a:endCxn id="71" idx="4"/>
          </p:cNvCxnSpPr>
          <p:nvPr/>
        </p:nvCxnSpPr>
        <p:spPr>
          <a:xfrm flipV="1">
            <a:off x="7232571" y="4283376"/>
            <a:ext cx="0" cy="5760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92A087EE-B0F5-4DED-9467-532349301F95}"/>
              </a:ext>
            </a:extLst>
          </p:cNvPr>
          <p:cNvCxnSpPr>
            <a:cxnSpLocks/>
            <a:stCxn id="69" idx="6"/>
            <a:endCxn id="72" idx="2"/>
          </p:cNvCxnSpPr>
          <p:nvPr/>
        </p:nvCxnSpPr>
        <p:spPr>
          <a:xfrm>
            <a:off x="6926571" y="4589376"/>
            <a:ext cx="6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CDF97612-5FC6-4D76-8C91-67CCB4A53E37}"/>
              </a:ext>
            </a:extLst>
          </p:cNvPr>
          <p:cNvCxnSpPr>
            <a:cxnSpLocks/>
            <a:stCxn id="69" idx="5"/>
            <a:endCxn id="70" idx="1"/>
          </p:cNvCxnSpPr>
          <p:nvPr/>
        </p:nvCxnSpPr>
        <p:spPr>
          <a:xfrm>
            <a:off x="6889666" y="4678471"/>
            <a:ext cx="253810" cy="217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0956755F-5DAE-4972-936B-E416E168397E}"/>
              </a:ext>
            </a:extLst>
          </p:cNvPr>
          <p:cNvCxnSpPr>
            <a:cxnSpLocks/>
            <a:stCxn id="72" idx="3"/>
            <a:endCxn id="70" idx="7"/>
          </p:cNvCxnSpPr>
          <p:nvPr/>
        </p:nvCxnSpPr>
        <p:spPr>
          <a:xfrm flipH="1">
            <a:off x="7321666" y="4678471"/>
            <a:ext cx="253810" cy="217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C1D6A665-9BBA-4ECF-A132-D7219792ED79}"/>
              </a:ext>
            </a:extLst>
          </p:cNvPr>
          <p:cNvCxnSpPr>
            <a:cxnSpLocks/>
            <a:stCxn id="72" idx="1"/>
            <a:endCxn id="71" idx="5"/>
          </p:cNvCxnSpPr>
          <p:nvPr/>
        </p:nvCxnSpPr>
        <p:spPr>
          <a:xfrm flipH="1" flipV="1">
            <a:off x="7321666" y="4246471"/>
            <a:ext cx="253810" cy="253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BDA253BC-379D-45D2-BD23-E2D4C04F9045}"/>
              </a:ext>
            </a:extLst>
          </p:cNvPr>
          <p:cNvCxnSpPr>
            <a:cxnSpLocks/>
            <a:stCxn id="71" idx="3"/>
            <a:endCxn id="69" idx="7"/>
          </p:cNvCxnSpPr>
          <p:nvPr/>
        </p:nvCxnSpPr>
        <p:spPr>
          <a:xfrm flipH="1">
            <a:off x="6889666" y="4246471"/>
            <a:ext cx="253810" cy="253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0895C445-044F-433E-BE1B-2B8CEE3A1DA3}"/>
                  </a:ext>
                </a:extLst>
              </p:cNvPr>
              <p:cNvSpPr/>
              <p:nvPr/>
            </p:nvSpPr>
            <p:spPr>
              <a:xfrm>
                <a:off x="8196171" y="403137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895C445-044F-433E-BE1B-2B8CEE3A1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171" y="4031376"/>
                <a:ext cx="252000" cy="2520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B9B3D600-0373-4BE3-9C51-1BC611BD686D}"/>
                  </a:ext>
                </a:extLst>
              </p:cNvPr>
              <p:cNvSpPr/>
              <p:nvPr/>
            </p:nvSpPr>
            <p:spPr>
              <a:xfrm>
                <a:off x="8196171" y="485937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9B3D600-0373-4BE3-9C51-1BC611BD6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171" y="4859376"/>
                <a:ext cx="252000" cy="2520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6306C4DE-D175-4BEF-ADBA-66852C53C034}"/>
              </a:ext>
            </a:extLst>
          </p:cNvPr>
          <p:cNvCxnSpPr>
            <a:cxnSpLocks/>
            <a:stCxn id="86" idx="3"/>
            <a:endCxn id="72" idx="6"/>
          </p:cNvCxnSpPr>
          <p:nvPr/>
        </p:nvCxnSpPr>
        <p:spPr>
          <a:xfrm flipH="1">
            <a:off x="7790571" y="4246471"/>
            <a:ext cx="442505" cy="34290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61D8ACCD-C321-4849-9878-8324ADE07C65}"/>
              </a:ext>
            </a:extLst>
          </p:cNvPr>
          <p:cNvCxnSpPr>
            <a:cxnSpLocks/>
            <a:stCxn id="87" idx="0"/>
            <a:endCxn id="86" idx="4"/>
          </p:cNvCxnSpPr>
          <p:nvPr/>
        </p:nvCxnSpPr>
        <p:spPr>
          <a:xfrm flipV="1">
            <a:off x="8322171" y="4283376"/>
            <a:ext cx="0" cy="5760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700EDC71-C1B8-48FC-B00E-F1514A1813A8}"/>
              </a:ext>
            </a:extLst>
          </p:cNvPr>
          <p:cNvCxnSpPr>
            <a:cxnSpLocks/>
            <a:stCxn id="72" idx="6"/>
            <a:endCxn id="87" idx="1"/>
          </p:cNvCxnSpPr>
          <p:nvPr/>
        </p:nvCxnSpPr>
        <p:spPr>
          <a:xfrm>
            <a:off x="7790571" y="4589376"/>
            <a:ext cx="442505" cy="30690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CDB8423E-B338-4C2F-9F7D-3B41C44C7C6A}"/>
                  </a:ext>
                </a:extLst>
              </p:cNvPr>
              <p:cNvSpPr/>
              <p:nvPr/>
            </p:nvSpPr>
            <p:spPr>
              <a:xfrm>
                <a:off x="6389914" y="2600104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DB8423E-B338-4C2F-9F7D-3B41C44C7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914" y="2600104"/>
                <a:ext cx="252000" cy="2520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1E54A5C5-F0B8-4C17-AE19-E16726B3E952}"/>
                  </a:ext>
                </a:extLst>
              </p:cNvPr>
              <p:cNvSpPr/>
              <p:nvPr/>
            </p:nvSpPr>
            <p:spPr>
              <a:xfrm>
                <a:off x="7321690" y="2600104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E54A5C5-F0B8-4C17-AE19-E16726B3E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690" y="2600104"/>
                <a:ext cx="252000" cy="252000"/>
              </a:xfrm>
              <a:prstGeom prst="ellipse">
                <a:avLst/>
              </a:prstGeom>
              <a:blipFill>
                <a:blip r:embed="rId14"/>
                <a:stretch>
                  <a:fillRect r="-476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78696E9-F673-455C-9C49-212CFB866684}"/>
                  </a:ext>
                </a:extLst>
              </p:cNvPr>
              <p:cNvSpPr/>
              <p:nvPr/>
            </p:nvSpPr>
            <p:spPr>
              <a:xfrm>
                <a:off x="6866857" y="2608055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78696E9-F673-455C-9C49-212CFB86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857" y="2608055"/>
                <a:ext cx="252000" cy="2520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511C4DA-81A6-457D-965A-451262960506}"/>
                  </a:ext>
                </a:extLst>
              </p:cNvPr>
              <p:cNvSpPr/>
              <p:nvPr/>
            </p:nvSpPr>
            <p:spPr>
              <a:xfrm>
                <a:off x="6389914" y="1987783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511C4DA-81A6-457D-965A-451262960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914" y="1987783"/>
                <a:ext cx="252000" cy="2520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9B01DE12-0EE1-4E4F-88B3-22C23D703C68}"/>
                  </a:ext>
                </a:extLst>
              </p:cNvPr>
              <p:cNvSpPr/>
              <p:nvPr/>
            </p:nvSpPr>
            <p:spPr>
              <a:xfrm>
                <a:off x="7786841" y="261729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B01DE12-0EE1-4E4F-88B3-22C23D703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841" y="2617291"/>
                <a:ext cx="252000" cy="2520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80651308-8C8E-4335-BCF4-7F21509AE0E5}"/>
                  </a:ext>
                </a:extLst>
              </p:cNvPr>
              <p:cNvSpPr/>
              <p:nvPr/>
            </p:nvSpPr>
            <p:spPr>
              <a:xfrm>
                <a:off x="8228959" y="2597383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0651308-8C8E-4335-BCF4-7F21509AE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59" y="2597383"/>
                <a:ext cx="252000" cy="25200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291C8036-1874-4C5C-BD66-76E67FE0DA2A}"/>
                  </a:ext>
                </a:extLst>
              </p:cNvPr>
              <p:cNvSpPr/>
              <p:nvPr/>
            </p:nvSpPr>
            <p:spPr>
              <a:xfrm>
                <a:off x="8694590" y="2597383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91C8036-1874-4C5C-BD66-76E67FE0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590" y="2597383"/>
                <a:ext cx="252000" cy="252000"/>
              </a:xfrm>
              <a:prstGeom prst="ellipse">
                <a:avLst/>
              </a:prstGeom>
              <a:blipFill>
                <a:blip r:embed="rId19"/>
                <a:stretch>
                  <a:fillRect r="-476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8F4A08BD-6D82-426F-B4F4-56D35A800A9F}"/>
                  </a:ext>
                </a:extLst>
              </p:cNvPr>
              <p:cNvSpPr/>
              <p:nvPr/>
            </p:nvSpPr>
            <p:spPr>
              <a:xfrm>
                <a:off x="6866857" y="1987783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F4A08BD-6D82-426F-B4F4-56D35A800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857" y="1987783"/>
                <a:ext cx="252000" cy="252000"/>
              </a:xfrm>
              <a:prstGeom prst="ellipse">
                <a:avLst/>
              </a:prstGeom>
              <a:blipFill>
                <a:blip r:embed="rId20"/>
                <a:stretch>
                  <a:fillRect l="-909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245F6686-E112-4FAB-8C9E-A1FA07C9F06B}"/>
                  </a:ext>
                </a:extLst>
              </p:cNvPr>
              <p:cNvSpPr/>
              <p:nvPr/>
            </p:nvSpPr>
            <p:spPr>
              <a:xfrm>
                <a:off x="7321690" y="1987783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45F6686-E112-4FAB-8C9E-A1FA07C9F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690" y="1987783"/>
                <a:ext cx="252000" cy="252000"/>
              </a:xfrm>
              <a:prstGeom prst="ellipse">
                <a:avLst/>
              </a:prstGeom>
              <a:blipFill>
                <a:blip r:embed="rId21"/>
                <a:stretch>
                  <a:fillRect l="-95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ABF22B32-B46F-4842-97C8-223F0F41C1F5}"/>
                  </a:ext>
                </a:extLst>
              </p:cNvPr>
              <p:cNvSpPr/>
              <p:nvPr/>
            </p:nvSpPr>
            <p:spPr>
              <a:xfrm>
                <a:off x="6864490" y="1511094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BF22B32-B46F-4842-97C8-223F0F41C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90" y="1511094"/>
                <a:ext cx="252000" cy="252000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B673A846-78A4-4AD6-8A22-8770C8D175E9}"/>
                  </a:ext>
                </a:extLst>
              </p:cNvPr>
              <p:cNvSpPr/>
              <p:nvPr/>
            </p:nvSpPr>
            <p:spPr>
              <a:xfrm>
                <a:off x="8159890" y="1501854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673A846-78A4-4AD6-8A22-8770C8D17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90" y="1501854"/>
                <a:ext cx="252000" cy="252000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1E797A0A-877B-4A0F-A08A-A4264CC9985B}"/>
              </a:ext>
            </a:extLst>
          </p:cNvPr>
          <p:cNvCxnSpPr>
            <a:cxnSpLocks/>
            <a:stCxn id="79" idx="0"/>
            <a:endCxn id="89" idx="3"/>
          </p:cNvCxnSpPr>
          <p:nvPr/>
        </p:nvCxnSpPr>
        <p:spPr>
          <a:xfrm flipV="1">
            <a:off x="6515914" y="1726189"/>
            <a:ext cx="385481" cy="261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7C40FB29-6259-4C6D-81B9-2F91E7DB5A4E}"/>
              </a:ext>
            </a:extLst>
          </p:cNvPr>
          <p:cNvCxnSpPr>
            <a:cxnSpLocks/>
            <a:stCxn id="85" idx="0"/>
            <a:endCxn id="89" idx="4"/>
          </p:cNvCxnSpPr>
          <p:nvPr/>
        </p:nvCxnSpPr>
        <p:spPr>
          <a:xfrm flipH="1" flipV="1">
            <a:off x="6990490" y="1763094"/>
            <a:ext cx="2367" cy="224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97D8776A-75FA-43D8-813E-FEA752D26EA0}"/>
              </a:ext>
            </a:extLst>
          </p:cNvPr>
          <p:cNvCxnSpPr>
            <a:cxnSpLocks/>
            <a:stCxn id="88" idx="0"/>
            <a:endCxn id="89" idx="5"/>
          </p:cNvCxnSpPr>
          <p:nvPr/>
        </p:nvCxnSpPr>
        <p:spPr>
          <a:xfrm flipH="1" flipV="1">
            <a:off x="7079585" y="1726189"/>
            <a:ext cx="368105" cy="261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4BE66249-EFB2-4F06-A356-AC2AD1F686EB}"/>
                  </a:ext>
                </a:extLst>
              </p:cNvPr>
              <p:cNvSpPr/>
              <p:nvPr/>
            </p:nvSpPr>
            <p:spPr>
              <a:xfrm>
                <a:off x="7778890" y="1987783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BE66249-EFB2-4F06-A356-AC2AD1F68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890" y="1987783"/>
                <a:ext cx="252000" cy="252000"/>
              </a:xfrm>
              <a:prstGeom prst="ellipse">
                <a:avLst/>
              </a:prstGeom>
              <a:blipFill>
                <a:blip r:embed="rId24"/>
                <a:stretch>
                  <a:fillRect l="-952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6028DCE1-A9E3-475D-85B8-57A7BFAEAC79}"/>
              </a:ext>
            </a:extLst>
          </p:cNvPr>
          <p:cNvCxnSpPr>
            <a:cxnSpLocks/>
            <a:stCxn id="63" idx="0"/>
            <a:endCxn id="79" idx="4"/>
          </p:cNvCxnSpPr>
          <p:nvPr/>
        </p:nvCxnSpPr>
        <p:spPr>
          <a:xfrm flipV="1">
            <a:off x="6515914" y="2239783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494B73C5-56C5-4C2B-82A5-5140E2343B24}"/>
              </a:ext>
            </a:extLst>
          </p:cNvPr>
          <p:cNvCxnSpPr>
            <a:cxnSpLocks/>
            <a:stCxn id="78" idx="0"/>
            <a:endCxn id="79" idx="4"/>
          </p:cNvCxnSpPr>
          <p:nvPr/>
        </p:nvCxnSpPr>
        <p:spPr>
          <a:xfrm flipH="1" flipV="1">
            <a:off x="6515914" y="2239783"/>
            <a:ext cx="476943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76008619-2EB5-4AC9-B2CC-F6CACDEFDC2B}"/>
              </a:ext>
            </a:extLst>
          </p:cNvPr>
          <p:cNvCxnSpPr>
            <a:cxnSpLocks/>
            <a:stCxn id="75" idx="0"/>
            <a:endCxn id="85" idx="4"/>
          </p:cNvCxnSpPr>
          <p:nvPr/>
        </p:nvCxnSpPr>
        <p:spPr>
          <a:xfrm flipH="1" flipV="1">
            <a:off x="6992857" y="2239783"/>
            <a:ext cx="454833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93CA6E82-53B2-43FF-9781-99DD070A8E8F}"/>
              </a:ext>
            </a:extLst>
          </p:cNvPr>
          <p:cNvCxnSpPr>
            <a:cxnSpLocks/>
            <a:stCxn id="75" idx="0"/>
            <a:endCxn id="88" idx="4"/>
          </p:cNvCxnSpPr>
          <p:nvPr/>
        </p:nvCxnSpPr>
        <p:spPr>
          <a:xfrm flipV="1">
            <a:off x="7447690" y="2239783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1C80A716-7A0A-451D-A2F3-D70901A3B976}"/>
              </a:ext>
            </a:extLst>
          </p:cNvPr>
          <p:cNvCxnSpPr>
            <a:cxnSpLocks/>
            <a:stCxn id="95" idx="0"/>
            <a:endCxn id="90" idx="3"/>
          </p:cNvCxnSpPr>
          <p:nvPr/>
        </p:nvCxnSpPr>
        <p:spPr>
          <a:xfrm flipV="1">
            <a:off x="7904890" y="1716949"/>
            <a:ext cx="291905" cy="270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865DFE48-072C-41E3-8DA1-D3E38A015478}"/>
                  </a:ext>
                </a:extLst>
              </p:cNvPr>
              <p:cNvSpPr/>
              <p:nvPr/>
            </p:nvSpPr>
            <p:spPr>
              <a:xfrm>
                <a:off x="8464690" y="1987783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65DFE48-072C-41E3-8DA1-D3E38A015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90" y="1987783"/>
                <a:ext cx="252000" cy="252000"/>
              </a:xfrm>
              <a:prstGeom prst="ellipse">
                <a:avLst/>
              </a:prstGeom>
              <a:blipFill>
                <a:blip r:embed="rId25"/>
                <a:stretch>
                  <a:fillRect l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221857E4-1F14-44B4-938B-9E2A004D1A2D}"/>
              </a:ext>
            </a:extLst>
          </p:cNvPr>
          <p:cNvCxnSpPr>
            <a:cxnSpLocks/>
            <a:stCxn id="102" idx="0"/>
            <a:endCxn id="90" idx="5"/>
          </p:cNvCxnSpPr>
          <p:nvPr/>
        </p:nvCxnSpPr>
        <p:spPr>
          <a:xfrm flipH="1" flipV="1">
            <a:off x="8374985" y="1716949"/>
            <a:ext cx="215705" cy="270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xmlns="" id="{5F575B2B-570D-4E1C-9B52-5F907B78ABB5}"/>
              </a:ext>
            </a:extLst>
          </p:cNvPr>
          <p:cNvCxnSpPr>
            <a:cxnSpLocks/>
            <a:stCxn id="82" idx="0"/>
            <a:endCxn id="95" idx="4"/>
          </p:cNvCxnSpPr>
          <p:nvPr/>
        </p:nvCxnSpPr>
        <p:spPr>
          <a:xfrm flipH="1" flipV="1">
            <a:off x="7904890" y="2239783"/>
            <a:ext cx="7951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1E2A8D1E-80DA-4D73-8A19-00D06C029BD9}"/>
              </a:ext>
            </a:extLst>
          </p:cNvPr>
          <p:cNvCxnSpPr>
            <a:cxnSpLocks/>
            <a:stCxn id="82" idx="0"/>
            <a:endCxn id="88" idx="4"/>
          </p:cNvCxnSpPr>
          <p:nvPr/>
        </p:nvCxnSpPr>
        <p:spPr>
          <a:xfrm flipH="1" flipV="1">
            <a:off x="7447690" y="2239783"/>
            <a:ext cx="465151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C3A689C1-44F2-4572-B7E5-168C3BED4F3F}"/>
              </a:ext>
            </a:extLst>
          </p:cNvPr>
          <p:cNvCxnSpPr>
            <a:cxnSpLocks/>
            <a:stCxn id="63" idx="0"/>
            <a:endCxn id="85" idx="4"/>
          </p:cNvCxnSpPr>
          <p:nvPr/>
        </p:nvCxnSpPr>
        <p:spPr>
          <a:xfrm flipV="1">
            <a:off x="6515914" y="2239783"/>
            <a:ext cx="476943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32BA2D09-A36A-49D7-95EE-BB5DE19465A7}"/>
              </a:ext>
            </a:extLst>
          </p:cNvPr>
          <p:cNvCxnSpPr>
            <a:cxnSpLocks/>
            <a:stCxn id="82" idx="0"/>
            <a:endCxn id="102" idx="3"/>
          </p:cNvCxnSpPr>
          <p:nvPr/>
        </p:nvCxnSpPr>
        <p:spPr>
          <a:xfrm flipV="1">
            <a:off x="7912841" y="2202878"/>
            <a:ext cx="588754" cy="4144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1CFAF933-31E5-48B9-93BD-39A65FCE90DA}"/>
              </a:ext>
            </a:extLst>
          </p:cNvPr>
          <p:cNvCxnSpPr>
            <a:cxnSpLocks/>
            <a:stCxn id="83" idx="0"/>
            <a:endCxn id="102" idx="4"/>
          </p:cNvCxnSpPr>
          <p:nvPr/>
        </p:nvCxnSpPr>
        <p:spPr>
          <a:xfrm flipV="1">
            <a:off x="8354959" y="2239783"/>
            <a:ext cx="235731" cy="3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77E8E751-6497-4C46-9D55-A5284CF04639}"/>
              </a:ext>
            </a:extLst>
          </p:cNvPr>
          <p:cNvCxnSpPr>
            <a:cxnSpLocks/>
            <a:stCxn id="84" idx="0"/>
            <a:endCxn id="102" idx="4"/>
          </p:cNvCxnSpPr>
          <p:nvPr/>
        </p:nvCxnSpPr>
        <p:spPr>
          <a:xfrm flipH="1" flipV="1">
            <a:off x="8590690" y="2239783"/>
            <a:ext cx="229900" cy="3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5B3D37B2-F921-417B-AA1A-76A0DF899F57}"/>
              </a:ext>
            </a:extLst>
          </p:cNvPr>
          <p:cNvCxnSpPr>
            <a:cxnSpLocks/>
            <a:stCxn id="75" idx="0"/>
            <a:endCxn id="95" idx="4"/>
          </p:cNvCxnSpPr>
          <p:nvPr/>
        </p:nvCxnSpPr>
        <p:spPr>
          <a:xfrm flipV="1">
            <a:off x="7447690" y="2239783"/>
            <a:ext cx="45720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558323DA-5951-4A56-B619-43849AC5681A}"/>
              </a:ext>
            </a:extLst>
          </p:cNvPr>
          <p:cNvCxnSpPr>
            <a:cxnSpLocks/>
            <a:stCxn id="78" idx="0"/>
            <a:endCxn id="88" idx="4"/>
          </p:cNvCxnSpPr>
          <p:nvPr/>
        </p:nvCxnSpPr>
        <p:spPr>
          <a:xfrm flipV="1">
            <a:off x="6992857" y="2239783"/>
            <a:ext cx="454833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DBB16558-B6E0-439E-877E-46999CA0788F}"/>
              </a:ext>
            </a:extLst>
          </p:cNvPr>
          <p:cNvCxnSpPr>
            <a:cxnSpLocks/>
            <a:stCxn id="78" idx="0"/>
            <a:endCxn id="85" idx="4"/>
          </p:cNvCxnSpPr>
          <p:nvPr/>
        </p:nvCxnSpPr>
        <p:spPr>
          <a:xfrm flipV="1">
            <a:off x="6992857" y="2239783"/>
            <a:ext cx="0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xmlns="" id="{6E20DA6E-A7C9-4834-AFB0-2B9F017C17BC}"/>
              </a:ext>
            </a:extLst>
          </p:cNvPr>
          <p:cNvCxnSpPr>
            <a:cxnSpLocks/>
            <a:stCxn id="63" idx="0"/>
            <a:endCxn id="88" idx="4"/>
          </p:cNvCxnSpPr>
          <p:nvPr/>
        </p:nvCxnSpPr>
        <p:spPr>
          <a:xfrm flipV="1">
            <a:off x="6515914" y="2239783"/>
            <a:ext cx="931776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5537EE20-7527-46BF-A9CF-AB9BD45BBAB1}"/>
              </a:ext>
            </a:extLst>
          </p:cNvPr>
          <p:cNvCxnSpPr>
            <a:cxnSpLocks/>
            <a:stCxn id="82" idx="0"/>
            <a:endCxn id="85" idx="4"/>
          </p:cNvCxnSpPr>
          <p:nvPr/>
        </p:nvCxnSpPr>
        <p:spPr>
          <a:xfrm flipH="1" flipV="1">
            <a:off x="6992857" y="2239783"/>
            <a:ext cx="919984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C1FB963-2B6C-4A61-A37A-3CA00C42B8FF}"/>
              </a:ext>
            </a:extLst>
          </p:cNvPr>
          <p:cNvSpPr txBox="1"/>
          <p:nvPr/>
        </p:nvSpPr>
        <p:spPr>
          <a:xfrm>
            <a:off x="7230246" y="2929931"/>
            <a:ext cx="106853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 simple HIN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77011E8-30E6-4FBB-8620-C5C2B6D5D444}"/>
              </a:ext>
            </a:extLst>
          </p:cNvPr>
          <p:cNvSpPr txBox="1"/>
          <p:nvPr/>
        </p:nvSpPr>
        <p:spPr>
          <a:xfrm>
            <a:off x="7253637" y="5129375"/>
            <a:ext cx="106853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The </a:t>
            </a: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anose="03060802040406070304" pitchFamily="66" charset="0"/>
                <a:cs typeface="+mn-cs"/>
              </a:rPr>
              <a:t>P</a:t>
            </a: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-graph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D183029A-E11C-4AE8-BA0D-4663FB387891}"/>
              </a:ext>
            </a:extLst>
          </p:cNvPr>
          <p:cNvSpPr/>
          <p:nvPr/>
        </p:nvSpPr>
        <p:spPr>
          <a:xfrm>
            <a:off x="6887069" y="3420692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9A3B764-5117-42BA-A8D9-8009B3D5E81C}"/>
              </a:ext>
            </a:extLst>
          </p:cNvPr>
          <p:cNvCxnSpPr>
            <a:cxnSpLocks/>
            <a:stCxn id="54" idx="6"/>
            <a:endCxn id="56" idx="2"/>
          </p:cNvCxnSpPr>
          <p:nvPr/>
        </p:nvCxnSpPr>
        <p:spPr>
          <a:xfrm>
            <a:off x="7139069" y="3546692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7543243-9E80-40DD-9D2F-09BD1FBBCCB4}"/>
              </a:ext>
            </a:extLst>
          </p:cNvPr>
          <p:cNvSpPr/>
          <p:nvPr/>
        </p:nvSpPr>
        <p:spPr>
          <a:xfrm>
            <a:off x="7694332" y="3420692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60635EA2-EA9B-4F8D-ACAB-504A6A839187}"/>
              </a:ext>
            </a:extLst>
          </p:cNvPr>
          <p:cNvSpPr/>
          <p:nvPr/>
        </p:nvSpPr>
        <p:spPr>
          <a:xfrm>
            <a:off x="8501595" y="3420692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438AA77B-8381-4448-BFA5-9A65277B8F94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7946332" y="3546692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34D1C637-C2C5-4B63-857D-F5EF9DCC6F06}"/>
                  </a:ext>
                </a:extLst>
              </p:cNvPr>
              <p:cNvSpPr txBox="1"/>
              <p:nvPr/>
            </p:nvSpPr>
            <p:spPr>
              <a:xfrm>
                <a:off x="7099297" y="3245861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write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4D1C637-C2C5-4B63-857D-F5EF9DCC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297" y="3245861"/>
                <a:ext cx="595035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D41ABB81-0B01-4638-8528-719310EF9AB3}"/>
                  </a:ext>
                </a:extLst>
              </p:cNvPr>
              <p:cNvSpPr txBox="1"/>
              <p:nvPr/>
            </p:nvSpPr>
            <p:spPr>
              <a:xfrm>
                <a:off x="7884614" y="3245861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smtClean="0">
                            <a:latin typeface="Cambria Math" panose="02040503050406030204" pitchFamily="18" charset="0"/>
                          </a:rPr>
                          <m:t>write</m:t>
                        </m:r>
                      </m:e>
                      <m:sup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41ABB81-0B01-4638-8528-719310EF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614" y="3245861"/>
                <a:ext cx="782587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89A3F0-C17E-4FB9-8F48-6A0334E49C5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55" y="3398261"/>
            <a:ext cx="298666" cy="2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8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86" grpId="0" animBg="1"/>
      <p:bldP spid="87" grpId="0" animBg="1"/>
      <p:bldP spid="63" grpId="0" animBg="1"/>
      <p:bldP spid="75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8" grpId="0" animBg="1"/>
      <p:bldP spid="89" grpId="0" animBg="1"/>
      <p:bldP spid="90" grpId="0" animBg="1"/>
      <p:bldP spid="95" grpId="0" animBg="1"/>
      <p:bldP spid="102" grpId="0" animBg="1"/>
      <p:bldP spid="52" grpId="0"/>
      <p:bldP spid="53" grpId="0"/>
      <p:bldP spid="54" grpId="0" animBg="1"/>
      <p:bldP spid="56" grpId="0" animBg="1"/>
      <p:bldP spid="57" grpId="0" animBg="1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ECE1744-BDFC-4B28-9BEF-05E17A6A1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575" y="1076058"/>
            <a:ext cx="5265225" cy="1086271"/>
          </a:xfrm>
        </p:spPr>
        <p:txBody>
          <a:bodyPr/>
          <a:lstStyle/>
          <a:p>
            <a:r>
              <a:rPr lang="en-AU" altLang="zh-CN" dirty="0"/>
              <a:t>Basic triangle, or b-triangle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Three vertices form a b-triangle, if each pair is connected by an instance of </a:t>
            </a:r>
            <a:r>
              <a:rPr lang="en-AU" altLang="zh-CN" dirty="0">
                <a:latin typeface="Brush Script MT" panose="03060802040406070304" pitchFamily="66" charset="0"/>
              </a:rPr>
              <a:t>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6927BA2-F6B3-4D07-B74F-4FAC527B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define triangles in HINs?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2609C715-E766-40BD-A8B4-7DA5CC61D5EB}"/>
                  </a:ext>
                </a:extLst>
              </p:cNvPr>
              <p:cNvSpPr/>
              <p:nvPr/>
            </p:nvSpPr>
            <p:spPr>
              <a:xfrm>
                <a:off x="7560949" y="5272663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609C715-E766-40BD-A8B4-7DA5CC61D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949" y="5272663"/>
                <a:ext cx="252000" cy="252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C56266B6-EF38-4C6C-87CE-CAC681CFE35F}"/>
                  </a:ext>
                </a:extLst>
              </p:cNvPr>
              <p:cNvSpPr/>
              <p:nvPr/>
            </p:nvSpPr>
            <p:spPr>
              <a:xfrm>
                <a:off x="7027549" y="526355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44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56266B6-EF38-4C6C-87CE-CAC681CFE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549" y="5263550"/>
                <a:ext cx="252000" cy="252000"/>
              </a:xfrm>
              <a:prstGeom prst="ellipse">
                <a:avLst/>
              </a:prstGeom>
              <a:blipFill>
                <a:blip r:embed="rId7"/>
                <a:stretch>
                  <a:fillRect l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AD70F9E2-6B10-4517-ABB4-023CD86CC60C}"/>
                  </a:ext>
                </a:extLst>
              </p:cNvPr>
              <p:cNvSpPr/>
              <p:nvPr/>
            </p:nvSpPr>
            <p:spPr>
              <a:xfrm>
                <a:off x="8102300" y="527278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D70F9E2-6B10-4517-ABB4-023CD86CC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300" y="5272786"/>
                <a:ext cx="252000" cy="252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B241E31-5070-48D1-A94A-29F979B7DC9D}"/>
                  </a:ext>
                </a:extLst>
              </p:cNvPr>
              <p:cNvSpPr/>
              <p:nvPr/>
            </p:nvSpPr>
            <p:spPr>
              <a:xfrm>
                <a:off x="7022616" y="4572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B241E31-5070-48D1-A94A-29F979B7D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616" y="4572000"/>
                <a:ext cx="252000" cy="252000"/>
              </a:xfrm>
              <a:prstGeom prst="ellipse">
                <a:avLst/>
              </a:prstGeom>
              <a:blipFill>
                <a:blip r:embed="rId9"/>
                <a:stretch>
                  <a:fillRect l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3ED0C701-02B8-442D-92E8-621DD0AC08BC}"/>
                  </a:ext>
                </a:extLst>
              </p:cNvPr>
              <p:cNvSpPr/>
              <p:nvPr/>
            </p:nvSpPr>
            <p:spPr>
              <a:xfrm>
                <a:off x="7556016" y="4572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ED0C701-02B8-442D-92E8-621DD0AC0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16" y="4572000"/>
                <a:ext cx="252000" cy="252000"/>
              </a:xfrm>
              <a:prstGeom prst="ellipse">
                <a:avLst/>
              </a:prstGeom>
              <a:blipFill>
                <a:blip r:embed="rId10"/>
                <a:stretch>
                  <a:fillRect l="-434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7484B024-3493-4040-9CD5-00354B30FC6A}"/>
                  </a:ext>
                </a:extLst>
              </p:cNvPr>
              <p:cNvSpPr/>
              <p:nvPr/>
            </p:nvSpPr>
            <p:spPr>
              <a:xfrm>
                <a:off x="8089416" y="45720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484B024-3493-4040-9CD5-00354B30F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416" y="4572000"/>
                <a:ext cx="252000" cy="252000"/>
              </a:xfrm>
              <a:prstGeom prst="ellipse">
                <a:avLst/>
              </a:prstGeom>
              <a:blipFill>
                <a:blip r:embed="rId11"/>
                <a:stretch>
                  <a:fillRect l="-454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49F6D46D-A982-4D40-B61A-F014BDB91015}"/>
              </a:ext>
            </a:extLst>
          </p:cNvPr>
          <p:cNvCxnSpPr>
            <a:cxnSpLocks/>
            <a:stCxn id="75" idx="0"/>
            <a:endCxn id="82" idx="4"/>
          </p:cNvCxnSpPr>
          <p:nvPr/>
        </p:nvCxnSpPr>
        <p:spPr>
          <a:xfrm flipH="1" flipV="1">
            <a:off x="7148616" y="4824000"/>
            <a:ext cx="538333" cy="4486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AAEBF744-82EF-40C1-93F0-399646D0E86C}"/>
              </a:ext>
            </a:extLst>
          </p:cNvPr>
          <p:cNvCxnSpPr>
            <a:cxnSpLocks/>
            <a:stCxn id="79" idx="0"/>
            <a:endCxn id="84" idx="4"/>
          </p:cNvCxnSpPr>
          <p:nvPr/>
        </p:nvCxnSpPr>
        <p:spPr>
          <a:xfrm flipH="1" flipV="1">
            <a:off x="8215416" y="4824000"/>
            <a:ext cx="12884" cy="4487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97EE81EA-6894-40B9-BC8B-CFF74B68824B}"/>
              </a:ext>
            </a:extLst>
          </p:cNvPr>
          <p:cNvCxnSpPr>
            <a:cxnSpLocks/>
            <a:stCxn id="79" idx="0"/>
            <a:endCxn id="83" idx="4"/>
          </p:cNvCxnSpPr>
          <p:nvPr/>
        </p:nvCxnSpPr>
        <p:spPr>
          <a:xfrm flipH="1" flipV="1">
            <a:off x="7682016" y="4824000"/>
            <a:ext cx="546284" cy="4487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96BE2DC2-1335-4320-BE68-0C242F994D61}"/>
              </a:ext>
            </a:extLst>
          </p:cNvPr>
          <p:cNvCxnSpPr>
            <a:cxnSpLocks/>
            <a:stCxn id="75" idx="0"/>
            <a:endCxn id="84" idx="4"/>
          </p:cNvCxnSpPr>
          <p:nvPr/>
        </p:nvCxnSpPr>
        <p:spPr>
          <a:xfrm flipV="1">
            <a:off x="7686949" y="4824000"/>
            <a:ext cx="528467" cy="4486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A494F1C6-83ED-4520-B2BC-3EAE46CD0F94}"/>
              </a:ext>
            </a:extLst>
          </p:cNvPr>
          <p:cNvCxnSpPr>
            <a:cxnSpLocks/>
            <a:stCxn id="78" idx="0"/>
            <a:endCxn id="83" idx="4"/>
          </p:cNvCxnSpPr>
          <p:nvPr/>
        </p:nvCxnSpPr>
        <p:spPr>
          <a:xfrm flipV="1">
            <a:off x="7153549" y="4824000"/>
            <a:ext cx="528467" cy="43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6F272D21-1AC2-4DBA-BC59-C6611D747CB4}"/>
              </a:ext>
            </a:extLst>
          </p:cNvPr>
          <p:cNvCxnSpPr>
            <a:cxnSpLocks/>
            <a:stCxn id="78" idx="0"/>
            <a:endCxn id="82" idx="4"/>
          </p:cNvCxnSpPr>
          <p:nvPr/>
        </p:nvCxnSpPr>
        <p:spPr>
          <a:xfrm flipH="1" flipV="1">
            <a:off x="7148616" y="4824000"/>
            <a:ext cx="4933" cy="43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09D99486-5371-43D2-B8B0-D2540D45155B}"/>
                  </a:ext>
                </a:extLst>
              </p:cNvPr>
              <p:cNvSpPr/>
              <p:nvPr/>
            </p:nvSpPr>
            <p:spPr>
              <a:xfrm>
                <a:off x="7602371" y="349162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9D99486-5371-43D2-B8B0-D2540D451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371" y="3491621"/>
                <a:ext cx="252000" cy="252000"/>
              </a:xfrm>
              <a:prstGeom prst="ellipse">
                <a:avLst/>
              </a:prstGeom>
              <a:blipFill>
                <a:blip r:embed="rId12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7F349292-A8EE-4FC7-A408-B946719D81A8}"/>
                  </a:ext>
                </a:extLst>
              </p:cNvPr>
              <p:cNvSpPr/>
              <p:nvPr/>
            </p:nvSpPr>
            <p:spPr>
              <a:xfrm>
                <a:off x="7093156" y="3477598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F349292-A8EE-4FC7-A408-B946719D8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56" y="3477598"/>
                <a:ext cx="252000" cy="252000"/>
              </a:xfrm>
              <a:prstGeom prst="ellipse">
                <a:avLst/>
              </a:prstGeom>
              <a:blipFill>
                <a:blip r:embed="rId13"/>
                <a:stretch>
                  <a:fillRect l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A47FB25-F382-4B82-8206-5A4FD7D4B976}"/>
                  </a:ext>
                </a:extLst>
              </p:cNvPr>
              <p:cNvSpPr/>
              <p:nvPr/>
            </p:nvSpPr>
            <p:spPr>
              <a:xfrm>
                <a:off x="8135771" y="3486834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A47FB25-F382-4B82-8206-5A4FD7D4B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771" y="3486834"/>
                <a:ext cx="252000" cy="252000"/>
              </a:xfrm>
              <a:prstGeom prst="ellipse">
                <a:avLst/>
              </a:prstGeom>
              <a:blipFill>
                <a:blip r:embed="rId14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1A9E962B-CE81-47F6-AAD5-D43BDED7D089}"/>
                  </a:ext>
                </a:extLst>
              </p:cNvPr>
              <p:cNvSpPr/>
              <p:nvPr/>
            </p:nvSpPr>
            <p:spPr>
              <a:xfrm>
                <a:off x="7597438" y="281355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A9E962B-CE81-47F6-AAD5-D43BDED7D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438" y="2813559"/>
                <a:ext cx="252000" cy="252000"/>
              </a:xfrm>
              <a:prstGeom prst="ellipse">
                <a:avLst/>
              </a:prstGeom>
              <a:blipFill>
                <a:blip r:embed="rId15"/>
                <a:stretch>
                  <a:fillRect l="-66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E24C5EDE-3D7F-4AC5-AD41-39922C3CD335}"/>
              </a:ext>
            </a:extLst>
          </p:cNvPr>
          <p:cNvCxnSpPr>
            <a:cxnSpLocks/>
            <a:stCxn id="99" idx="0"/>
            <a:endCxn id="102" idx="4"/>
          </p:cNvCxnSpPr>
          <p:nvPr/>
        </p:nvCxnSpPr>
        <p:spPr>
          <a:xfrm flipH="1" flipV="1">
            <a:off x="7723438" y="3065559"/>
            <a:ext cx="538333" cy="421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xmlns="" id="{C135D9DA-783C-431E-AB1E-C398FBC5DFE2}"/>
              </a:ext>
            </a:extLst>
          </p:cNvPr>
          <p:cNvCxnSpPr>
            <a:cxnSpLocks/>
            <a:stCxn id="98" idx="0"/>
            <a:endCxn id="102" idx="4"/>
          </p:cNvCxnSpPr>
          <p:nvPr/>
        </p:nvCxnSpPr>
        <p:spPr>
          <a:xfrm flipV="1">
            <a:off x="7219156" y="3065559"/>
            <a:ext cx="504282" cy="412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8D5980BE-3208-48BD-94CC-86431C9F114C}"/>
              </a:ext>
            </a:extLst>
          </p:cNvPr>
          <p:cNvCxnSpPr>
            <a:cxnSpLocks/>
            <a:stCxn id="96" idx="0"/>
            <a:endCxn id="102" idx="4"/>
          </p:cNvCxnSpPr>
          <p:nvPr/>
        </p:nvCxnSpPr>
        <p:spPr>
          <a:xfrm flipH="1" flipV="1">
            <a:off x="7723438" y="3065559"/>
            <a:ext cx="4933" cy="4260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B48D0DBE-80EC-4C28-AB78-80B5AB37F394}"/>
                  </a:ext>
                </a:extLst>
              </p:cNvPr>
              <p:cNvSpPr txBox="1"/>
              <p:nvPr/>
            </p:nvSpPr>
            <p:spPr>
              <a:xfrm>
                <a:off x="6769341" y="3810000"/>
                <a:ext cx="2256934" cy="27276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150" b="1" dirty="0">
                    <a:latin typeface="Sommet bold"/>
                    <a:cs typeface="+mn-cs"/>
                  </a:rPr>
                  <a:t>forms a b-triangle</a:t>
                </a:r>
                <a:endParaRPr kumimoji="0" lang="en-AU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48D0DBE-80EC-4C28-AB78-80B5AB37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341" y="3810000"/>
                <a:ext cx="2256934" cy="272767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93524010-226F-4CA5-B6B3-66792887EC3D}"/>
                  </a:ext>
                </a:extLst>
              </p:cNvPr>
              <p:cNvSpPr txBox="1"/>
              <p:nvPr/>
            </p:nvSpPr>
            <p:spPr>
              <a:xfrm>
                <a:off x="6777457" y="5556331"/>
                <a:ext cx="2256934" cy="27276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150" b="1" dirty="0">
                    <a:latin typeface="Sommet bold"/>
                    <a:cs typeface="+mn-cs"/>
                  </a:rPr>
                  <a:t>forms a c-triangle</a:t>
                </a:r>
                <a:endParaRPr kumimoji="0" lang="en-AU" sz="11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3524010-226F-4CA5-B6B3-66792887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57" y="5556331"/>
                <a:ext cx="2256934" cy="272767"/>
              </a:xfrm>
              <a:prstGeom prst="rect">
                <a:avLst/>
              </a:prstGeom>
              <a:blipFill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ontent Placeholder 1">
            <a:extLst>
              <a:ext uri="{FF2B5EF4-FFF2-40B4-BE49-F238E27FC236}">
                <a16:creationId xmlns:a16="http://schemas.microsoft.com/office/drawing/2014/main" xmlns="" id="{BB47FA7A-8FAC-4DA3-88E1-324CECD96412}"/>
              </a:ext>
            </a:extLst>
          </p:cNvPr>
          <p:cNvSpPr txBox="1">
            <a:spLocks/>
          </p:cNvSpPr>
          <p:nvPr/>
        </p:nvSpPr>
        <p:spPr>
          <a:xfrm>
            <a:off x="399634" y="4643414"/>
            <a:ext cx="6340640" cy="11477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Two types of supports for a </a:t>
            </a:r>
            <a:r>
              <a:rPr lang="en-US" altLang="zh-CN" dirty="0">
                <a:latin typeface="Brush Script MT" panose="03060802040406070304" pitchFamily="66" charset="0"/>
              </a:rPr>
              <a:t>P</a:t>
            </a:r>
            <a:r>
              <a:rPr lang="en-US" altLang="zh-CN" dirty="0"/>
              <a:t>-pair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b-support: number of b-triangles containing the </a:t>
            </a:r>
            <a:r>
              <a:rPr lang="en-AU" dirty="0">
                <a:latin typeface="Brush Script MT" panose="03060802040406070304" pitchFamily="66" charset="0"/>
              </a:rPr>
              <a:t>P</a:t>
            </a:r>
            <a:r>
              <a:rPr lang="en-AU" dirty="0"/>
              <a:t>-pair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c-support: number of c-triangles containing the </a:t>
            </a:r>
            <a:r>
              <a:rPr lang="en-AU" dirty="0">
                <a:latin typeface="Brush Script MT" panose="03060802040406070304" pitchFamily="66" charset="0"/>
              </a:rPr>
              <a:t>P</a:t>
            </a:r>
            <a:r>
              <a:rPr lang="en-AU" dirty="0"/>
              <a:t>-pair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FF7E9D36-C9F4-4F52-91F1-61E625758ED4}"/>
                  </a:ext>
                </a:extLst>
              </p:cNvPr>
              <p:cNvSpPr/>
              <p:nvPr/>
            </p:nvSpPr>
            <p:spPr>
              <a:xfrm>
                <a:off x="6511124" y="216505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F7E9D36-C9F4-4F52-91F1-61E62575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24" y="2165050"/>
                <a:ext cx="252000" cy="25200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50ECD40C-4783-4AD4-A694-0CCE9B53F0EF}"/>
                  </a:ext>
                </a:extLst>
              </p:cNvPr>
              <p:cNvSpPr/>
              <p:nvPr/>
            </p:nvSpPr>
            <p:spPr>
              <a:xfrm>
                <a:off x="7442900" y="216505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0ECD40C-4783-4AD4-A694-0CCE9B53F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900" y="2165050"/>
                <a:ext cx="252000" cy="25200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F17D7631-40C2-424B-A5DA-D2AF13B1D9F0}"/>
                  </a:ext>
                </a:extLst>
              </p:cNvPr>
              <p:cNvSpPr/>
              <p:nvPr/>
            </p:nvSpPr>
            <p:spPr>
              <a:xfrm>
                <a:off x="6988067" y="217300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F17D7631-40C2-424B-A5DA-D2AF13B1D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067" y="2173001"/>
                <a:ext cx="252000" cy="252000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2028639C-6DEB-40A2-9CE5-297FDBA5002F}"/>
                  </a:ext>
                </a:extLst>
              </p:cNvPr>
              <p:cNvSpPr/>
              <p:nvPr/>
            </p:nvSpPr>
            <p:spPr>
              <a:xfrm>
                <a:off x="6511124" y="15527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028639C-6DEB-40A2-9CE5-297FDBA50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24" y="1552729"/>
                <a:ext cx="252000" cy="252000"/>
              </a:xfrm>
              <a:prstGeom prst="ellipse">
                <a:avLst/>
              </a:prstGeom>
              <a:blipFill>
                <a:blip r:embed="rId21"/>
                <a:stretch>
                  <a:fillRect l="-434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E9D8B32E-D066-4C2B-8185-091CF2D7F9F3}"/>
                  </a:ext>
                </a:extLst>
              </p:cNvPr>
              <p:cNvSpPr/>
              <p:nvPr/>
            </p:nvSpPr>
            <p:spPr>
              <a:xfrm>
                <a:off x="7908051" y="2182237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9D8B32E-D066-4C2B-8185-091CF2D7F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051" y="2182237"/>
                <a:ext cx="252000" cy="252000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379E3AB5-9106-436E-AAF0-8099E637DEBF}"/>
                  </a:ext>
                </a:extLst>
              </p:cNvPr>
              <p:cNvSpPr/>
              <p:nvPr/>
            </p:nvSpPr>
            <p:spPr>
              <a:xfrm>
                <a:off x="8350169" y="2162329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79E3AB5-9106-436E-AAF0-8099E637D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169" y="2162329"/>
                <a:ext cx="252000" cy="252000"/>
              </a:xfrm>
              <a:prstGeom prst="ellipse">
                <a:avLst/>
              </a:prstGeom>
              <a:blipFill>
                <a:blip r:embed="rId23"/>
                <a:stretch>
                  <a:fillRect r="-434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EE81A83A-453C-47DC-B1B2-82EE43527641}"/>
                  </a:ext>
                </a:extLst>
              </p:cNvPr>
              <p:cNvSpPr/>
              <p:nvPr/>
            </p:nvSpPr>
            <p:spPr>
              <a:xfrm>
                <a:off x="8815800" y="2162329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E81A83A-453C-47DC-B1B2-82EE435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00" y="2162329"/>
                <a:ext cx="252000" cy="252000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308B10F9-634F-4EF3-AEAF-091B57D3ED7F}"/>
                  </a:ext>
                </a:extLst>
              </p:cNvPr>
              <p:cNvSpPr/>
              <p:nvPr/>
            </p:nvSpPr>
            <p:spPr>
              <a:xfrm>
                <a:off x="6988067" y="15527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08B10F9-634F-4EF3-AEAF-091B57D3E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067" y="1552729"/>
                <a:ext cx="252000" cy="252000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4A6487A3-EB9D-43A1-8D6E-27EF72C98196}"/>
                  </a:ext>
                </a:extLst>
              </p:cNvPr>
              <p:cNvSpPr/>
              <p:nvPr/>
            </p:nvSpPr>
            <p:spPr>
              <a:xfrm>
                <a:off x="7442900" y="15527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A6487A3-EB9D-43A1-8D6E-27EF72C98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900" y="1552729"/>
                <a:ext cx="252000" cy="25200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92DD22E0-D2B1-4D86-BB04-FF4C0E0C41ED}"/>
                  </a:ext>
                </a:extLst>
              </p:cNvPr>
              <p:cNvSpPr/>
              <p:nvPr/>
            </p:nvSpPr>
            <p:spPr>
              <a:xfrm>
                <a:off x="6985700" y="107604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92DD22E0-D2B1-4D86-BB04-FF4C0E0C4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700" y="1076040"/>
                <a:ext cx="252000" cy="25200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861DED61-9059-40FD-9EAE-85E4EA2895AC}"/>
                  </a:ext>
                </a:extLst>
              </p:cNvPr>
              <p:cNvSpPr/>
              <p:nvPr/>
            </p:nvSpPr>
            <p:spPr>
              <a:xfrm>
                <a:off x="8281100" y="10668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61DED61-9059-40FD-9EAE-85E4EA289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100" y="1066800"/>
                <a:ext cx="252000" cy="25200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xmlns="" id="{62405C3A-F106-4B51-95C1-F09D36CEF9A8}"/>
              </a:ext>
            </a:extLst>
          </p:cNvPr>
          <p:cNvCxnSpPr>
            <a:cxnSpLocks/>
            <a:stCxn id="116" idx="0"/>
            <a:endCxn id="122" idx="3"/>
          </p:cNvCxnSpPr>
          <p:nvPr/>
        </p:nvCxnSpPr>
        <p:spPr>
          <a:xfrm flipV="1">
            <a:off x="6637124" y="1291135"/>
            <a:ext cx="385481" cy="261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A8B742B3-8288-4027-840B-10F80E5CADB2}"/>
              </a:ext>
            </a:extLst>
          </p:cNvPr>
          <p:cNvCxnSpPr>
            <a:cxnSpLocks/>
            <a:stCxn id="120" idx="0"/>
            <a:endCxn id="122" idx="4"/>
          </p:cNvCxnSpPr>
          <p:nvPr/>
        </p:nvCxnSpPr>
        <p:spPr>
          <a:xfrm flipH="1" flipV="1">
            <a:off x="7111700" y="1328040"/>
            <a:ext cx="2367" cy="224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xmlns="" id="{F6EAC4CC-A49E-4102-8971-D22B0ADCB325}"/>
              </a:ext>
            </a:extLst>
          </p:cNvPr>
          <p:cNvCxnSpPr>
            <a:cxnSpLocks/>
            <a:stCxn id="121" idx="0"/>
            <a:endCxn id="122" idx="5"/>
          </p:cNvCxnSpPr>
          <p:nvPr/>
        </p:nvCxnSpPr>
        <p:spPr>
          <a:xfrm flipH="1" flipV="1">
            <a:off x="7200795" y="1291135"/>
            <a:ext cx="368105" cy="261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F4ECA1D7-BA9E-4D8D-B645-890AD5144489}"/>
                  </a:ext>
                </a:extLst>
              </p:cNvPr>
              <p:cNvSpPr/>
              <p:nvPr/>
            </p:nvSpPr>
            <p:spPr>
              <a:xfrm>
                <a:off x="7900100" y="15527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4ECA1D7-BA9E-4D8D-B645-890AD5144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100" y="1552729"/>
                <a:ext cx="252000" cy="25200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xmlns="" id="{35F5E1EB-AB4C-4A68-B980-8DD6120DE204}"/>
              </a:ext>
            </a:extLst>
          </p:cNvPr>
          <p:cNvCxnSpPr>
            <a:cxnSpLocks/>
            <a:stCxn id="113" idx="0"/>
            <a:endCxn id="116" idx="4"/>
          </p:cNvCxnSpPr>
          <p:nvPr/>
        </p:nvCxnSpPr>
        <p:spPr>
          <a:xfrm flipV="1">
            <a:off x="6637124" y="1804729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9A346F6A-89E1-49FF-A22F-23AA4C7F43AD}"/>
              </a:ext>
            </a:extLst>
          </p:cNvPr>
          <p:cNvCxnSpPr>
            <a:cxnSpLocks/>
            <a:stCxn id="115" idx="0"/>
            <a:endCxn id="116" idx="4"/>
          </p:cNvCxnSpPr>
          <p:nvPr/>
        </p:nvCxnSpPr>
        <p:spPr>
          <a:xfrm flipH="1" flipV="1">
            <a:off x="6637124" y="1804729"/>
            <a:ext cx="476943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A4E4113C-BC98-4C88-BEDC-3A3CCBF1301A}"/>
              </a:ext>
            </a:extLst>
          </p:cNvPr>
          <p:cNvCxnSpPr>
            <a:cxnSpLocks/>
            <a:stCxn id="114" idx="0"/>
            <a:endCxn id="120" idx="4"/>
          </p:cNvCxnSpPr>
          <p:nvPr/>
        </p:nvCxnSpPr>
        <p:spPr>
          <a:xfrm flipH="1" flipV="1">
            <a:off x="7114067" y="1804729"/>
            <a:ext cx="454833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xmlns="" id="{DF444101-6F9E-4EA7-8247-F2EC5F695EF6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7568900" y="1804729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1A636080-33E3-4DFD-834A-738E95115446}"/>
              </a:ext>
            </a:extLst>
          </p:cNvPr>
          <p:cNvCxnSpPr>
            <a:cxnSpLocks/>
            <a:stCxn id="127" idx="0"/>
            <a:endCxn id="123" idx="3"/>
          </p:cNvCxnSpPr>
          <p:nvPr/>
        </p:nvCxnSpPr>
        <p:spPr>
          <a:xfrm flipV="1">
            <a:off x="8026100" y="1281895"/>
            <a:ext cx="291905" cy="270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xmlns="" id="{02326CB9-FC43-4F73-BF80-33FBADB49365}"/>
                  </a:ext>
                </a:extLst>
              </p:cNvPr>
              <p:cNvSpPr/>
              <p:nvPr/>
            </p:nvSpPr>
            <p:spPr>
              <a:xfrm>
                <a:off x="8585900" y="15527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2326CB9-FC43-4F73-BF80-33FBADB49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00" y="1552729"/>
                <a:ext cx="252000" cy="252000"/>
              </a:xfrm>
              <a:prstGeom prst="ellipse">
                <a:avLst/>
              </a:prstGeom>
              <a:blipFill>
                <a:blip r:embed="rId30"/>
                <a:stretch>
                  <a:fillRect l="-434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xmlns="" id="{EA2A4D7A-6234-4D45-AB7A-09A740D0D069}"/>
              </a:ext>
            </a:extLst>
          </p:cNvPr>
          <p:cNvCxnSpPr>
            <a:cxnSpLocks/>
            <a:stCxn id="133" idx="0"/>
            <a:endCxn id="123" idx="5"/>
          </p:cNvCxnSpPr>
          <p:nvPr/>
        </p:nvCxnSpPr>
        <p:spPr>
          <a:xfrm flipH="1" flipV="1">
            <a:off x="8496195" y="1281895"/>
            <a:ext cx="215705" cy="270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E594669A-E777-460B-9B9A-F503C30B12D0}"/>
              </a:ext>
            </a:extLst>
          </p:cNvPr>
          <p:cNvCxnSpPr>
            <a:cxnSpLocks/>
            <a:stCxn id="117" idx="0"/>
            <a:endCxn id="127" idx="4"/>
          </p:cNvCxnSpPr>
          <p:nvPr/>
        </p:nvCxnSpPr>
        <p:spPr>
          <a:xfrm flipH="1" flipV="1">
            <a:off x="8026100" y="1804729"/>
            <a:ext cx="7951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xmlns="" id="{535DF7B6-9FAA-44C6-A7DF-42F86121E0A6}"/>
              </a:ext>
            </a:extLst>
          </p:cNvPr>
          <p:cNvCxnSpPr>
            <a:cxnSpLocks/>
            <a:stCxn id="117" idx="0"/>
            <a:endCxn id="121" idx="4"/>
          </p:cNvCxnSpPr>
          <p:nvPr/>
        </p:nvCxnSpPr>
        <p:spPr>
          <a:xfrm flipH="1" flipV="1">
            <a:off x="7568900" y="1804729"/>
            <a:ext cx="465151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="" id="{4D66A128-132D-4696-8813-8BF1059BFFB3}"/>
              </a:ext>
            </a:extLst>
          </p:cNvPr>
          <p:cNvCxnSpPr>
            <a:cxnSpLocks/>
            <a:stCxn id="113" idx="0"/>
            <a:endCxn id="120" idx="4"/>
          </p:cNvCxnSpPr>
          <p:nvPr/>
        </p:nvCxnSpPr>
        <p:spPr>
          <a:xfrm flipV="1">
            <a:off x="6637124" y="1804729"/>
            <a:ext cx="476943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xmlns="" id="{7169B5FF-35A9-4B6E-89A6-7F74E696525A}"/>
              </a:ext>
            </a:extLst>
          </p:cNvPr>
          <p:cNvCxnSpPr>
            <a:cxnSpLocks/>
            <a:stCxn id="117" idx="0"/>
            <a:endCxn id="133" idx="3"/>
          </p:cNvCxnSpPr>
          <p:nvPr/>
        </p:nvCxnSpPr>
        <p:spPr>
          <a:xfrm flipV="1">
            <a:off x="8034051" y="1767824"/>
            <a:ext cx="588754" cy="4144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xmlns="" id="{639ABB7A-C0B0-4FF5-A574-7BE9D698C494}"/>
              </a:ext>
            </a:extLst>
          </p:cNvPr>
          <p:cNvCxnSpPr>
            <a:cxnSpLocks/>
            <a:stCxn id="118" idx="0"/>
            <a:endCxn id="133" idx="4"/>
          </p:cNvCxnSpPr>
          <p:nvPr/>
        </p:nvCxnSpPr>
        <p:spPr>
          <a:xfrm flipV="1">
            <a:off x="8476169" y="1804729"/>
            <a:ext cx="235731" cy="3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7572E9BB-0B31-4884-92FC-EEB688EC160B}"/>
              </a:ext>
            </a:extLst>
          </p:cNvPr>
          <p:cNvCxnSpPr>
            <a:cxnSpLocks/>
            <a:stCxn id="119" idx="0"/>
            <a:endCxn id="133" idx="4"/>
          </p:cNvCxnSpPr>
          <p:nvPr/>
        </p:nvCxnSpPr>
        <p:spPr>
          <a:xfrm flipH="1" flipV="1">
            <a:off x="8711900" y="1804729"/>
            <a:ext cx="229900" cy="3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xmlns="" id="{78395EAE-F82D-4E1D-B100-C6B943DA47C9}"/>
              </a:ext>
            </a:extLst>
          </p:cNvPr>
          <p:cNvCxnSpPr>
            <a:cxnSpLocks/>
            <a:stCxn id="114" idx="0"/>
            <a:endCxn id="127" idx="4"/>
          </p:cNvCxnSpPr>
          <p:nvPr/>
        </p:nvCxnSpPr>
        <p:spPr>
          <a:xfrm flipV="1">
            <a:off x="7568900" y="1804729"/>
            <a:ext cx="45720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2C7E29B1-00E5-4ADD-B558-27ABA58D7F48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V="1">
            <a:off x="7114067" y="1804729"/>
            <a:ext cx="454833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xmlns="" id="{7228BFC3-EC7C-4D8E-BFCF-01883D4D6F8D}"/>
              </a:ext>
            </a:extLst>
          </p:cNvPr>
          <p:cNvCxnSpPr>
            <a:cxnSpLocks/>
            <a:stCxn id="115" idx="0"/>
            <a:endCxn id="120" idx="4"/>
          </p:cNvCxnSpPr>
          <p:nvPr/>
        </p:nvCxnSpPr>
        <p:spPr>
          <a:xfrm flipV="1">
            <a:off x="7114067" y="1804729"/>
            <a:ext cx="0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xmlns="" id="{7E368A27-3D81-4924-8216-E0FF1978D63D}"/>
              </a:ext>
            </a:extLst>
          </p:cNvPr>
          <p:cNvCxnSpPr>
            <a:cxnSpLocks/>
            <a:stCxn id="113" idx="0"/>
            <a:endCxn id="121" idx="4"/>
          </p:cNvCxnSpPr>
          <p:nvPr/>
        </p:nvCxnSpPr>
        <p:spPr>
          <a:xfrm flipV="1">
            <a:off x="6637124" y="1804729"/>
            <a:ext cx="931776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E0F400E7-9690-4BD0-8E8A-870BDF0D51BC}"/>
              </a:ext>
            </a:extLst>
          </p:cNvPr>
          <p:cNvCxnSpPr>
            <a:cxnSpLocks/>
            <a:stCxn id="117" idx="0"/>
            <a:endCxn id="120" idx="4"/>
          </p:cNvCxnSpPr>
          <p:nvPr/>
        </p:nvCxnSpPr>
        <p:spPr>
          <a:xfrm flipH="1" flipV="1">
            <a:off x="7114067" y="1804729"/>
            <a:ext cx="919984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188EA123-37A8-EB46-9AA2-A0A58869649D}"/>
              </a:ext>
            </a:extLst>
          </p:cNvPr>
          <p:cNvSpPr/>
          <p:nvPr/>
        </p:nvSpPr>
        <p:spPr>
          <a:xfrm>
            <a:off x="1447800" y="3657600"/>
            <a:ext cx="4274624" cy="5711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c-triangle is a b-triangle!</a:t>
            </a:r>
            <a:endParaRPr kumimoji="1" lang="zh-CN" altLang="en-US" dirty="0"/>
          </a:p>
        </p:txBody>
      </p: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xmlns="" id="{9BA8BB1E-4C7C-4881-917D-ED1012035B77}"/>
              </a:ext>
            </a:extLst>
          </p:cNvPr>
          <p:cNvSpPr txBox="1">
            <a:spLocks/>
          </p:cNvSpPr>
          <p:nvPr/>
        </p:nvSpPr>
        <p:spPr>
          <a:xfrm>
            <a:off x="373574" y="1828800"/>
            <a:ext cx="5265225" cy="25815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AU" dirty="0">
              <a:latin typeface="Brush Script MT" panose="03060802040406070304" pitchFamily="66" charset="0"/>
            </a:endParaRPr>
          </a:p>
          <a:p>
            <a:r>
              <a:rPr lang="en-AU" altLang="zh-CN" dirty="0"/>
              <a:t>Circle triangle, or c-triangle</a:t>
            </a:r>
            <a:endParaRPr lang="en-US" altLang="zh-CN" dirty="0"/>
          </a:p>
          <a:p>
            <a:pPr lvl="1"/>
            <a:r>
              <a:rPr lang="en-AU" altLang="zh-CN" dirty="0"/>
              <a:t>Three vertices form a c-triangle, if each pair is connected by an instance of </a:t>
            </a:r>
            <a:r>
              <a:rPr lang="en-AU" altLang="zh-CN" dirty="0">
                <a:latin typeface="Brush Script MT" panose="03060802040406070304" pitchFamily="66" charset="0"/>
              </a:rPr>
              <a:t>P, </a:t>
            </a:r>
            <a:r>
              <a:rPr lang="en-AU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three paths for a circle</a:t>
            </a:r>
          </a:p>
          <a:p>
            <a:pPr lvl="1"/>
            <a:endParaRPr lang="en-AU" dirty="0"/>
          </a:p>
        </p:txBody>
      </p:sp>
      <p:sp>
        <p:nvSpPr>
          <p:cNvPr id="61" name="圆角矩形 4">
            <a:extLst>
              <a:ext uri="{FF2B5EF4-FFF2-40B4-BE49-F238E27FC236}">
                <a16:creationId xmlns:a16="http://schemas.microsoft.com/office/drawing/2014/main" xmlns="" id="{ADBE6A78-1020-47D4-92D3-30F99FE24818}"/>
              </a:ext>
            </a:extLst>
          </p:cNvPr>
          <p:cNvSpPr/>
          <p:nvPr/>
        </p:nvSpPr>
        <p:spPr>
          <a:xfrm>
            <a:off x="1447800" y="2136073"/>
            <a:ext cx="4274624" cy="5711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Weak cohesiveness!</a:t>
            </a:r>
            <a:endParaRPr kumimoji="1" lang="zh-CN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F10995A-28B3-42A2-8D0D-67A144BB4F0A}"/>
              </a:ext>
            </a:extLst>
          </p:cNvPr>
          <p:cNvSpPr txBox="1"/>
          <p:nvPr/>
        </p:nvSpPr>
        <p:spPr>
          <a:xfrm>
            <a:off x="7219156" y="2459238"/>
            <a:ext cx="106853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 simple HIN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5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96" grpId="0" animBg="1"/>
      <p:bldP spid="98" grpId="0" animBg="1"/>
      <p:bldP spid="99" grpId="0" animBg="1"/>
      <p:bldP spid="102" grpId="0" animBg="1"/>
      <p:bldP spid="106" grpId="0"/>
      <p:bldP spid="108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7" grpId="0" animBg="1"/>
      <p:bldP spid="133" grpId="0" animBg="1"/>
      <p:bldP spid="5" grpId="0" animBg="1"/>
      <p:bldP spid="60" grpId="0" uiExpand="1" build="p"/>
      <p:bldP spid="61" grpId="0" animBg="1"/>
      <p:bldP spid="61" grpId="1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B550CEAB-74B0-4EBA-9CE4-54303B56E7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8" y="1495325"/>
                <a:ext cx="4648201" cy="3762475"/>
              </a:xfrm>
            </p:spPr>
            <p:txBody>
              <a:bodyPr/>
              <a:lstStyle/>
              <a:p>
                <a:r>
                  <a:rPr lang="en-AU" dirty="0"/>
                  <a:t>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)-</a:t>
                </a:r>
                <a:r>
                  <a:rPr lang="en-AU" dirty="0" err="1"/>
                  <a:t>Btruss</a:t>
                </a:r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-</a:t>
                </a:r>
                <a:r>
                  <a:rPr lang="en-AU" dirty="0" err="1"/>
                  <a:t>Btruss</a:t>
                </a:r>
                <a:endParaRPr lang="en-AU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Based on b-triangle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The largest set of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Each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 has a b-support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AU" dirty="0"/>
                  <a:t> or more</a:t>
                </a:r>
              </a:p>
              <a:p>
                <a:pPr marL="0" indent="0">
                  <a:buNone/>
                </a:pPr>
                <a:endParaRPr lang="en-AU" i="1" dirty="0">
                  <a:latin typeface="Cambria Math" panose="02040503050406030204" pitchFamily="18" charset="0"/>
                </a:endParaRPr>
              </a:p>
              <a:p>
                <a:r>
                  <a:rPr lang="en-AU" b="0" dirty="0"/>
                  <a:t>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)-</a:t>
                </a:r>
                <a:r>
                  <a:rPr lang="en-AU" dirty="0" err="1"/>
                  <a:t>Ctruss</a:t>
                </a:r>
                <a:r>
                  <a:rPr lang="en-AU" dirty="0"/>
                  <a:t>, 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dirty="0"/>
                  <a:t>-</a:t>
                </a:r>
                <a:r>
                  <a:rPr lang="en-AU" dirty="0" err="1"/>
                  <a:t>Ctruss</a:t>
                </a:r>
                <a:endParaRPr lang="en-AU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Based on c-triangle</a:t>
                </a:r>
                <a:endParaRPr lang="en-AU" u="sng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The largest set of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AU" dirty="0"/>
                  <a:t>Each </a:t>
                </a:r>
                <a:r>
                  <a:rPr lang="en-AU" dirty="0">
                    <a:latin typeface="Brush Script MT" panose="03060802040406070304" pitchFamily="66" charset="0"/>
                  </a:rPr>
                  <a:t>P</a:t>
                </a:r>
                <a:r>
                  <a:rPr lang="en-AU" dirty="0"/>
                  <a:t>-pair has a c-support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or more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50CEAB-74B0-4EBA-9CE4-54303B56E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8" y="1495325"/>
                <a:ext cx="4648201" cy="3762475"/>
              </a:xfrm>
              <a:blipFill>
                <a:blip r:embed="rId6"/>
                <a:stretch>
                  <a:fillRect l="-1093" t="-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D900D-2F0A-475B-8E20-72B6A563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define truss over HINs?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7F3216-F21C-4054-BE61-D13679033786}"/>
              </a:ext>
            </a:extLst>
          </p:cNvPr>
          <p:cNvSpPr txBox="1"/>
          <p:nvPr/>
        </p:nvSpPr>
        <p:spPr>
          <a:xfrm>
            <a:off x="7825859" y="4828041"/>
            <a:ext cx="1109964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The 3-Ctruss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E6603599-C89F-484D-9FDC-44CEBF8AC67B}"/>
              </a:ext>
            </a:extLst>
          </p:cNvPr>
          <p:cNvSpPr txBox="1"/>
          <p:nvPr/>
        </p:nvSpPr>
        <p:spPr>
          <a:xfrm>
            <a:off x="5863748" y="4836096"/>
            <a:ext cx="993321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The 3-Btruss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98838C23-4CB9-467B-9AF7-313A11186321}"/>
                  </a:ext>
                </a:extLst>
              </p:cNvPr>
              <p:cNvSpPr/>
              <p:nvPr/>
            </p:nvSpPr>
            <p:spPr>
              <a:xfrm>
                <a:off x="5335469" y="418809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98838C23-4CB9-467B-9AF7-313A11186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69" y="4188096"/>
                <a:ext cx="252000" cy="252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xmlns="" id="{165EA220-1A01-4412-9E13-2E1FD479D2A9}"/>
                  </a:ext>
                </a:extLst>
              </p:cNvPr>
              <p:cNvSpPr/>
              <p:nvPr/>
            </p:nvSpPr>
            <p:spPr>
              <a:xfrm>
                <a:off x="5767469" y="458409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65EA220-1A01-4412-9E13-2E1FD479D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469" y="4584096"/>
                <a:ext cx="252000" cy="252000"/>
              </a:xfrm>
              <a:prstGeom prst="ellipse">
                <a:avLst/>
              </a:prstGeom>
              <a:blipFill>
                <a:blip r:embed="rId8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6C0E490B-BFC9-4853-9BF5-E77C902903EA}"/>
                  </a:ext>
                </a:extLst>
              </p:cNvPr>
              <p:cNvSpPr/>
              <p:nvPr/>
            </p:nvSpPr>
            <p:spPr>
              <a:xfrm>
                <a:off x="5767469" y="375609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C0E490B-BFC9-4853-9BF5-E77C90290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469" y="3756096"/>
                <a:ext cx="252000" cy="252000"/>
              </a:xfrm>
              <a:prstGeom prst="ellipse">
                <a:avLst/>
              </a:prstGeom>
              <a:blipFill>
                <a:blip r:embed="rId9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20303620-8D3C-4F4C-8631-F2382EEAAD96}"/>
                  </a:ext>
                </a:extLst>
              </p:cNvPr>
              <p:cNvSpPr/>
              <p:nvPr/>
            </p:nvSpPr>
            <p:spPr>
              <a:xfrm>
                <a:off x="6199469" y="418809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20303620-8D3C-4F4C-8631-F2382EEAA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69" y="4188096"/>
                <a:ext cx="252000" cy="252000"/>
              </a:xfrm>
              <a:prstGeom prst="ellipse">
                <a:avLst/>
              </a:prstGeom>
              <a:blipFill>
                <a:blip r:embed="rId10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8C98193D-9FEE-42C5-9164-D031DA5E9491}"/>
              </a:ext>
            </a:extLst>
          </p:cNvPr>
          <p:cNvCxnSpPr>
            <a:cxnSpLocks/>
            <a:stCxn id="139" idx="0"/>
            <a:endCxn id="140" idx="4"/>
          </p:cNvCxnSpPr>
          <p:nvPr/>
        </p:nvCxnSpPr>
        <p:spPr>
          <a:xfrm flipV="1">
            <a:off x="5893469" y="4008096"/>
            <a:ext cx="0" cy="5760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xmlns="" id="{B3242EDC-2FE3-4D66-BAB2-741E6474AD1D}"/>
              </a:ext>
            </a:extLst>
          </p:cNvPr>
          <p:cNvCxnSpPr>
            <a:cxnSpLocks/>
            <a:stCxn id="138" idx="6"/>
            <a:endCxn id="141" idx="2"/>
          </p:cNvCxnSpPr>
          <p:nvPr/>
        </p:nvCxnSpPr>
        <p:spPr>
          <a:xfrm>
            <a:off x="5587469" y="4314096"/>
            <a:ext cx="6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xmlns="" id="{96308D8E-4D71-4A18-868D-8957594B90CC}"/>
              </a:ext>
            </a:extLst>
          </p:cNvPr>
          <p:cNvCxnSpPr>
            <a:cxnSpLocks/>
            <a:stCxn id="138" idx="5"/>
            <a:endCxn id="139" idx="1"/>
          </p:cNvCxnSpPr>
          <p:nvPr/>
        </p:nvCxnSpPr>
        <p:spPr>
          <a:xfrm>
            <a:off x="5550564" y="4403191"/>
            <a:ext cx="253810" cy="217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1A2020AB-40A2-43D6-9AEA-E34696E05FE2}"/>
              </a:ext>
            </a:extLst>
          </p:cNvPr>
          <p:cNvCxnSpPr>
            <a:cxnSpLocks/>
            <a:stCxn id="141" idx="3"/>
            <a:endCxn id="139" idx="7"/>
          </p:cNvCxnSpPr>
          <p:nvPr/>
        </p:nvCxnSpPr>
        <p:spPr>
          <a:xfrm flipH="1">
            <a:off x="5982564" y="4403191"/>
            <a:ext cx="253810" cy="217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xmlns="" id="{20E7A230-F1B5-4948-B00B-BB8C00936896}"/>
              </a:ext>
            </a:extLst>
          </p:cNvPr>
          <p:cNvCxnSpPr>
            <a:cxnSpLocks/>
            <a:stCxn id="141" idx="1"/>
            <a:endCxn id="140" idx="5"/>
          </p:cNvCxnSpPr>
          <p:nvPr/>
        </p:nvCxnSpPr>
        <p:spPr>
          <a:xfrm flipH="1" flipV="1">
            <a:off x="5982564" y="3971191"/>
            <a:ext cx="253810" cy="253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xmlns="" id="{7521BFDD-65FB-42BD-8E17-A9A433CA7921}"/>
              </a:ext>
            </a:extLst>
          </p:cNvPr>
          <p:cNvCxnSpPr>
            <a:cxnSpLocks/>
            <a:stCxn id="140" idx="3"/>
            <a:endCxn id="138" idx="7"/>
          </p:cNvCxnSpPr>
          <p:nvPr/>
        </p:nvCxnSpPr>
        <p:spPr>
          <a:xfrm flipH="1">
            <a:off x="5550564" y="3971191"/>
            <a:ext cx="253810" cy="253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78B669CB-4CC9-405A-B8BF-B60066BF370A}"/>
                  </a:ext>
                </a:extLst>
              </p:cNvPr>
              <p:cNvSpPr/>
              <p:nvPr/>
            </p:nvSpPr>
            <p:spPr>
              <a:xfrm>
                <a:off x="6857069" y="375609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8B669CB-4CC9-405A-B8BF-B60066BF3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069" y="3756096"/>
                <a:ext cx="252000" cy="252000"/>
              </a:xfrm>
              <a:prstGeom prst="ellipse">
                <a:avLst/>
              </a:prstGeom>
              <a:blipFill>
                <a:blip r:embed="rId11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897FE2E1-4EBB-4F5E-8BBC-11CA2AB52B15}"/>
                  </a:ext>
                </a:extLst>
              </p:cNvPr>
              <p:cNvSpPr/>
              <p:nvPr/>
            </p:nvSpPr>
            <p:spPr>
              <a:xfrm>
                <a:off x="6857069" y="4584096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97FE2E1-4EBB-4F5E-8BBC-11CA2AB52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069" y="4584096"/>
                <a:ext cx="252000" cy="252000"/>
              </a:xfrm>
              <a:prstGeom prst="ellipse">
                <a:avLst/>
              </a:prstGeom>
              <a:blipFill>
                <a:blip r:embed="rId12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xmlns="" id="{7195790F-C4DC-4FCE-BB63-1D7CD106BDF3}"/>
              </a:ext>
            </a:extLst>
          </p:cNvPr>
          <p:cNvCxnSpPr>
            <a:cxnSpLocks/>
            <a:stCxn id="148" idx="3"/>
            <a:endCxn id="141" idx="6"/>
          </p:cNvCxnSpPr>
          <p:nvPr/>
        </p:nvCxnSpPr>
        <p:spPr>
          <a:xfrm flipH="1">
            <a:off x="6451469" y="3971191"/>
            <a:ext cx="442505" cy="34290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xmlns="" id="{D2625FAC-4440-47F3-9345-355CE2D5A129}"/>
              </a:ext>
            </a:extLst>
          </p:cNvPr>
          <p:cNvCxnSpPr>
            <a:cxnSpLocks/>
            <a:stCxn id="149" idx="0"/>
            <a:endCxn id="148" idx="4"/>
          </p:cNvCxnSpPr>
          <p:nvPr/>
        </p:nvCxnSpPr>
        <p:spPr>
          <a:xfrm flipV="1">
            <a:off x="6983069" y="4008096"/>
            <a:ext cx="0" cy="5760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xmlns="" id="{A04474CA-BE59-4FD7-B238-CBA1AD8046A6}"/>
              </a:ext>
            </a:extLst>
          </p:cNvPr>
          <p:cNvCxnSpPr>
            <a:cxnSpLocks/>
            <a:stCxn id="141" idx="6"/>
            <a:endCxn id="149" idx="1"/>
          </p:cNvCxnSpPr>
          <p:nvPr/>
        </p:nvCxnSpPr>
        <p:spPr>
          <a:xfrm>
            <a:off x="6451469" y="4314096"/>
            <a:ext cx="442505" cy="30690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BC8E10B2-1FE4-4222-B2F9-CB15DFB13615}"/>
                  </a:ext>
                </a:extLst>
              </p:cNvPr>
              <p:cNvSpPr/>
              <p:nvPr/>
            </p:nvSpPr>
            <p:spPr>
              <a:xfrm>
                <a:off x="7824029" y="415119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C8E10B2-1FE4-4222-B2F9-CB15DFB13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29" y="4151191"/>
                <a:ext cx="252000" cy="2520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1BD32F6F-AF8E-4B43-90E4-87BD40F7E81D}"/>
                  </a:ext>
                </a:extLst>
              </p:cNvPr>
              <p:cNvSpPr/>
              <p:nvPr/>
            </p:nvSpPr>
            <p:spPr>
              <a:xfrm>
                <a:off x="8256029" y="454719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1BD32F6F-AF8E-4B43-90E4-87BD40F7E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9" y="4547191"/>
                <a:ext cx="252000" cy="252000"/>
              </a:xfrm>
              <a:prstGeom prst="ellipse">
                <a:avLst/>
              </a:prstGeom>
              <a:blipFill>
                <a:blip r:embed="rId14"/>
                <a:stretch>
                  <a:fillRect r="-22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1CF047F5-863A-4E38-94D0-6756B9830543}"/>
                  </a:ext>
                </a:extLst>
              </p:cNvPr>
              <p:cNvSpPr/>
              <p:nvPr/>
            </p:nvSpPr>
            <p:spPr>
              <a:xfrm>
                <a:off x="8256029" y="371919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1CF047F5-863A-4E38-94D0-6756B9830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29" y="3719191"/>
                <a:ext cx="252000" cy="252000"/>
              </a:xfrm>
              <a:prstGeom prst="ellipse">
                <a:avLst/>
              </a:prstGeom>
              <a:blipFill>
                <a:blip r:embed="rId15"/>
                <a:stretch>
                  <a:fillRect r="-22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B9FC853D-F7F7-4B0A-8E1F-5A25031F80EB}"/>
                  </a:ext>
                </a:extLst>
              </p:cNvPr>
              <p:cNvSpPr/>
              <p:nvPr/>
            </p:nvSpPr>
            <p:spPr>
              <a:xfrm>
                <a:off x="8688029" y="415119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9FC853D-F7F7-4B0A-8E1F-5A25031F8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029" y="4151191"/>
                <a:ext cx="252000" cy="252000"/>
              </a:xfrm>
              <a:prstGeom prst="ellipse">
                <a:avLst/>
              </a:prstGeom>
              <a:blipFill>
                <a:blip r:embed="rId16"/>
                <a:stretch>
                  <a:fillRect l="-22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xmlns="" id="{209D885F-ECA2-469A-AD64-D6C627409B23}"/>
              </a:ext>
            </a:extLst>
          </p:cNvPr>
          <p:cNvCxnSpPr>
            <a:cxnSpLocks/>
            <a:stCxn id="154" idx="0"/>
            <a:endCxn id="155" idx="4"/>
          </p:cNvCxnSpPr>
          <p:nvPr/>
        </p:nvCxnSpPr>
        <p:spPr>
          <a:xfrm flipV="1">
            <a:off x="8382029" y="3971191"/>
            <a:ext cx="0" cy="5760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xmlns="" id="{1D1921A6-EF24-49A7-B32D-9F0850F6A8BB}"/>
              </a:ext>
            </a:extLst>
          </p:cNvPr>
          <p:cNvCxnSpPr>
            <a:cxnSpLocks/>
            <a:stCxn id="153" idx="6"/>
            <a:endCxn id="156" idx="2"/>
          </p:cNvCxnSpPr>
          <p:nvPr/>
        </p:nvCxnSpPr>
        <p:spPr>
          <a:xfrm>
            <a:off x="8076029" y="4277191"/>
            <a:ext cx="6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xmlns="" id="{D827AE95-F2BD-4DAB-AFF0-CC3CC6B673F6}"/>
              </a:ext>
            </a:extLst>
          </p:cNvPr>
          <p:cNvCxnSpPr>
            <a:cxnSpLocks/>
            <a:stCxn id="153" idx="5"/>
            <a:endCxn id="154" idx="1"/>
          </p:cNvCxnSpPr>
          <p:nvPr/>
        </p:nvCxnSpPr>
        <p:spPr>
          <a:xfrm>
            <a:off x="8039124" y="4366286"/>
            <a:ext cx="253810" cy="217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xmlns="" id="{81AFD156-7752-40AE-B8A9-435432E5A75A}"/>
              </a:ext>
            </a:extLst>
          </p:cNvPr>
          <p:cNvCxnSpPr>
            <a:cxnSpLocks/>
            <a:stCxn id="156" idx="3"/>
            <a:endCxn id="154" idx="7"/>
          </p:cNvCxnSpPr>
          <p:nvPr/>
        </p:nvCxnSpPr>
        <p:spPr>
          <a:xfrm flipH="1">
            <a:off x="8471124" y="4366286"/>
            <a:ext cx="253810" cy="217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xmlns="" id="{79870958-CBAB-4BBF-B685-A4EA0033D284}"/>
              </a:ext>
            </a:extLst>
          </p:cNvPr>
          <p:cNvCxnSpPr>
            <a:cxnSpLocks/>
            <a:stCxn id="156" idx="1"/>
            <a:endCxn id="155" idx="5"/>
          </p:cNvCxnSpPr>
          <p:nvPr/>
        </p:nvCxnSpPr>
        <p:spPr>
          <a:xfrm flipH="1" flipV="1">
            <a:off x="8471124" y="3934286"/>
            <a:ext cx="253810" cy="253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xmlns="" id="{58C9F6CE-686C-4BC5-A906-6A098FE3E037}"/>
              </a:ext>
            </a:extLst>
          </p:cNvPr>
          <p:cNvCxnSpPr>
            <a:cxnSpLocks/>
            <a:stCxn id="155" idx="3"/>
            <a:endCxn id="153" idx="7"/>
          </p:cNvCxnSpPr>
          <p:nvPr/>
        </p:nvCxnSpPr>
        <p:spPr>
          <a:xfrm flipH="1">
            <a:off x="8039124" y="3934286"/>
            <a:ext cx="253810" cy="25381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xmlns="" id="{0507FBBB-E29C-4F2D-ACC1-2AFF0FEE5D8D}"/>
                  </a:ext>
                </a:extLst>
              </p:cNvPr>
              <p:cNvSpPr/>
              <p:nvPr/>
            </p:nvSpPr>
            <p:spPr>
              <a:xfrm>
                <a:off x="5952327" y="239365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507FBBB-E29C-4F2D-ACC1-2AFF0FEE5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27" y="2393650"/>
                <a:ext cx="252000" cy="2520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xmlns="" id="{EAA3C34F-29D4-42BD-8011-2DF4705D4FBF}"/>
                  </a:ext>
                </a:extLst>
              </p:cNvPr>
              <p:cNvSpPr/>
              <p:nvPr/>
            </p:nvSpPr>
            <p:spPr>
              <a:xfrm>
                <a:off x="6884103" y="2393650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AA3C34F-29D4-42BD-8011-2DF4705D4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03" y="2393650"/>
                <a:ext cx="252000" cy="252000"/>
              </a:xfrm>
              <a:prstGeom prst="ellipse">
                <a:avLst/>
              </a:prstGeom>
              <a:blipFill>
                <a:blip r:embed="rId18"/>
                <a:stretch>
                  <a:fillRect r="-22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xmlns="" id="{7701F10E-7032-4D74-947A-F05AEE1473BF}"/>
                  </a:ext>
                </a:extLst>
              </p:cNvPr>
              <p:cNvSpPr/>
              <p:nvPr/>
            </p:nvSpPr>
            <p:spPr>
              <a:xfrm>
                <a:off x="6429270" y="2401601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7701F10E-7032-4D74-947A-F05AEE147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70" y="2401601"/>
                <a:ext cx="252000" cy="252000"/>
              </a:xfrm>
              <a:prstGeom prst="ellipse">
                <a:avLst/>
              </a:prstGeom>
              <a:blipFill>
                <a:blip r:embed="rId19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72404812-7567-4B04-9363-9BDB58C04EFA}"/>
                  </a:ext>
                </a:extLst>
              </p:cNvPr>
              <p:cNvSpPr/>
              <p:nvPr/>
            </p:nvSpPr>
            <p:spPr>
              <a:xfrm>
                <a:off x="5952327" y="17813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2404812-7567-4B04-9363-9BDB58C04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27" y="1781329"/>
                <a:ext cx="252000" cy="252000"/>
              </a:xfrm>
              <a:prstGeom prst="ellipse">
                <a:avLst/>
              </a:prstGeom>
              <a:blipFill>
                <a:blip r:embed="rId20"/>
                <a:stretch>
                  <a:fillRect l="-66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6A4E94C9-250B-424B-A297-72EE1C4DACB2}"/>
                  </a:ext>
                </a:extLst>
              </p:cNvPr>
              <p:cNvSpPr/>
              <p:nvPr/>
            </p:nvSpPr>
            <p:spPr>
              <a:xfrm>
                <a:off x="7349254" y="2410837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A4E94C9-250B-424B-A297-72EE1C4DA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254" y="2410837"/>
                <a:ext cx="252000" cy="252000"/>
              </a:xfrm>
              <a:prstGeom prst="ellipse">
                <a:avLst/>
              </a:prstGeom>
              <a:blipFill>
                <a:blip r:embed="rId21"/>
                <a:stretch>
                  <a:fillRect l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xmlns="" id="{BF2D00CA-63FE-43F5-AFB7-5187A9A9B985}"/>
                  </a:ext>
                </a:extLst>
              </p:cNvPr>
              <p:cNvSpPr/>
              <p:nvPr/>
            </p:nvSpPr>
            <p:spPr>
              <a:xfrm>
                <a:off x="7791372" y="2390929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BF2D00CA-63FE-43F5-AFB7-5187A9A9B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72" y="2390929"/>
                <a:ext cx="252000" cy="252000"/>
              </a:xfrm>
              <a:prstGeom prst="ellipse">
                <a:avLst/>
              </a:prstGeom>
              <a:blipFill>
                <a:blip r:embed="rId22"/>
                <a:stretch>
                  <a:fillRect l="-2273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xmlns="" id="{6F31608C-2C47-43D8-8413-46FAFA195724}"/>
                  </a:ext>
                </a:extLst>
              </p:cNvPr>
              <p:cNvSpPr/>
              <p:nvPr/>
            </p:nvSpPr>
            <p:spPr>
              <a:xfrm>
                <a:off x="8257003" y="2390929"/>
                <a:ext cx="252000" cy="25200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6F31608C-2C47-43D8-8413-46FAFA195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003" y="2390929"/>
                <a:ext cx="252000" cy="252000"/>
              </a:xfrm>
              <a:prstGeom prst="ellipse">
                <a:avLst/>
              </a:prstGeom>
              <a:blipFill>
                <a:blip r:embed="rId23"/>
                <a:stretch>
                  <a:fillRect r="-22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xmlns="" id="{BCD04C73-F517-4EA1-987E-17ED5609C436}"/>
                  </a:ext>
                </a:extLst>
              </p:cNvPr>
              <p:cNvSpPr/>
              <p:nvPr/>
            </p:nvSpPr>
            <p:spPr>
              <a:xfrm>
                <a:off x="6429270" y="17813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CD04C73-F517-4EA1-987E-17ED5609C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70" y="1781329"/>
                <a:ext cx="252000" cy="252000"/>
              </a:xfrm>
              <a:prstGeom prst="ellipse">
                <a:avLst/>
              </a:prstGeom>
              <a:blipFill>
                <a:blip r:embed="rId24"/>
                <a:stretch>
                  <a:fillRect l="-909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xmlns="" id="{87BA2695-716B-476B-BBFA-01CF167E6F9A}"/>
                  </a:ext>
                </a:extLst>
              </p:cNvPr>
              <p:cNvSpPr/>
              <p:nvPr/>
            </p:nvSpPr>
            <p:spPr>
              <a:xfrm>
                <a:off x="6884103" y="17813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7BA2695-716B-476B-BBFA-01CF167E6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03" y="1781329"/>
                <a:ext cx="252000" cy="252000"/>
              </a:xfrm>
              <a:prstGeom prst="ellipse">
                <a:avLst/>
              </a:prstGeom>
              <a:blipFill>
                <a:blip r:embed="rId25"/>
                <a:stretch>
                  <a:fillRect l="-66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xmlns="" id="{B9117C6B-C154-4838-A42A-DFBAA43EED75}"/>
                  </a:ext>
                </a:extLst>
              </p:cNvPr>
              <p:cNvSpPr/>
              <p:nvPr/>
            </p:nvSpPr>
            <p:spPr>
              <a:xfrm>
                <a:off x="6426903" y="130464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72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B9117C6B-C154-4838-A42A-DFBAA43EE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903" y="1304640"/>
                <a:ext cx="252000" cy="25200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xmlns="" id="{FA84BC8B-6316-48AC-AE35-08450BB54412}"/>
                  </a:ext>
                </a:extLst>
              </p:cNvPr>
              <p:cNvSpPr/>
              <p:nvPr/>
            </p:nvSpPr>
            <p:spPr>
              <a:xfrm>
                <a:off x="7722303" y="1295400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A84BC8B-6316-48AC-AE35-08450BB54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303" y="1295400"/>
                <a:ext cx="252000" cy="25200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xmlns="" id="{CB1E01B3-4E1C-4A12-8AF0-D208AB95D2DD}"/>
              </a:ext>
            </a:extLst>
          </p:cNvPr>
          <p:cNvCxnSpPr>
            <a:cxnSpLocks/>
            <a:stCxn id="171" idx="0"/>
            <a:endCxn id="177" idx="3"/>
          </p:cNvCxnSpPr>
          <p:nvPr/>
        </p:nvCxnSpPr>
        <p:spPr>
          <a:xfrm flipV="1">
            <a:off x="6078327" y="1519735"/>
            <a:ext cx="385481" cy="261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xmlns="" id="{FED33859-B5C3-44FC-AAC3-9B53AB44B0CF}"/>
              </a:ext>
            </a:extLst>
          </p:cNvPr>
          <p:cNvCxnSpPr>
            <a:cxnSpLocks/>
            <a:stCxn id="175" idx="0"/>
            <a:endCxn id="177" idx="4"/>
          </p:cNvCxnSpPr>
          <p:nvPr/>
        </p:nvCxnSpPr>
        <p:spPr>
          <a:xfrm flipH="1" flipV="1">
            <a:off x="6552903" y="1556640"/>
            <a:ext cx="2367" cy="224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xmlns="" id="{7ABC011F-8434-4C34-9B1A-43C332A7E703}"/>
              </a:ext>
            </a:extLst>
          </p:cNvPr>
          <p:cNvCxnSpPr>
            <a:cxnSpLocks/>
            <a:stCxn id="176" idx="0"/>
            <a:endCxn id="177" idx="5"/>
          </p:cNvCxnSpPr>
          <p:nvPr/>
        </p:nvCxnSpPr>
        <p:spPr>
          <a:xfrm flipH="1" flipV="1">
            <a:off x="6641998" y="1519735"/>
            <a:ext cx="368105" cy="261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36B2CE81-7988-4BD3-B2AF-42F23C7D33B3}"/>
                  </a:ext>
                </a:extLst>
              </p:cNvPr>
              <p:cNvSpPr/>
              <p:nvPr/>
            </p:nvSpPr>
            <p:spPr>
              <a:xfrm>
                <a:off x="7341303" y="17813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6B2CE81-7988-4BD3-B2AF-42F23C7D3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303" y="1781329"/>
                <a:ext cx="252000" cy="252000"/>
              </a:xfrm>
              <a:prstGeom prst="ellipse">
                <a:avLst/>
              </a:prstGeom>
              <a:blipFill>
                <a:blip r:embed="rId28"/>
                <a:stretch>
                  <a:fillRect l="-66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xmlns="" id="{FBDFD29B-4CAC-4229-B92B-64248E6BB5B4}"/>
              </a:ext>
            </a:extLst>
          </p:cNvPr>
          <p:cNvCxnSpPr>
            <a:cxnSpLocks/>
            <a:stCxn id="168" idx="0"/>
            <a:endCxn id="171" idx="4"/>
          </p:cNvCxnSpPr>
          <p:nvPr/>
        </p:nvCxnSpPr>
        <p:spPr>
          <a:xfrm flipV="1">
            <a:off x="6078327" y="2033329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xmlns="" id="{B11D0C47-B942-4014-A8D1-5456CEEBA260}"/>
              </a:ext>
            </a:extLst>
          </p:cNvPr>
          <p:cNvCxnSpPr>
            <a:cxnSpLocks/>
            <a:stCxn id="170" idx="0"/>
            <a:endCxn id="171" idx="4"/>
          </p:cNvCxnSpPr>
          <p:nvPr/>
        </p:nvCxnSpPr>
        <p:spPr>
          <a:xfrm flipH="1" flipV="1">
            <a:off x="6078327" y="2033329"/>
            <a:ext cx="476943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xmlns="" id="{CAA3040A-6261-423D-B310-2D5375729D88}"/>
              </a:ext>
            </a:extLst>
          </p:cNvPr>
          <p:cNvCxnSpPr>
            <a:cxnSpLocks/>
            <a:stCxn id="169" idx="0"/>
            <a:endCxn id="175" idx="4"/>
          </p:cNvCxnSpPr>
          <p:nvPr/>
        </p:nvCxnSpPr>
        <p:spPr>
          <a:xfrm flipH="1" flipV="1">
            <a:off x="6555270" y="2033329"/>
            <a:ext cx="454833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xmlns="" id="{D31A5A4E-94F4-4E30-AE47-BA4BBE1EC64A}"/>
              </a:ext>
            </a:extLst>
          </p:cNvPr>
          <p:cNvCxnSpPr>
            <a:cxnSpLocks/>
            <a:stCxn id="169" idx="0"/>
            <a:endCxn id="176" idx="4"/>
          </p:cNvCxnSpPr>
          <p:nvPr/>
        </p:nvCxnSpPr>
        <p:spPr>
          <a:xfrm flipV="1">
            <a:off x="7010103" y="2033329"/>
            <a:ext cx="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xmlns="" id="{B68DDE8A-0B76-4BDE-BE8C-BF16077367BB}"/>
              </a:ext>
            </a:extLst>
          </p:cNvPr>
          <p:cNvCxnSpPr>
            <a:cxnSpLocks/>
            <a:stCxn id="182" idx="0"/>
            <a:endCxn id="178" idx="3"/>
          </p:cNvCxnSpPr>
          <p:nvPr/>
        </p:nvCxnSpPr>
        <p:spPr>
          <a:xfrm flipV="1">
            <a:off x="7467303" y="1510495"/>
            <a:ext cx="291905" cy="270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xmlns="" id="{85B46348-FD85-4416-B5AD-8620EE0BF6A7}"/>
                  </a:ext>
                </a:extLst>
              </p:cNvPr>
              <p:cNvSpPr/>
              <p:nvPr/>
            </p:nvSpPr>
            <p:spPr>
              <a:xfrm>
                <a:off x="8027103" y="1781329"/>
                <a:ext cx="252000" cy="25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0" tIns="36000" rIns="108000" bIns="36000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A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5B46348-FD85-4416-B5AD-8620EE0B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03" y="1781329"/>
                <a:ext cx="252000" cy="252000"/>
              </a:xfrm>
              <a:prstGeom prst="ellipse">
                <a:avLst/>
              </a:prstGeom>
              <a:blipFill>
                <a:blip r:embed="rId29"/>
                <a:stretch>
                  <a:fillRect l="-9091" r="-22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xmlns="" id="{1F873AA8-96C9-4EDF-88CC-8F86241D9D2B}"/>
              </a:ext>
            </a:extLst>
          </p:cNvPr>
          <p:cNvCxnSpPr>
            <a:cxnSpLocks/>
            <a:stCxn id="188" idx="0"/>
            <a:endCxn id="178" idx="5"/>
          </p:cNvCxnSpPr>
          <p:nvPr/>
        </p:nvCxnSpPr>
        <p:spPr>
          <a:xfrm flipH="1" flipV="1">
            <a:off x="7937398" y="1510495"/>
            <a:ext cx="215705" cy="270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xmlns="" id="{4DAE0E27-1E57-48E7-A0C8-CF9AF85FE9C3}"/>
              </a:ext>
            </a:extLst>
          </p:cNvPr>
          <p:cNvCxnSpPr>
            <a:cxnSpLocks/>
            <a:stCxn id="172" idx="0"/>
            <a:endCxn id="182" idx="4"/>
          </p:cNvCxnSpPr>
          <p:nvPr/>
        </p:nvCxnSpPr>
        <p:spPr>
          <a:xfrm flipH="1" flipV="1">
            <a:off x="7467303" y="2033329"/>
            <a:ext cx="7951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xmlns="" id="{26174371-25BF-42C7-B891-A6756C482D33}"/>
              </a:ext>
            </a:extLst>
          </p:cNvPr>
          <p:cNvCxnSpPr>
            <a:cxnSpLocks/>
            <a:stCxn id="172" idx="0"/>
            <a:endCxn id="176" idx="4"/>
          </p:cNvCxnSpPr>
          <p:nvPr/>
        </p:nvCxnSpPr>
        <p:spPr>
          <a:xfrm flipH="1" flipV="1">
            <a:off x="7010103" y="2033329"/>
            <a:ext cx="465151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xmlns="" id="{75DBF3A5-AF8D-4D6D-BDD1-63495A93B03E}"/>
              </a:ext>
            </a:extLst>
          </p:cNvPr>
          <p:cNvCxnSpPr>
            <a:cxnSpLocks/>
            <a:stCxn id="168" idx="0"/>
            <a:endCxn id="175" idx="4"/>
          </p:cNvCxnSpPr>
          <p:nvPr/>
        </p:nvCxnSpPr>
        <p:spPr>
          <a:xfrm flipV="1">
            <a:off x="6078327" y="2033329"/>
            <a:ext cx="476943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xmlns="" id="{3634D960-2DF2-4C32-AA9D-2320B4E80829}"/>
              </a:ext>
            </a:extLst>
          </p:cNvPr>
          <p:cNvCxnSpPr>
            <a:cxnSpLocks/>
            <a:stCxn id="172" idx="0"/>
            <a:endCxn id="188" idx="3"/>
          </p:cNvCxnSpPr>
          <p:nvPr/>
        </p:nvCxnSpPr>
        <p:spPr>
          <a:xfrm flipV="1">
            <a:off x="7475254" y="1996424"/>
            <a:ext cx="588754" cy="4144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xmlns="" id="{0BE11097-609A-46AC-A37F-9E8E3A1B4297}"/>
              </a:ext>
            </a:extLst>
          </p:cNvPr>
          <p:cNvCxnSpPr>
            <a:cxnSpLocks/>
            <a:stCxn id="173" idx="0"/>
            <a:endCxn id="188" idx="4"/>
          </p:cNvCxnSpPr>
          <p:nvPr/>
        </p:nvCxnSpPr>
        <p:spPr>
          <a:xfrm flipV="1">
            <a:off x="7917372" y="2033329"/>
            <a:ext cx="235731" cy="3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xmlns="" id="{4631E5BC-054B-421D-804B-F19003297772}"/>
              </a:ext>
            </a:extLst>
          </p:cNvPr>
          <p:cNvCxnSpPr>
            <a:cxnSpLocks/>
            <a:stCxn id="174" idx="0"/>
            <a:endCxn id="188" idx="4"/>
          </p:cNvCxnSpPr>
          <p:nvPr/>
        </p:nvCxnSpPr>
        <p:spPr>
          <a:xfrm flipH="1" flipV="1">
            <a:off x="8153103" y="2033329"/>
            <a:ext cx="229900" cy="3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xmlns="" id="{F33E8507-14F6-406B-A406-AE42BBD090E6}"/>
              </a:ext>
            </a:extLst>
          </p:cNvPr>
          <p:cNvCxnSpPr>
            <a:cxnSpLocks/>
            <a:stCxn id="169" idx="0"/>
            <a:endCxn id="182" idx="4"/>
          </p:cNvCxnSpPr>
          <p:nvPr/>
        </p:nvCxnSpPr>
        <p:spPr>
          <a:xfrm flipV="1">
            <a:off x="7010103" y="2033329"/>
            <a:ext cx="457200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xmlns="" id="{D7A5C425-BBFB-4F95-B331-E6609BA84B69}"/>
              </a:ext>
            </a:extLst>
          </p:cNvPr>
          <p:cNvCxnSpPr>
            <a:cxnSpLocks/>
            <a:stCxn id="170" idx="0"/>
            <a:endCxn id="176" idx="4"/>
          </p:cNvCxnSpPr>
          <p:nvPr/>
        </p:nvCxnSpPr>
        <p:spPr>
          <a:xfrm flipV="1">
            <a:off x="6555270" y="2033329"/>
            <a:ext cx="454833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xmlns="" id="{EBF5766E-EBE1-49F5-BE18-1813566DD080}"/>
              </a:ext>
            </a:extLst>
          </p:cNvPr>
          <p:cNvCxnSpPr>
            <a:cxnSpLocks/>
            <a:stCxn id="170" idx="0"/>
            <a:endCxn id="175" idx="4"/>
          </p:cNvCxnSpPr>
          <p:nvPr/>
        </p:nvCxnSpPr>
        <p:spPr>
          <a:xfrm flipV="1">
            <a:off x="6555270" y="2033329"/>
            <a:ext cx="0" cy="36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xmlns="" id="{9C9611C9-672D-47B8-8A4F-D75EA811AA98}"/>
              </a:ext>
            </a:extLst>
          </p:cNvPr>
          <p:cNvCxnSpPr>
            <a:cxnSpLocks/>
            <a:stCxn id="168" idx="0"/>
            <a:endCxn id="176" idx="4"/>
          </p:cNvCxnSpPr>
          <p:nvPr/>
        </p:nvCxnSpPr>
        <p:spPr>
          <a:xfrm flipV="1">
            <a:off x="6078327" y="2033329"/>
            <a:ext cx="931776" cy="360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xmlns="" id="{AFF33611-D309-4E26-9545-13BA7392C375}"/>
              </a:ext>
            </a:extLst>
          </p:cNvPr>
          <p:cNvCxnSpPr>
            <a:cxnSpLocks/>
            <a:stCxn id="172" idx="0"/>
            <a:endCxn id="175" idx="4"/>
          </p:cNvCxnSpPr>
          <p:nvPr/>
        </p:nvCxnSpPr>
        <p:spPr>
          <a:xfrm flipH="1" flipV="1">
            <a:off x="6555270" y="2033329"/>
            <a:ext cx="919984" cy="377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圆角矩形 64">
            <a:extLst>
              <a:ext uri="{FF2B5EF4-FFF2-40B4-BE49-F238E27FC236}">
                <a16:creationId xmlns:a16="http://schemas.microsoft.com/office/drawing/2014/main" xmlns="" id="{663FA97E-33BB-574A-ACA3-7A1861EED16A}"/>
              </a:ext>
            </a:extLst>
          </p:cNvPr>
          <p:cNvSpPr/>
          <p:nvPr/>
        </p:nvSpPr>
        <p:spPr>
          <a:xfrm>
            <a:off x="2148095" y="5410200"/>
            <a:ext cx="4786105" cy="5711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The </a:t>
            </a:r>
            <a:r>
              <a:rPr kumimoji="1" lang="en-US" altLang="zh-CN" i="1" dirty="0"/>
              <a:t>k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Ctruss</a:t>
            </a:r>
            <a:r>
              <a:rPr kumimoji="1" lang="en-US" altLang="zh-CN" dirty="0"/>
              <a:t> is contained by the </a:t>
            </a:r>
            <a:r>
              <a:rPr kumimoji="1" lang="en-US" altLang="zh-CN" i="1" dirty="0"/>
              <a:t>k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Btruss</a:t>
            </a:r>
            <a:endParaRPr kumimoji="1" lang="zh-CN" alt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B1130A18-117E-4616-B0F9-59A533063198}"/>
              </a:ext>
            </a:extLst>
          </p:cNvPr>
          <p:cNvSpPr/>
          <p:nvPr/>
        </p:nvSpPr>
        <p:spPr>
          <a:xfrm>
            <a:off x="6425098" y="3323191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98016874-3210-40E0-BE86-0E9D0A8EC381}"/>
              </a:ext>
            </a:extLst>
          </p:cNvPr>
          <p:cNvCxnSpPr>
            <a:cxnSpLocks/>
            <a:stCxn id="66" idx="6"/>
            <a:endCxn id="68" idx="2"/>
          </p:cNvCxnSpPr>
          <p:nvPr/>
        </p:nvCxnSpPr>
        <p:spPr>
          <a:xfrm>
            <a:off x="6677098" y="3449191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F2AEEBD-328B-4793-A982-AEBB8077B139}"/>
              </a:ext>
            </a:extLst>
          </p:cNvPr>
          <p:cNvSpPr/>
          <p:nvPr/>
        </p:nvSpPr>
        <p:spPr>
          <a:xfrm>
            <a:off x="7232361" y="3323191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80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1D960C-1C4B-4D8A-8156-9F0710E3FC10}"/>
              </a:ext>
            </a:extLst>
          </p:cNvPr>
          <p:cNvSpPr/>
          <p:nvPr/>
        </p:nvSpPr>
        <p:spPr>
          <a:xfrm>
            <a:off x="8039624" y="3323191"/>
            <a:ext cx="252000" cy="252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44000" rIns="108000" bIns="360000" rtlCol="0" anchor="t" anchorCtr="0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2DB62572-7097-4FBB-B71D-91D72C09851C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7484361" y="3449191"/>
            <a:ext cx="5552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90AD76B0-6CCB-45E2-A9F3-A28EFD52C97A}"/>
                  </a:ext>
                </a:extLst>
              </p:cNvPr>
              <p:cNvSpPr txBox="1"/>
              <p:nvPr/>
            </p:nvSpPr>
            <p:spPr>
              <a:xfrm>
                <a:off x="6637326" y="3148360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200" b="0" i="0" smtClean="0">
                        <a:latin typeface="Cambria Math" panose="02040503050406030204" pitchFamily="18" charset="0"/>
                      </a:rPr>
                      <m:t>write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D76B0-6CCB-45E2-A9F3-A28EFD52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326" y="3148360"/>
                <a:ext cx="595035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7E50E502-5C99-4579-92D7-9A053CCECAED}"/>
                  </a:ext>
                </a:extLst>
              </p:cNvPr>
              <p:cNvSpPr txBox="1"/>
              <p:nvPr/>
            </p:nvSpPr>
            <p:spPr>
              <a:xfrm>
                <a:off x="7422643" y="3148360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smtClean="0">
                            <a:latin typeface="Cambria Math" panose="02040503050406030204" pitchFamily="18" charset="0"/>
                          </a:rPr>
                          <m:t>write</m:t>
                        </m:r>
                      </m:e>
                      <m:sup>
                        <m:r>
                          <a:rPr lang="en-AU" sz="12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b="0" dirty="0"/>
                  <a:t>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E50E502-5C99-4579-92D7-9A053CCEC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643" y="3148360"/>
                <a:ext cx="782587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9721363-B8E5-4D0B-A894-B55726411DD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84" y="3300760"/>
            <a:ext cx="298666" cy="252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2CB059E-220F-4E6F-932E-49A4DF2BF6BF}"/>
              </a:ext>
            </a:extLst>
          </p:cNvPr>
          <p:cNvSpPr txBox="1"/>
          <p:nvPr/>
        </p:nvSpPr>
        <p:spPr>
          <a:xfrm>
            <a:off x="6642732" y="2672112"/>
            <a:ext cx="106853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 simple HIN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6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138" grpId="0" animBg="1"/>
      <p:bldP spid="139" grpId="0" animBg="1"/>
      <p:bldP spid="140" grpId="0" animBg="1"/>
      <p:bldP spid="141" grpId="0" animBg="1"/>
      <p:bldP spid="148" grpId="0" animBg="1"/>
      <p:bldP spid="149" grpId="0" animBg="1"/>
      <p:bldP spid="153" grpId="0" animBg="1"/>
      <p:bldP spid="154" grpId="0" animBg="1"/>
      <p:bldP spid="155" grpId="0" animBg="1"/>
      <p:bldP spid="156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2" grpId="0" animBg="1"/>
      <p:bldP spid="188" grpId="0" animBg="1"/>
      <p:bldP spid="65" grpId="0" animBg="1"/>
      <p:bldP spid="66" grpId="0" animBg="1"/>
      <p:bldP spid="68" grpId="0" animBg="1"/>
      <p:bldP spid="69" grpId="0" animBg="1"/>
      <p:bldP spid="71" grpId="0"/>
      <p:bldP spid="72" grpId="0"/>
      <p:bldP spid="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2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5.7|2.6|3.5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4.4|19.6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6.5|2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3.9|12.3|21.6|3|21.6|16.4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5|12.9|5.5|4.3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1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5.9"/>
</p:tagLst>
</file>

<file path=ppt/theme/theme1.xml><?xml version="1.0" encoding="utf-8"?>
<a:theme xmlns:a="http://schemas.openxmlformats.org/drawingml/2006/main" name="Powerpoint Template - ENG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ENG</Template>
  <TotalTime>64470</TotalTime>
  <Words>1857</Words>
  <Application>Microsoft Office PowerPoint</Application>
  <PresentationFormat>On-screen Show (4:3)</PresentationFormat>
  <Paragraphs>401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Powerpoint Template - ENG</vt:lpstr>
      <vt:lpstr>PowerPoint Presentation</vt:lpstr>
      <vt:lpstr>Heterogeneous Information Networks (HINs)</vt:lpstr>
      <vt:lpstr>What is a truss?</vt:lpstr>
      <vt:lpstr>Related work</vt:lpstr>
      <vt:lpstr>How to formulate a truss over an HIN?</vt:lpstr>
      <vt:lpstr>Problem formulation</vt:lpstr>
      <vt:lpstr>Problem formulation</vt:lpstr>
      <vt:lpstr>How do we define triangles in HINs?</vt:lpstr>
      <vt:lpstr>How do we define truss over HINs?</vt:lpstr>
      <vt:lpstr>A straightforward Btruss algorithm: BasicBtruss</vt:lpstr>
      <vt:lpstr>An advanced Btruss algorithm: FastBtruss</vt:lpstr>
      <vt:lpstr>k-Ctruss computation</vt:lpstr>
      <vt:lpstr>k-Ctruss computation: verifying c-triangles</vt:lpstr>
      <vt:lpstr>A straightforward Ctruss algorithm: PeelCtruss</vt:lpstr>
      <vt:lpstr>A progressive Ctruss algorithm: ProgCtruss</vt:lpstr>
      <vt:lpstr>Experiments</vt:lpstr>
      <vt:lpstr> Effectiveness evaluation</vt:lpstr>
      <vt:lpstr> Efficiency evaluation</vt:lpstr>
      <vt:lpstr> Conclusion and future work</vt:lpstr>
      <vt:lpstr>PowerPoint Presentation</vt:lpstr>
    </vt:vector>
  </TitlesOfParts>
  <Company>University of New South Wales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Hall</dc:creator>
  <cp:lastModifiedBy>lin</cp:lastModifiedBy>
  <cp:revision>3446</cp:revision>
  <dcterms:created xsi:type="dcterms:W3CDTF">2011-09-09T04:59:58Z</dcterms:created>
  <dcterms:modified xsi:type="dcterms:W3CDTF">2021-02-28T00:12:33Z</dcterms:modified>
</cp:coreProperties>
</file>