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8"/>
  </p:notesMasterIdLst>
  <p:sldIdLst>
    <p:sldId id="371" r:id="rId4"/>
    <p:sldId id="372" r:id="rId5"/>
    <p:sldId id="379" r:id="rId6"/>
    <p:sldId id="383" r:id="rId7"/>
    <p:sldId id="376" r:id="rId8"/>
    <p:sldId id="388" r:id="rId9"/>
    <p:sldId id="377" r:id="rId10"/>
    <p:sldId id="385" r:id="rId11"/>
    <p:sldId id="386" r:id="rId12"/>
    <p:sldId id="387" r:id="rId13"/>
    <p:sldId id="378" r:id="rId14"/>
    <p:sldId id="381" r:id="rId15"/>
    <p:sldId id="382" r:id="rId16"/>
    <p:sldId id="374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8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svg"/><Relationship Id="rId1" Type="http://schemas.openxmlformats.org/officeDocument/2006/relationships/image" Target="../media/image2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svg"/><Relationship Id="rId1" Type="http://schemas.openxmlformats.org/officeDocument/2006/relationships/image" Target="../media/image2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66ECE-1A1B-4432-8E73-B872475BDE3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4BB9C0E-D6B7-4051-9F13-5C11A99EC9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Introduction</a:t>
          </a:r>
        </a:p>
      </dgm:t>
    </dgm:pt>
    <dgm:pt modelId="{AB4D131D-14B8-4BA4-B2FD-5F2AC53B70E7}" type="parTrans" cxnId="{DEC85222-9F17-4324-8BC6-9E134DFB298B}">
      <dgm:prSet/>
      <dgm:spPr/>
      <dgm:t>
        <a:bodyPr/>
        <a:lstStyle/>
        <a:p>
          <a:endParaRPr lang="en-US"/>
        </a:p>
      </dgm:t>
    </dgm:pt>
    <dgm:pt modelId="{6ECB7E8F-E0FE-4114-8B66-3999683995B7}" type="sibTrans" cxnId="{DEC85222-9F17-4324-8BC6-9E134DFB298B}">
      <dgm:prSet/>
      <dgm:spPr/>
      <dgm:t>
        <a:bodyPr/>
        <a:lstStyle/>
        <a:p>
          <a:endParaRPr lang="en-US"/>
        </a:p>
      </dgm:t>
    </dgm:pt>
    <dgm:pt modelId="{10E6CBC3-C2C4-416E-93FF-5A7318A95E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Problem Definition</a:t>
          </a:r>
        </a:p>
      </dgm:t>
    </dgm:pt>
    <dgm:pt modelId="{64A5BBEA-470C-49EE-86CE-74B12C2BF6A2}" type="parTrans" cxnId="{D4AB1F26-A741-4A79-8160-9759942213A4}">
      <dgm:prSet/>
      <dgm:spPr/>
      <dgm:t>
        <a:bodyPr/>
        <a:lstStyle/>
        <a:p>
          <a:endParaRPr lang="en-US"/>
        </a:p>
      </dgm:t>
    </dgm:pt>
    <dgm:pt modelId="{60C26555-4958-40EF-98CF-B596EFAF30D0}" type="sibTrans" cxnId="{D4AB1F26-A741-4A79-8160-9759942213A4}">
      <dgm:prSet/>
      <dgm:spPr/>
      <dgm:t>
        <a:bodyPr/>
        <a:lstStyle/>
        <a:p>
          <a:endParaRPr lang="en-US"/>
        </a:p>
      </dgm:t>
    </dgm:pt>
    <dgm:pt modelId="{037B50BD-5427-4266-B5BB-BFA2FB5D3A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Existing Works</a:t>
          </a:r>
        </a:p>
      </dgm:t>
    </dgm:pt>
    <dgm:pt modelId="{C5B68EEF-CF53-400F-AB67-038DD3A26577}" type="parTrans" cxnId="{8C6112DC-D16F-4198-899A-FA836DEECA71}">
      <dgm:prSet/>
      <dgm:spPr/>
      <dgm:t>
        <a:bodyPr/>
        <a:lstStyle/>
        <a:p>
          <a:endParaRPr lang="en-US"/>
        </a:p>
      </dgm:t>
    </dgm:pt>
    <dgm:pt modelId="{A74DD324-D473-4909-BEF1-6E6B6F4079CF}" type="sibTrans" cxnId="{8C6112DC-D16F-4198-899A-FA836DEECA71}">
      <dgm:prSet/>
      <dgm:spPr/>
      <dgm:t>
        <a:bodyPr/>
        <a:lstStyle/>
        <a:p>
          <a:endParaRPr lang="en-US"/>
        </a:p>
      </dgm:t>
    </dgm:pt>
    <dgm:pt modelId="{31AF97DC-DFCF-435A-9562-FF634A0A06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Proposed Method</a:t>
          </a:r>
        </a:p>
      </dgm:t>
    </dgm:pt>
    <dgm:pt modelId="{356FEC3F-4FB2-4B49-ADCA-FD23E3121D80}" type="parTrans" cxnId="{70C71538-3913-4403-9AC0-44CF157033AE}">
      <dgm:prSet/>
      <dgm:spPr/>
      <dgm:t>
        <a:bodyPr/>
        <a:lstStyle/>
        <a:p>
          <a:endParaRPr lang="en-US"/>
        </a:p>
      </dgm:t>
    </dgm:pt>
    <dgm:pt modelId="{06525EBA-F529-4C54-A830-C56F2FFCEC9A}" type="sibTrans" cxnId="{70C71538-3913-4403-9AC0-44CF157033AE}">
      <dgm:prSet/>
      <dgm:spPr/>
      <dgm:t>
        <a:bodyPr/>
        <a:lstStyle/>
        <a:p>
          <a:endParaRPr lang="en-US"/>
        </a:p>
      </dgm:t>
    </dgm:pt>
    <dgm:pt modelId="{999DDCB8-FDE9-4525-AC75-219A0969F4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Experiment</a:t>
          </a:r>
        </a:p>
      </dgm:t>
    </dgm:pt>
    <dgm:pt modelId="{3DB7C20B-90BF-4419-BE52-44A208FE1928}" type="parTrans" cxnId="{8F703A17-B5F9-45A7-9429-A70DFA2DAFA2}">
      <dgm:prSet/>
      <dgm:spPr/>
      <dgm:t>
        <a:bodyPr/>
        <a:lstStyle/>
        <a:p>
          <a:endParaRPr lang="en-US"/>
        </a:p>
      </dgm:t>
    </dgm:pt>
    <dgm:pt modelId="{347528B1-A813-4066-9770-FF6AAEFEB525}" type="sibTrans" cxnId="{8F703A17-B5F9-45A7-9429-A70DFA2DAFA2}">
      <dgm:prSet/>
      <dgm:spPr/>
      <dgm:t>
        <a:bodyPr/>
        <a:lstStyle/>
        <a:p>
          <a:endParaRPr lang="en-US"/>
        </a:p>
      </dgm:t>
    </dgm:pt>
    <dgm:pt modelId="{1DEEC775-DEC0-429B-9412-84F2CA63ED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Conclusion</a:t>
          </a:r>
        </a:p>
      </dgm:t>
    </dgm:pt>
    <dgm:pt modelId="{8F1C74AF-79B6-4D02-90EE-85E85630F503}" type="parTrans" cxnId="{5A371A60-4D6D-4B16-836F-EC3B7CFCB026}">
      <dgm:prSet/>
      <dgm:spPr/>
      <dgm:t>
        <a:bodyPr/>
        <a:lstStyle/>
        <a:p>
          <a:endParaRPr lang="en-US"/>
        </a:p>
      </dgm:t>
    </dgm:pt>
    <dgm:pt modelId="{50B909E1-9F11-48D3-A9C8-37C2FD3858AB}" type="sibTrans" cxnId="{5A371A60-4D6D-4B16-836F-EC3B7CFCB026}">
      <dgm:prSet/>
      <dgm:spPr/>
      <dgm:t>
        <a:bodyPr/>
        <a:lstStyle/>
        <a:p>
          <a:endParaRPr lang="en-US"/>
        </a:p>
      </dgm:t>
    </dgm:pt>
    <dgm:pt modelId="{209D48FF-2E37-491F-9F3C-BF282CC1AE7C}" type="pres">
      <dgm:prSet presAssocID="{8E066ECE-1A1B-4432-8E73-B872475BDE3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0A21B2F-2AC8-46C6-8832-EC4405C0C542}" type="pres">
      <dgm:prSet presAssocID="{04BB9C0E-D6B7-4051-9F13-5C11A99EC96B}" presName="compNode" presStyleCnt="0"/>
      <dgm:spPr/>
    </dgm:pt>
    <dgm:pt modelId="{148195A4-D302-4CAA-A1F3-EEBAB7C797B7}" type="pres">
      <dgm:prSet presAssocID="{04BB9C0E-D6B7-4051-9F13-5C11A99EC96B}" presName="bgRect" presStyleLbl="bgShp" presStyleIdx="0" presStyleCnt="6"/>
      <dgm:spPr/>
    </dgm:pt>
    <dgm:pt modelId="{6E447CB8-4DB4-4072-972D-EA59A66D4427}" type="pres">
      <dgm:prSet presAssocID="{04BB9C0E-D6B7-4051-9F13-5C11A99EC96B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  <dgm:extLst>
        <a:ext uri="{E40237B7-FDA0-4F09-8148-C483321AD2D9}">
          <dgm14:cNvPr xmlns:dgm14="http://schemas.microsoft.com/office/drawing/2010/diagram" id="0" name="" descr="赞"/>
        </a:ext>
      </dgm:extLst>
    </dgm:pt>
    <dgm:pt modelId="{27EDF85E-C32B-429E-BF9C-F2C3B04298A8}" type="pres">
      <dgm:prSet presAssocID="{04BB9C0E-D6B7-4051-9F13-5C11A99EC96B}" presName="spaceRect" presStyleCnt="0"/>
      <dgm:spPr/>
    </dgm:pt>
    <dgm:pt modelId="{DC8AB940-EE66-4FDF-AE66-9C9F0DCC82DB}" type="pres">
      <dgm:prSet presAssocID="{04BB9C0E-D6B7-4051-9F13-5C11A99EC96B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68903FBF-4DB0-48D5-B90E-F00A9B6D3AE5}" type="pres">
      <dgm:prSet presAssocID="{6ECB7E8F-E0FE-4114-8B66-3999683995B7}" presName="sibTrans" presStyleCnt="0"/>
      <dgm:spPr/>
    </dgm:pt>
    <dgm:pt modelId="{A42540F2-1714-4572-B175-8E50751FBCCE}" type="pres">
      <dgm:prSet presAssocID="{10E6CBC3-C2C4-416E-93FF-5A7318A95E31}" presName="compNode" presStyleCnt="0"/>
      <dgm:spPr/>
    </dgm:pt>
    <dgm:pt modelId="{1E31F09E-9798-49B2-8ECB-F6BC83E564F6}" type="pres">
      <dgm:prSet presAssocID="{10E6CBC3-C2C4-416E-93FF-5A7318A95E31}" presName="bgRect" presStyleLbl="bgShp" presStyleIdx="1" presStyleCnt="6"/>
      <dgm:spPr/>
    </dgm:pt>
    <dgm:pt modelId="{9B37AC2A-58D5-4CCC-B4A9-90372D0E0391}" type="pres">
      <dgm:prSet presAssocID="{10E6CBC3-C2C4-416E-93FF-5A7318A95E31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  <dgm:extLst>
        <a:ext uri="{E40237B7-FDA0-4F09-8148-C483321AD2D9}">
          <dgm14:cNvPr xmlns:dgm14="http://schemas.microsoft.com/office/drawing/2010/diagram" id="0" name="" descr="诊断"/>
        </a:ext>
      </dgm:extLst>
    </dgm:pt>
    <dgm:pt modelId="{D5818D17-34E8-4361-8A28-EE574A2AB2F6}" type="pres">
      <dgm:prSet presAssocID="{10E6CBC3-C2C4-416E-93FF-5A7318A95E31}" presName="spaceRect" presStyleCnt="0"/>
      <dgm:spPr/>
    </dgm:pt>
    <dgm:pt modelId="{E97C1AE0-432C-4215-8E0E-4CCE70B37571}" type="pres">
      <dgm:prSet presAssocID="{10E6CBC3-C2C4-416E-93FF-5A7318A95E31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6F120F0D-DAF3-4E0B-994B-83EA27D58033}" type="pres">
      <dgm:prSet presAssocID="{60C26555-4958-40EF-98CF-B596EFAF30D0}" presName="sibTrans" presStyleCnt="0"/>
      <dgm:spPr/>
    </dgm:pt>
    <dgm:pt modelId="{A1AB02E5-DD22-41CF-9872-EC6B7F34E007}" type="pres">
      <dgm:prSet presAssocID="{037B50BD-5427-4266-B5BB-BFA2FB5D3AAD}" presName="compNode" presStyleCnt="0"/>
      <dgm:spPr/>
    </dgm:pt>
    <dgm:pt modelId="{14FC3084-9717-46D5-8A54-529F63A917AA}" type="pres">
      <dgm:prSet presAssocID="{037B50BD-5427-4266-B5BB-BFA2FB5D3AAD}" presName="bgRect" presStyleLbl="bgShp" presStyleIdx="2" presStyleCnt="6"/>
      <dgm:spPr/>
    </dgm:pt>
    <dgm:pt modelId="{87024AEC-158E-4A9E-85F0-3143C7D5C374}" type="pres">
      <dgm:prSet presAssocID="{037B50BD-5427-4266-B5BB-BFA2FB5D3AAD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  <dgm:extLst>
        <a:ext uri="{E40237B7-FDA0-4F09-8148-C483321AD2D9}">
          <dgm14:cNvPr xmlns:dgm14="http://schemas.microsoft.com/office/drawing/2010/diagram" id="0" name="" descr="Branch Fork"/>
        </a:ext>
      </dgm:extLst>
    </dgm:pt>
    <dgm:pt modelId="{B22B4194-FCC2-4025-B865-F1E0EF5507D4}" type="pres">
      <dgm:prSet presAssocID="{037B50BD-5427-4266-B5BB-BFA2FB5D3AAD}" presName="spaceRect" presStyleCnt="0"/>
      <dgm:spPr/>
    </dgm:pt>
    <dgm:pt modelId="{4D4C0A49-B2F3-45AB-A167-840F5B51D258}" type="pres">
      <dgm:prSet presAssocID="{037B50BD-5427-4266-B5BB-BFA2FB5D3AAD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ADF9AF23-88B8-4730-B724-E187DB7B5458}" type="pres">
      <dgm:prSet presAssocID="{A74DD324-D473-4909-BEF1-6E6B6F4079CF}" presName="sibTrans" presStyleCnt="0"/>
      <dgm:spPr/>
    </dgm:pt>
    <dgm:pt modelId="{B0CA28E3-A1D0-4533-9223-8FB83358DF32}" type="pres">
      <dgm:prSet presAssocID="{31AF97DC-DFCF-435A-9562-FF634A0A06AA}" presName="compNode" presStyleCnt="0"/>
      <dgm:spPr/>
    </dgm:pt>
    <dgm:pt modelId="{D462E5F6-01EB-4437-8D60-60307D212F9D}" type="pres">
      <dgm:prSet presAssocID="{31AF97DC-DFCF-435A-9562-FF634A0A06AA}" presName="bgRect" presStyleLbl="bgShp" presStyleIdx="3" presStyleCnt="6"/>
      <dgm:spPr/>
    </dgm:pt>
    <dgm:pt modelId="{ACFE2471-3983-4520-80F2-4A723FCB7D0F}" type="pres">
      <dgm:prSet presAssocID="{31AF97DC-DFCF-435A-9562-FF634A0A06AA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  <dgm:extLst>
        <a:ext uri="{E40237B7-FDA0-4F09-8148-C483321AD2D9}">
          <dgm14:cNvPr xmlns:dgm14="http://schemas.microsoft.com/office/drawing/2010/diagram" id="0" name="" descr="批注紧急"/>
        </a:ext>
      </dgm:extLst>
    </dgm:pt>
    <dgm:pt modelId="{692F8545-512B-41D8-A43A-4E2D3D856AEF}" type="pres">
      <dgm:prSet presAssocID="{31AF97DC-DFCF-435A-9562-FF634A0A06AA}" presName="spaceRect" presStyleCnt="0"/>
      <dgm:spPr/>
    </dgm:pt>
    <dgm:pt modelId="{DA3D4136-5D7A-44A5-9BD4-19C020AFDBE1}" type="pres">
      <dgm:prSet presAssocID="{31AF97DC-DFCF-435A-9562-FF634A0A06AA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1404BC4B-CDFB-48B1-8B6D-3D0C96EA79DD}" type="pres">
      <dgm:prSet presAssocID="{06525EBA-F529-4C54-A830-C56F2FFCEC9A}" presName="sibTrans" presStyleCnt="0"/>
      <dgm:spPr/>
    </dgm:pt>
    <dgm:pt modelId="{F69931E1-0A3B-4A1D-B569-F7915117350F}" type="pres">
      <dgm:prSet presAssocID="{999DDCB8-FDE9-4525-AC75-219A0969F485}" presName="compNode" presStyleCnt="0"/>
      <dgm:spPr/>
    </dgm:pt>
    <dgm:pt modelId="{92AFBBFE-201C-4F5B-9229-5EA8D9C0048D}" type="pres">
      <dgm:prSet presAssocID="{999DDCB8-FDE9-4525-AC75-219A0969F485}" presName="bgRect" presStyleLbl="bgShp" presStyleIdx="4" presStyleCnt="6"/>
      <dgm:spPr/>
    </dgm:pt>
    <dgm:pt modelId="{D12585E2-D164-4D9A-96F4-DE25A6EEF8A9}" type="pres">
      <dgm:prSet presAssocID="{999DDCB8-FDE9-4525-AC75-219A0969F485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  <dgm:extLst>
        <a:ext uri="{E40237B7-FDA0-4F09-8148-C483321AD2D9}">
          <dgm14:cNvPr xmlns:dgm14="http://schemas.microsoft.com/office/drawing/2010/diagram" id="0" name="" descr="测试套件"/>
        </a:ext>
      </dgm:extLst>
    </dgm:pt>
    <dgm:pt modelId="{334EAF50-0E1C-4C1F-9646-112798C3580C}" type="pres">
      <dgm:prSet presAssocID="{999DDCB8-FDE9-4525-AC75-219A0969F485}" presName="spaceRect" presStyleCnt="0"/>
      <dgm:spPr/>
    </dgm:pt>
    <dgm:pt modelId="{011AAC00-0D86-45BD-B29D-CB590AF55D1F}" type="pres">
      <dgm:prSet presAssocID="{999DDCB8-FDE9-4525-AC75-219A0969F485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46D9EB8D-948F-42AD-B2CF-4789E740F8BE}" type="pres">
      <dgm:prSet presAssocID="{347528B1-A813-4066-9770-FF6AAEFEB525}" presName="sibTrans" presStyleCnt="0"/>
      <dgm:spPr/>
    </dgm:pt>
    <dgm:pt modelId="{94886026-6008-4E5F-8D6E-2FFF130FBBA3}" type="pres">
      <dgm:prSet presAssocID="{1DEEC775-DEC0-429B-9412-84F2CA63ED8D}" presName="compNode" presStyleCnt="0"/>
      <dgm:spPr/>
    </dgm:pt>
    <dgm:pt modelId="{3A43C119-B31F-40B5-9F6C-30E6450B9F4A}" type="pres">
      <dgm:prSet presAssocID="{1DEEC775-DEC0-429B-9412-84F2CA63ED8D}" presName="bgRect" presStyleLbl="bgShp" presStyleIdx="5" presStyleCnt="6"/>
      <dgm:spPr/>
    </dgm:pt>
    <dgm:pt modelId="{9E1733A1-9DB6-4D21-A6D4-37FB3AE94D88}" type="pres">
      <dgm:prSet presAssocID="{1DEEC775-DEC0-429B-9412-84F2CA63ED8D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  <dgm:extLst>
        <a:ext uri="{E40237B7-FDA0-4F09-8148-C483321AD2D9}">
          <dgm14:cNvPr xmlns:dgm14="http://schemas.microsoft.com/office/drawing/2010/diagram" id="0" name="" descr="溪流"/>
        </a:ext>
      </dgm:extLst>
    </dgm:pt>
    <dgm:pt modelId="{116485B9-209B-49FF-98CD-3FADCDEF9110}" type="pres">
      <dgm:prSet presAssocID="{1DEEC775-DEC0-429B-9412-84F2CA63ED8D}" presName="spaceRect" presStyleCnt="0"/>
      <dgm:spPr/>
    </dgm:pt>
    <dgm:pt modelId="{E6E01C15-09C6-49CD-8B67-1549FB92BEA7}" type="pres">
      <dgm:prSet presAssocID="{1DEEC775-DEC0-429B-9412-84F2CA63ED8D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F703A17-B5F9-45A7-9429-A70DFA2DAFA2}" srcId="{8E066ECE-1A1B-4432-8E73-B872475BDE37}" destId="{999DDCB8-FDE9-4525-AC75-219A0969F485}" srcOrd="4" destOrd="0" parTransId="{3DB7C20B-90BF-4419-BE52-44A208FE1928}" sibTransId="{347528B1-A813-4066-9770-FF6AAEFEB525}"/>
    <dgm:cxn modelId="{AB026B2B-B69E-4226-AF6D-9992E8F710D5}" type="presOf" srcId="{999DDCB8-FDE9-4525-AC75-219A0969F485}" destId="{011AAC00-0D86-45BD-B29D-CB590AF55D1F}" srcOrd="0" destOrd="0" presId="urn:microsoft.com/office/officeart/2018/2/layout/IconVerticalSolidList"/>
    <dgm:cxn modelId="{7D6979A9-9A59-4E87-A6EC-131D79DF2C7B}" type="presOf" srcId="{10E6CBC3-C2C4-416E-93FF-5A7318A95E31}" destId="{E97C1AE0-432C-4215-8E0E-4CCE70B37571}" srcOrd="0" destOrd="0" presId="urn:microsoft.com/office/officeart/2018/2/layout/IconVerticalSolidList"/>
    <dgm:cxn modelId="{DCFABA16-F577-464F-9390-6EA7BD36F81C}" type="presOf" srcId="{8E066ECE-1A1B-4432-8E73-B872475BDE37}" destId="{209D48FF-2E37-491F-9F3C-BF282CC1AE7C}" srcOrd="0" destOrd="0" presId="urn:microsoft.com/office/officeart/2018/2/layout/IconVerticalSolidList"/>
    <dgm:cxn modelId="{CB0AC156-BB87-4812-8D51-D14A56ECF3C7}" type="presOf" srcId="{04BB9C0E-D6B7-4051-9F13-5C11A99EC96B}" destId="{DC8AB940-EE66-4FDF-AE66-9C9F0DCC82DB}" srcOrd="0" destOrd="0" presId="urn:microsoft.com/office/officeart/2018/2/layout/IconVerticalSolidList"/>
    <dgm:cxn modelId="{70C71538-3913-4403-9AC0-44CF157033AE}" srcId="{8E066ECE-1A1B-4432-8E73-B872475BDE37}" destId="{31AF97DC-DFCF-435A-9562-FF634A0A06AA}" srcOrd="3" destOrd="0" parTransId="{356FEC3F-4FB2-4B49-ADCA-FD23E3121D80}" sibTransId="{06525EBA-F529-4C54-A830-C56F2FFCEC9A}"/>
    <dgm:cxn modelId="{05AEBF17-A849-4C9B-952A-D4A76FD7364F}" type="presOf" srcId="{1DEEC775-DEC0-429B-9412-84F2CA63ED8D}" destId="{E6E01C15-09C6-49CD-8B67-1549FB92BEA7}" srcOrd="0" destOrd="0" presId="urn:microsoft.com/office/officeart/2018/2/layout/IconVerticalSolidList"/>
    <dgm:cxn modelId="{8C6112DC-D16F-4198-899A-FA836DEECA71}" srcId="{8E066ECE-1A1B-4432-8E73-B872475BDE37}" destId="{037B50BD-5427-4266-B5BB-BFA2FB5D3AAD}" srcOrd="2" destOrd="0" parTransId="{C5B68EEF-CF53-400F-AB67-038DD3A26577}" sibTransId="{A74DD324-D473-4909-BEF1-6E6B6F4079CF}"/>
    <dgm:cxn modelId="{96B9D056-3E6B-4437-B8DC-5874CB64AD4B}" type="presOf" srcId="{31AF97DC-DFCF-435A-9562-FF634A0A06AA}" destId="{DA3D4136-5D7A-44A5-9BD4-19C020AFDBE1}" srcOrd="0" destOrd="0" presId="urn:microsoft.com/office/officeart/2018/2/layout/IconVerticalSolidList"/>
    <dgm:cxn modelId="{1ABC74DF-9119-4B0F-A1C0-ED6B692470A2}" type="presOf" srcId="{037B50BD-5427-4266-B5BB-BFA2FB5D3AAD}" destId="{4D4C0A49-B2F3-45AB-A167-840F5B51D258}" srcOrd="0" destOrd="0" presId="urn:microsoft.com/office/officeart/2018/2/layout/IconVerticalSolidList"/>
    <dgm:cxn modelId="{D4AB1F26-A741-4A79-8160-9759942213A4}" srcId="{8E066ECE-1A1B-4432-8E73-B872475BDE37}" destId="{10E6CBC3-C2C4-416E-93FF-5A7318A95E31}" srcOrd="1" destOrd="0" parTransId="{64A5BBEA-470C-49EE-86CE-74B12C2BF6A2}" sibTransId="{60C26555-4958-40EF-98CF-B596EFAF30D0}"/>
    <dgm:cxn modelId="{DEC85222-9F17-4324-8BC6-9E134DFB298B}" srcId="{8E066ECE-1A1B-4432-8E73-B872475BDE37}" destId="{04BB9C0E-D6B7-4051-9F13-5C11A99EC96B}" srcOrd="0" destOrd="0" parTransId="{AB4D131D-14B8-4BA4-B2FD-5F2AC53B70E7}" sibTransId="{6ECB7E8F-E0FE-4114-8B66-3999683995B7}"/>
    <dgm:cxn modelId="{5A371A60-4D6D-4B16-836F-EC3B7CFCB026}" srcId="{8E066ECE-1A1B-4432-8E73-B872475BDE37}" destId="{1DEEC775-DEC0-429B-9412-84F2CA63ED8D}" srcOrd="5" destOrd="0" parTransId="{8F1C74AF-79B6-4D02-90EE-85E85630F503}" sibTransId="{50B909E1-9F11-48D3-A9C8-37C2FD3858AB}"/>
    <dgm:cxn modelId="{8CB9DEBE-7AAF-4AA7-8452-FB02320D193E}" type="presParOf" srcId="{209D48FF-2E37-491F-9F3C-BF282CC1AE7C}" destId="{D0A21B2F-2AC8-46C6-8832-EC4405C0C542}" srcOrd="0" destOrd="0" presId="urn:microsoft.com/office/officeart/2018/2/layout/IconVerticalSolidList"/>
    <dgm:cxn modelId="{69524314-AB8C-4007-9F8F-CB91BDA074AA}" type="presParOf" srcId="{D0A21B2F-2AC8-46C6-8832-EC4405C0C542}" destId="{148195A4-D302-4CAA-A1F3-EEBAB7C797B7}" srcOrd="0" destOrd="0" presId="urn:microsoft.com/office/officeart/2018/2/layout/IconVerticalSolidList"/>
    <dgm:cxn modelId="{D52F0E96-57B4-49BA-9B13-A4425B95170B}" type="presParOf" srcId="{D0A21B2F-2AC8-46C6-8832-EC4405C0C542}" destId="{6E447CB8-4DB4-4072-972D-EA59A66D4427}" srcOrd="1" destOrd="0" presId="urn:microsoft.com/office/officeart/2018/2/layout/IconVerticalSolidList"/>
    <dgm:cxn modelId="{2CFB61DD-B52E-4044-99EE-2574F7D656EA}" type="presParOf" srcId="{D0A21B2F-2AC8-46C6-8832-EC4405C0C542}" destId="{27EDF85E-C32B-429E-BF9C-F2C3B04298A8}" srcOrd="2" destOrd="0" presId="urn:microsoft.com/office/officeart/2018/2/layout/IconVerticalSolidList"/>
    <dgm:cxn modelId="{AFA741B3-E255-4922-A614-3EFF8641F0A3}" type="presParOf" srcId="{D0A21B2F-2AC8-46C6-8832-EC4405C0C542}" destId="{DC8AB940-EE66-4FDF-AE66-9C9F0DCC82DB}" srcOrd="3" destOrd="0" presId="urn:microsoft.com/office/officeart/2018/2/layout/IconVerticalSolidList"/>
    <dgm:cxn modelId="{E1D186B2-70A0-4C29-B1B4-9AD6DCF28598}" type="presParOf" srcId="{209D48FF-2E37-491F-9F3C-BF282CC1AE7C}" destId="{68903FBF-4DB0-48D5-B90E-F00A9B6D3AE5}" srcOrd="1" destOrd="0" presId="urn:microsoft.com/office/officeart/2018/2/layout/IconVerticalSolidList"/>
    <dgm:cxn modelId="{FF913512-8D0A-41DB-ADD9-A70E9236CE7C}" type="presParOf" srcId="{209D48FF-2E37-491F-9F3C-BF282CC1AE7C}" destId="{A42540F2-1714-4572-B175-8E50751FBCCE}" srcOrd="2" destOrd="0" presId="urn:microsoft.com/office/officeart/2018/2/layout/IconVerticalSolidList"/>
    <dgm:cxn modelId="{8FADB260-1772-4ADA-BD54-877A734E21F1}" type="presParOf" srcId="{A42540F2-1714-4572-B175-8E50751FBCCE}" destId="{1E31F09E-9798-49B2-8ECB-F6BC83E564F6}" srcOrd="0" destOrd="0" presId="urn:microsoft.com/office/officeart/2018/2/layout/IconVerticalSolidList"/>
    <dgm:cxn modelId="{C5AAE4AC-10CE-4F4D-9B47-64918FC6D715}" type="presParOf" srcId="{A42540F2-1714-4572-B175-8E50751FBCCE}" destId="{9B37AC2A-58D5-4CCC-B4A9-90372D0E0391}" srcOrd="1" destOrd="0" presId="urn:microsoft.com/office/officeart/2018/2/layout/IconVerticalSolidList"/>
    <dgm:cxn modelId="{91B87599-72FC-45FB-8FFC-B234E8D1A49A}" type="presParOf" srcId="{A42540F2-1714-4572-B175-8E50751FBCCE}" destId="{D5818D17-34E8-4361-8A28-EE574A2AB2F6}" srcOrd="2" destOrd="0" presId="urn:microsoft.com/office/officeart/2018/2/layout/IconVerticalSolidList"/>
    <dgm:cxn modelId="{79910E94-FD18-46E3-B34F-381FF96FE3E8}" type="presParOf" srcId="{A42540F2-1714-4572-B175-8E50751FBCCE}" destId="{E97C1AE0-432C-4215-8E0E-4CCE70B37571}" srcOrd="3" destOrd="0" presId="urn:microsoft.com/office/officeart/2018/2/layout/IconVerticalSolidList"/>
    <dgm:cxn modelId="{7293EA41-D29B-4DD7-A0F2-779758D5C005}" type="presParOf" srcId="{209D48FF-2E37-491F-9F3C-BF282CC1AE7C}" destId="{6F120F0D-DAF3-4E0B-994B-83EA27D58033}" srcOrd="3" destOrd="0" presId="urn:microsoft.com/office/officeart/2018/2/layout/IconVerticalSolidList"/>
    <dgm:cxn modelId="{0EC6A094-7DC1-42B2-B822-10B6A2D9C510}" type="presParOf" srcId="{209D48FF-2E37-491F-9F3C-BF282CC1AE7C}" destId="{A1AB02E5-DD22-41CF-9872-EC6B7F34E007}" srcOrd="4" destOrd="0" presId="urn:microsoft.com/office/officeart/2018/2/layout/IconVerticalSolidList"/>
    <dgm:cxn modelId="{0BC43802-27E2-469C-9148-7FF84D8D6EEC}" type="presParOf" srcId="{A1AB02E5-DD22-41CF-9872-EC6B7F34E007}" destId="{14FC3084-9717-46D5-8A54-529F63A917AA}" srcOrd="0" destOrd="0" presId="urn:microsoft.com/office/officeart/2018/2/layout/IconVerticalSolidList"/>
    <dgm:cxn modelId="{5F66B443-5298-48A7-B854-B5A9928DC3AD}" type="presParOf" srcId="{A1AB02E5-DD22-41CF-9872-EC6B7F34E007}" destId="{87024AEC-158E-4A9E-85F0-3143C7D5C374}" srcOrd="1" destOrd="0" presId="urn:microsoft.com/office/officeart/2018/2/layout/IconVerticalSolidList"/>
    <dgm:cxn modelId="{568E5B7A-E2CA-4C7A-BC90-6D6CD3651FD6}" type="presParOf" srcId="{A1AB02E5-DD22-41CF-9872-EC6B7F34E007}" destId="{B22B4194-FCC2-4025-B865-F1E0EF5507D4}" srcOrd="2" destOrd="0" presId="urn:microsoft.com/office/officeart/2018/2/layout/IconVerticalSolidList"/>
    <dgm:cxn modelId="{D5947CDF-FD56-4C06-B024-C9A204AAF1BE}" type="presParOf" srcId="{A1AB02E5-DD22-41CF-9872-EC6B7F34E007}" destId="{4D4C0A49-B2F3-45AB-A167-840F5B51D258}" srcOrd="3" destOrd="0" presId="urn:microsoft.com/office/officeart/2018/2/layout/IconVerticalSolidList"/>
    <dgm:cxn modelId="{DA64C4E2-E034-4C24-A6BB-4DFB290FE4E2}" type="presParOf" srcId="{209D48FF-2E37-491F-9F3C-BF282CC1AE7C}" destId="{ADF9AF23-88B8-4730-B724-E187DB7B5458}" srcOrd="5" destOrd="0" presId="urn:microsoft.com/office/officeart/2018/2/layout/IconVerticalSolidList"/>
    <dgm:cxn modelId="{ED27BEE1-AE2B-4EC7-B8DA-E156EE663761}" type="presParOf" srcId="{209D48FF-2E37-491F-9F3C-BF282CC1AE7C}" destId="{B0CA28E3-A1D0-4533-9223-8FB83358DF32}" srcOrd="6" destOrd="0" presId="urn:microsoft.com/office/officeart/2018/2/layout/IconVerticalSolidList"/>
    <dgm:cxn modelId="{DF774469-0CE8-4EB1-8CDD-A3B0FE6A8C9A}" type="presParOf" srcId="{B0CA28E3-A1D0-4533-9223-8FB83358DF32}" destId="{D462E5F6-01EB-4437-8D60-60307D212F9D}" srcOrd="0" destOrd="0" presId="urn:microsoft.com/office/officeart/2018/2/layout/IconVerticalSolidList"/>
    <dgm:cxn modelId="{97C65B24-B36A-47E8-B14A-B08CFBF2547B}" type="presParOf" srcId="{B0CA28E3-A1D0-4533-9223-8FB83358DF32}" destId="{ACFE2471-3983-4520-80F2-4A723FCB7D0F}" srcOrd="1" destOrd="0" presId="urn:microsoft.com/office/officeart/2018/2/layout/IconVerticalSolidList"/>
    <dgm:cxn modelId="{48B24E3E-3F8E-4B63-9B38-F4E58EEFC86C}" type="presParOf" srcId="{B0CA28E3-A1D0-4533-9223-8FB83358DF32}" destId="{692F8545-512B-41D8-A43A-4E2D3D856AEF}" srcOrd="2" destOrd="0" presId="urn:microsoft.com/office/officeart/2018/2/layout/IconVerticalSolidList"/>
    <dgm:cxn modelId="{D51E0B1D-CF78-4E55-BFE5-5294FFADFC27}" type="presParOf" srcId="{B0CA28E3-A1D0-4533-9223-8FB83358DF32}" destId="{DA3D4136-5D7A-44A5-9BD4-19C020AFDBE1}" srcOrd="3" destOrd="0" presId="urn:microsoft.com/office/officeart/2018/2/layout/IconVerticalSolidList"/>
    <dgm:cxn modelId="{C2CAECD4-740C-451C-984E-0570E8D0B43C}" type="presParOf" srcId="{209D48FF-2E37-491F-9F3C-BF282CC1AE7C}" destId="{1404BC4B-CDFB-48B1-8B6D-3D0C96EA79DD}" srcOrd="7" destOrd="0" presId="urn:microsoft.com/office/officeart/2018/2/layout/IconVerticalSolidList"/>
    <dgm:cxn modelId="{4ABC5F02-66B6-4D38-AE8C-2684167D74A5}" type="presParOf" srcId="{209D48FF-2E37-491F-9F3C-BF282CC1AE7C}" destId="{F69931E1-0A3B-4A1D-B569-F7915117350F}" srcOrd="8" destOrd="0" presId="urn:microsoft.com/office/officeart/2018/2/layout/IconVerticalSolidList"/>
    <dgm:cxn modelId="{775EBEB5-F83C-4267-BE72-142F0CB52333}" type="presParOf" srcId="{F69931E1-0A3B-4A1D-B569-F7915117350F}" destId="{92AFBBFE-201C-4F5B-9229-5EA8D9C0048D}" srcOrd="0" destOrd="0" presId="urn:microsoft.com/office/officeart/2018/2/layout/IconVerticalSolidList"/>
    <dgm:cxn modelId="{FF4C6905-F8F6-4890-9290-86AE40B34095}" type="presParOf" srcId="{F69931E1-0A3B-4A1D-B569-F7915117350F}" destId="{D12585E2-D164-4D9A-96F4-DE25A6EEF8A9}" srcOrd="1" destOrd="0" presId="urn:microsoft.com/office/officeart/2018/2/layout/IconVerticalSolidList"/>
    <dgm:cxn modelId="{54F5D2EA-A0C1-4C6D-BB17-6C7F11DCB3FE}" type="presParOf" srcId="{F69931E1-0A3B-4A1D-B569-F7915117350F}" destId="{334EAF50-0E1C-4C1F-9646-112798C3580C}" srcOrd="2" destOrd="0" presId="urn:microsoft.com/office/officeart/2018/2/layout/IconVerticalSolidList"/>
    <dgm:cxn modelId="{05534753-0D00-4DF3-9786-AA355AB3A9D9}" type="presParOf" srcId="{F69931E1-0A3B-4A1D-B569-F7915117350F}" destId="{011AAC00-0D86-45BD-B29D-CB590AF55D1F}" srcOrd="3" destOrd="0" presId="urn:microsoft.com/office/officeart/2018/2/layout/IconVerticalSolidList"/>
    <dgm:cxn modelId="{41BBE3F7-2BDD-44B0-A012-A7F0E6346D3B}" type="presParOf" srcId="{209D48FF-2E37-491F-9F3C-BF282CC1AE7C}" destId="{46D9EB8D-948F-42AD-B2CF-4789E740F8BE}" srcOrd="9" destOrd="0" presId="urn:microsoft.com/office/officeart/2018/2/layout/IconVerticalSolidList"/>
    <dgm:cxn modelId="{0BA43342-28B6-4CF0-A62C-A412CC219257}" type="presParOf" srcId="{209D48FF-2E37-491F-9F3C-BF282CC1AE7C}" destId="{94886026-6008-4E5F-8D6E-2FFF130FBBA3}" srcOrd="10" destOrd="0" presId="urn:microsoft.com/office/officeart/2018/2/layout/IconVerticalSolidList"/>
    <dgm:cxn modelId="{8491CBC0-1E65-40CA-B758-89A5F533AC6D}" type="presParOf" srcId="{94886026-6008-4E5F-8D6E-2FFF130FBBA3}" destId="{3A43C119-B31F-40B5-9F6C-30E6450B9F4A}" srcOrd="0" destOrd="0" presId="urn:microsoft.com/office/officeart/2018/2/layout/IconVerticalSolidList"/>
    <dgm:cxn modelId="{0C70919F-AF35-42B9-AFFC-3957BCEB2579}" type="presParOf" srcId="{94886026-6008-4E5F-8D6E-2FFF130FBBA3}" destId="{9E1733A1-9DB6-4D21-A6D4-37FB3AE94D88}" srcOrd="1" destOrd="0" presId="urn:microsoft.com/office/officeart/2018/2/layout/IconVerticalSolidList"/>
    <dgm:cxn modelId="{AFA08C20-9208-401D-B300-E834895BFBDA}" type="presParOf" srcId="{94886026-6008-4E5F-8D6E-2FFF130FBBA3}" destId="{116485B9-209B-49FF-98CD-3FADCDEF9110}" srcOrd="2" destOrd="0" presId="urn:microsoft.com/office/officeart/2018/2/layout/IconVerticalSolidList"/>
    <dgm:cxn modelId="{32A77BA9-FF01-4223-AB33-847DE9F640AD}" type="presParOf" srcId="{94886026-6008-4E5F-8D6E-2FFF130FBBA3}" destId="{E6E01C15-09C6-49CD-8B67-1549FB92BE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6743B8-2525-4856-BEBA-1F819B87CB3B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8964FD1-9814-4584-907C-DA3DFD4D1B7C}">
      <dgm:prSet/>
      <dgm:spPr/>
      <dgm:t>
        <a:bodyPr/>
        <a:lstStyle/>
        <a:p>
          <a:pPr>
            <a:defRPr b="1"/>
          </a:pPr>
          <a:r>
            <a:rPr kumimoji="1" lang="en-US"/>
            <a:t>Conclusion</a:t>
          </a:r>
          <a:endParaRPr lang="en-US"/>
        </a:p>
      </dgm:t>
    </dgm:pt>
    <dgm:pt modelId="{F00DD3AD-44DB-4F97-85C3-5F014DC35A65}" type="parTrans" cxnId="{66D53380-1580-41E4-A5D0-43BFB0CFD045}">
      <dgm:prSet/>
      <dgm:spPr/>
      <dgm:t>
        <a:bodyPr/>
        <a:lstStyle/>
        <a:p>
          <a:endParaRPr lang="en-US"/>
        </a:p>
      </dgm:t>
    </dgm:pt>
    <dgm:pt modelId="{BE393929-8087-403D-A7D2-35D537F778B8}" type="sibTrans" cxnId="{66D53380-1580-41E4-A5D0-43BFB0CFD045}">
      <dgm:prSet/>
      <dgm:spPr/>
      <dgm:t>
        <a:bodyPr/>
        <a:lstStyle/>
        <a:p>
          <a:endParaRPr lang="en-US"/>
        </a:p>
      </dgm:t>
    </dgm:pt>
    <dgm:pt modelId="{688463DA-218E-49C6-8FA4-F9E5B730D0D3}">
      <dgm:prSet/>
      <dgm:spPr/>
      <dgm:t>
        <a:bodyPr/>
        <a:lstStyle/>
        <a:p>
          <a:r>
            <a:rPr kumimoji="1" lang="en-US" dirty="0"/>
            <a:t>We</a:t>
          </a:r>
          <a:r>
            <a:rPr kumimoji="1" lang="zh-CN" dirty="0"/>
            <a:t> </a:t>
          </a:r>
          <a:r>
            <a:rPr kumimoji="1" lang="en-US" dirty="0"/>
            <a:t>study</a:t>
          </a:r>
          <a:r>
            <a:rPr kumimoji="1" lang="zh-CN" dirty="0"/>
            <a:t> </a:t>
          </a:r>
          <a:r>
            <a:rPr kumimoji="1" lang="en-US" dirty="0"/>
            <a:t>the</a:t>
          </a:r>
          <a:r>
            <a:rPr kumimoji="1" lang="zh-CN" dirty="0"/>
            <a:t> </a:t>
          </a:r>
          <a:r>
            <a:rPr kumimoji="1" lang="en-US" dirty="0"/>
            <a:t>problem</a:t>
          </a:r>
          <a:r>
            <a:rPr kumimoji="1" lang="zh-CN" dirty="0"/>
            <a:t> </a:t>
          </a:r>
          <a:r>
            <a:rPr kumimoji="1" lang="en-US" dirty="0"/>
            <a:t>of</a:t>
          </a:r>
          <a:r>
            <a:rPr kumimoji="1" lang="zh-CN" dirty="0"/>
            <a:t> </a:t>
          </a:r>
          <a:r>
            <a:rPr kumimoji="1" lang="en-US" dirty="0"/>
            <a:t>LCR.</a:t>
          </a:r>
          <a:endParaRPr lang="en-US" dirty="0"/>
        </a:p>
      </dgm:t>
    </dgm:pt>
    <dgm:pt modelId="{492686AC-DFCB-49BF-8DA7-28681C446871}" type="parTrans" cxnId="{6F4062A8-66BE-43EB-97CF-2EE27A1B3914}">
      <dgm:prSet/>
      <dgm:spPr/>
      <dgm:t>
        <a:bodyPr/>
        <a:lstStyle/>
        <a:p>
          <a:endParaRPr lang="en-US"/>
        </a:p>
      </dgm:t>
    </dgm:pt>
    <dgm:pt modelId="{5ADCFA23-31F0-41D7-A1A2-76BFC6115208}" type="sibTrans" cxnId="{6F4062A8-66BE-43EB-97CF-2EE27A1B3914}">
      <dgm:prSet/>
      <dgm:spPr/>
      <dgm:t>
        <a:bodyPr/>
        <a:lstStyle/>
        <a:p>
          <a:endParaRPr lang="en-US"/>
        </a:p>
      </dgm:t>
    </dgm:pt>
    <dgm:pt modelId="{FCC28537-EE55-4A59-9D88-A992C5289016}">
      <dgm:prSet/>
      <dgm:spPr/>
      <dgm:t>
        <a:bodyPr/>
        <a:lstStyle/>
        <a:p>
          <a:r>
            <a:rPr kumimoji="1" lang="en-US" dirty="0"/>
            <a:t>We</a:t>
          </a:r>
          <a:r>
            <a:rPr kumimoji="1" lang="zh-CN" dirty="0"/>
            <a:t> </a:t>
          </a:r>
          <a:r>
            <a:rPr kumimoji="1" lang="en-US" dirty="0"/>
            <a:t>propose</a:t>
          </a:r>
          <a:r>
            <a:rPr kumimoji="1" lang="zh-CN" dirty="0"/>
            <a:t> </a:t>
          </a:r>
          <a:r>
            <a:rPr kumimoji="1" lang="en-US" dirty="0"/>
            <a:t>2-hop based algorithms</a:t>
          </a:r>
          <a:endParaRPr lang="en-US" dirty="0"/>
        </a:p>
      </dgm:t>
    </dgm:pt>
    <dgm:pt modelId="{ABEDB7BE-A187-4FB8-8A75-172539A746F2}" type="parTrans" cxnId="{22704C1A-1454-4901-BD00-E6A411B12D54}">
      <dgm:prSet/>
      <dgm:spPr/>
      <dgm:t>
        <a:bodyPr/>
        <a:lstStyle/>
        <a:p>
          <a:endParaRPr lang="en-US"/>
        </a:p>
      </dgm:t>
    </dgm:pt>
    <dgm:pt modelId="{CF2CF400-BAA4-4D1D-ADC9-D919E095F8B4}" type="sibTrans" cxnId="{22704C1A-1454-4901-BD00-E6A411B12D54}">
      <dgm:prSet/>
      <dgm:spPr/>
      <dgm:t>
        <a:bodyPr/>
        <a:lstStyle/>
        <a:p>
          <a:endParaRPr lang="en-US"/>
        </a:p>
      </dgm:t>
    </dgm:pt>
    <dgm:pt modelId="{D2A4A34A-7334-4686-916B-BD9A43919369}">
      <dgm:prSet/>
      <dgm:spPr/>
      <dgm:t>
        <a:bodyPr/>
        <a:lstStyle/>
        <a:p>
          <a:r>
            <a:rPr kumimoji="1" lang="en-US" dirty="0"/>
            <a:t>We</a:t>
          </a:r>
          <a:r>
            <a:rPr kumimoji="1" lang="zh-CN" dirty="0"/>
            <a:t> </a:t>
          </a:r>
          <a:r>
            <a:rPr kumimoji="1" lang="en-US" dirty="0"/>
            <a:t>develop</a:t>
          </a:r>
          <a:r>
            <a:rPr kumimoji="1" lang="zh-CN" dirty="0"/>
            <a:t> </a:t>
          </a:r>
          <a:r>
            <a:rPr kumimoji="1" lang="en-US" dirty="0"/>
            <a:t>advanced BFS search order and Vertex Order, which is the first work dealing with billion-scale LCR.</a:t>
          </a:r>
          <a:endParaRPr lang="en-US" dirty="0"/>
        </a:p>
      </dgm:t>
    </dgm:pt>
    <dgm:pt modelId="{0D851BDA-6E71-4519-A073-5BDDF9832810}" type="parTrans" cxnId="{9954934F-2053-4D9A-8B79-31FC78D80FC2}">
      <dgm:prSet/>
      <dgm:spPr/>
      <dgm:t>
        <a:bodyPr/>
        <a:lstStyle/>
        <a:p>
          <a:endParaRPr lang="en-US"/>
        </a:p>
      </dgm:t>
    </dgm:pt>
    <dgm:pt modelId="{47AC3EA9-1001-46C3-BA7B-D002103FC27E}" type="sibTrans" cxnId="{9954934F-2053-4D9A-8B79-31FC78D80FC2}">
      <dgm:prSet/>
      <dgm:spPr/>
      <dgm:t>
        <a:bodyPr/>
        <a:lstStyle/>
        <a:p>
          <a:endParaRPr lang="en-US"/>
        </a:p>
      </dgm:t>
    </dgm:pt>
    <dgm:pt modelId="{524F2124-8CBA-412E-B00D-91C3B40809A4}">
      <dgm:prSet/>
      <dgm:spPr/>
      <dgm:t>
        <a:bodyPr/>
        <a:lstStyle/>
        <a:p>
          <a:r>
            <a:rPr kumimoji="1" lang="en-US" dirty="0"/>
            <a:t>We</a:t>
          </a:r>
          <a:r>
            <a:rPr kumimoji="1" lang="zh-CN" dirty="0"/>
            <a:t> </a:t>
          </a:r>
          <a:r>
            <a:rPr kumimoji="1" lang="en-US" dirty="0"/>
            <a:t>have</a:t>
          </a:r>
          <a:r>
            <a:rPr kumimoji="1" lang="zh-CN" dirty="0"/>
            <a:t> </a:t>
          </a:r>
          <a:r>
            <a:rPr kumimoji="1" lang="en-US" dirty="0"/>
            <a:t>conducted</a:t>
          </a:r>
          <a:r>
            <a:rPr kumimoji="1" lang="zh-CN" dirty="0"/>
            <a:t> </a:t>
          </a:r>
          <a:r>
            <a:rPr kumimoji="1" lang="en-US" dirty="0"/>
            <a:t>an</a:t>
          </a:r>
          <a:r>
            <a:rPr kumimoji="1" lang="zh-CN" dirty="0"/>
            <a:t> </a:t>
          </a:r>
          <a:r>
            <a:rPr kumimoji="1" lang="en-US" dirty="0"/>
            <a:t>extensive</a:t>
          </a:r>
          <a:r>
            <a:rPr kumimoji="1" lang="zh-CN" dirty="0"/>
            <a:t> </a:t>
          </a:r>
          <a:r>
            <a:rPr kumimoji="1" lang="en-US" dirty="0"/>
            <a:t>experimental</a:t>
          </a:r>
          <a:r>
            <a:rPr kumimoji="1" lang="zh-CN" dirty="0"/>
            <a:t> </a:t>
          </a:r>
          <a:r>
            <a:rPr kumimoji="1" lang="en-US" dirty="0"/>
            <a:t>evaluation</a:t>
          </a:r>
          <a:endParaRPr lang="en-US" dirty="0"/>
        </a:p>
      </dgm:t>
    </dgm:pt>
    <dgm:pt modelId="{401D5309-6C53-4637-9627-6D24F5DEBCA1}" type="parTrans" cxnId="{2FB49B50-A676-4B96-B194-D863E325F961}">
      <dgm:prSet/>
      <dgm:spPr/>
      <dgm:t>
        <a:bodyPr/>
        <a:lstStyle/>
        <a:p>
          <a:endParaRPr lang="en-US"/>
        </a:p>
      </dgm:t>
    </dgm:pt>
    <dgm:pt modelId="{0B4E9970-1625-434F-BAC3-8D34431613F0}" type="sibTrans" cxnId="{2FB49B50-A676-4B96-B194-D863E325F961}">
      <dgm:prSet/>
      <dgm:spPr/>
      <dgm:t>
        <a:bodyPr/>
        <a:lstStyle/>
        <a:p>
          <a:endParaRPr lang="en-US"/>
        </a:p>
      </dgm:t>
    </dgm:pt>
    <dgm:pt modelId="{3E5CB8DA-EAD6-476E-83FC-C76A60C383E8}">
      <dgm:prSet/>
      <dgm:spPr/>
      <dgm:t>
        <a:bodyPr/>
        <a:lstStyle/>
        <a:p>
          <a:pPr>
            <a:defRPr b="1"/>
          </a:pPr>
          <a:r>
            <a:rPr kumimoji="1" lang="en-US"/>
            <a:t>Future</a:t>
          </a:r>
          <a:r>
            <a:rPr kumimoji="1" lang="zh-CN"/>
            <a:t> </a:t>
          </a:r>
          <a:r>
            <a:rPr kumimoji="1" lang="en-US"/>
            <a:t>work</a:t>
          </a:r>
          <a:endParaRPr lang="en-US"/>
        </a:p>
      </dgm:t>
    </dgm:pt>
    <dgm:pt modelId="{518D427B-71AC-4F92-A4C8-1EBCBE58C171}" type="parTrans" cxnId="{3EEF04C2-0626-4780-AD69-3ECF7CF53B20}">
      <dgm:prSet/>
      <dgm:spPr/>
      <dgm:t>
        <a:bodyPr/>
        <a:lstStyle/>
        <a:p>
          <a:endParaRPr lang="en-US"/>
        </a:p>
      </dgm:t>
    </dgm:pt>
    <dgm:pt modelId="{AF219A44-1123-4A18-A3E1-70508D1BB796}" type="sibTrans" cxnId="{3EEF04C2-0626-4780-AD69-3ECF7CF53B20}">
      <dgm:prSet/>
      <dgm:spPr/>
      <dgm:t>
        <a:bodyPr/>
        <a:lstStyle/>
        <a:p>
          <a:endParaRPr lang="en-US"/>
        </a:p>
      </dgm:t>
    </dgm:pt>
    <dgm:pt modelId="{EF426543-573F-447A-9550-C4D367B2E427}">
      <dgm:prSet/>
      <dgm:spPr/>
      <dgm:t>
        <a:bodyPr/>
        <a:lstStyle/>
        <a:p>
          <a:r>
            <a:rPr kumimoji="1" lang="en-US" dirty="0"/>
            <a:t>Investigate the LCR problem on  dynamic graphs.</a:t>
          </a:r>
          <a:endParaRPr lang="en-US" dirty="0"/>
        </a:p>
      </dgm:t>
    </dgm:pt>
    <dgm:pt modelId="{B31119DF-19C5-42BC-B478-078085031F73}" type="parTrans" cxnId="{ABF3AAE4-7E01-4F26-A8AD-855753DC4B22}">
      <dgm:prSet/>
      <dgm:spPr/>
      <dgm:t>
        <a:bodyPr/>
        <a:lstStyle/>
        <a:p>
          <a:endParaRPr lang="en-US"/>
        </a:p>
      </dgm:t>
    </dgm:pt>
    <dgm:pt modelId="{CACCBEFD-58F9-42AD-A275-8A4CB91A6BA1}" type="sibTrans" cxnId="{ABF3AAE4-7E01-4F26-A8AD-855753DC4B22}">
      <dgm:prSet/>
      <dgm:spPr/>
      <dgm:t>
        <a:bodyPr/>
        <a:lstStyle/>
        <a:p>
          <a:endParaRPr lang="en-US"/>
        </a:p>
      </dgm:t>
    </dgm:pt>
    <dgm:pt modelId="{2D43BAB6-60E7-4A2D-9610-01FA6BDF6CAC}" type="pres">
      <dgm:prSet presAssocID="{0E6743B8-2525-4856-BEBA-1F819B87CB3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EFFC508-7778-4C93-9F20-2D2006488B22}" type="pres">
      <dgm:prSet presAssocID="{78964FD1-9814-4584-907C-DA3DFD4D1B7C}" presName="compNode" presStyleCnt="0"/>
      <dgm:spPr/>
    </dgm:pt>
    <dgm:pt modelId="{85396DF0-56DE-468C-B8F9-A14515345A6B}" type="pres">
      <dgm:prSet presAssocID="{78964FD1-9814-4584-907C-DA3DFD4D1B7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25F5AF41-051D-40AF-BA19-00493A19B23A}" type="pres">
      <dgm:prSet presAssocID="{78964FD1-9814-4584-907C-DA3DFD4D1B7C}" presName="iconSpace" presStyleCnt="0"/>
      <dgm:spPr/>
    </dgm:pt>
    <dgm:pt modelId="{F73D1AA2-9946-401A-9FBC-0FD8E6FB2FD2}" type="pres">
      <dgm:prSet presAssocID="{78964FD1-9814-4584-907C-DA3DFD4D1B7C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AD9F02C5-514C-4AE8-9684-FF015BB116BC}" type="pres">
      <dgm:prSet presAssocID="{78964FD1-9814-4584-907C-DA3DFD4D1B7C}" presName="txSpace" presStyleCnt="0"/>
      <dgm:spPr/>
    </dgm:pt>
    <dgm:pt modelId="{DB224CBB-6E04-4AC3-805B-F0278882D7C0}" type="pres">
      <dgm:prSet presAssocID="{78964FD1-9814-4584-907C-DA3DFD4D1B7C}" presName="desTx" presStyleLbl="revTx" presStyleIdx="1" presStyleCnt="4">
        <dgm:presLayoutVars/>
      </dgm:prSet>
      <dgm:spPr/>
      <dgm:t>
        <a:bodyPr/>
        <a:lstStyle/>
        <a:p>
          <a:endParaRPr lang="zh-CN" altLang="en-US"/>
        </a:p>
      </dgm:t>
    </dgm:pt>
    <dgm:pt modelId="{2774C140-8481-407A-86BB-A0086EABDC96}" type="pres">
      <dgm:prSet presAssocID="{BE393929-8087-403D-A7D2-35D537F778B8}" presName="sibTrans" presStyleCnt="0"/>
      <dgm:spPr/>
    </dgm:pt>
    <dgm:pt modelId="{91352435-9FD2-4B22-877F-FD75E81E44E0}" type="pres">
      <dgm:prSet presAssocID="{3E5CB8DA-EAD6-476E-83FC-C76A60C383E8}" presName="compNode" presStyleCnt="0"/>
      <dgm:spPr/>
    </dgm:pt>
    <dgm:pt modelId="{E5F22BFB-A82C-447B-A1C7-7F9FE789EA60}" type="pres">
      <dgm:prSet presAssocID="{3E5CB8DA-EAD6-476E-83FC-C76A60C383E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  <dgm:extLst>
        <a:ext uri="{E40237B7-FDA0-4F09-8148-C483321AD2D9}">
          <dgm14:cNvPr xmlns:dgm14="http://schemas.microsoft.com/office/drawing/2010/diagram" id="0" name="" descr="用户"/>
        </a:ext>
      </dgm:extLst>
    </dgm:pt>
    <dgm:pt modelId="{ACE01428-5D62-4424-826C-A16B35C15EDF}" type="pres">
      <dgm:prSet presAssocID="{3E5CB8DA-EAD6-476E-83FC-C76A60C383E8}" presName="iconSpace" presStyleCnt="0"/>
      <dgm:spPr/>
    </dgm:pt>
    <dgm:pt modelId="{782B8740-78A9-4937-B545-ED88D59FAC93}" type="pres">
      <dgm:prSet presAssocID="{3E5CB8DA-EAD6-476E-83FC-C76A60C383E8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5ABB8E44-8B2F-4DC5-AF5D-B1A2F46CB2A7}" type="pres">
      <dgm:prSet presAssocID="{3E5CB8DA-EAD6-476E-83FC-C76A60C383E8}" presName="txSpace" presStyleCnt="0"/>
      <dgm:spPr/>
    </dgm:pt>
    <dgm:pt modelId="{ADB8CE91-2C40-41FB-9303-B5AFBDE2F13E}" type="pres">
      <dgm:prSet presAssocID="{3E5CB8DA-EAD6-476E-83FC-C76A60C383E8}" presName="desTx" presStyleLbl="revTx" presStyleIdx="3" presStyleCnt="4">
        <dgm:presLayoutVars/>
      </dgm:prSet>
      <dgm:spPr/>
      <dgm:t>
        <a:bodyPr/>
        <a:lstStyle/>
        <a:p>
          <a:endParaRPr lang="zh-CN" altLang="en-US"/>
        </a:p>
      </dgm:t>
    </dgm:pt>
  </dgm:ptLst>
  <dgm:cxnLst>
    <dgm:cxn modelId="{3EEF04C2-0626-4780-AD69-3ECF7CF53B20}" srcId="{0E6743B8-2525-4856-BEBA-1F819B87CB3B}" destId="{3E5CB8DA-EAD6-476E-83FC-C76A60C383E8}" srcOrd="1" destOrd="0" parTransId="{518D427B-71AC-4F92-A4C8-1EBCBE58C171}" sibTransId="{AF219A44-1123-4A18-A3E1-70508D1BB796}"/>
    <dgm:cxn modelId="{A2266B49-6A19-49A3-9923-5807A695F3E6}" type="presOf" srcId="{524F2124-8CBA-412E-B00D-91C3B40809A4}" destId="{DB224CBB-6E04-4AC3-805B-F0278882D7C0}" srcOrd="0" destOrd="3" presId="urn:microsoft.com/office/officeart/2018/2/layout/IconLabelDescriptionList"/>
    <dgm:cxn modelId="{22704C1A-1454-4901-BD00-E6A411B12D54}" srcId="{78964FD1-9814-4584-907C-DA3DFD4D1B7C}" destId="{FCC28537-EE55-4A59-9D88-A992C5289016}" srcOrd="1" destOrd="0" parTransId="{ABEDB7BE-A187-4FB8-8A75-172539A746F2}" sibTransId="{CF2CF400-BAA4-4D1D-ADC9-D919E095F8B4}"/>
    <dgm:cxn modelId="{ABF3AAE4-7E01-4F26-A8AD-855753DC4B22}" srcId="{3E5CB8DA-EAD6-476E-83FC-C76A60C383E8}" destId="{EF426543-573F-447A-9550-C4D367B2E427}" srcOrd="0" destOrd="0" parTransId="{B31119DF-19C5-42BC-B478-078085031F73}" sibTransId="{CACCBEFD-58F9-42AD-A275-8A4CB91A6BA1}"/>
    <dgm:cxn modelId="{6673C9FC-CDA4-43DA-ACDD-930424251377}" type="presOf" srcId="{EF426543-573F-447A-9550-C4D367B2E427}" destId="{ADB8CE91-2C40-41FB-9303-B5AFBDE2F13E}" srcOrd="0" destOrd="0" presId="urn:microsoft.com/office/officeart/2018/2/layout/IconLabelDescriptionList"/>
    <dgm:cxn modelId="{1FF86CD6-FB69-4CD0-99B9-C8952A4D9D94}" type="presOf" srcId="{0E6743B8-2525-4856-BEBA-1F819B87CB3B}" destId="{2D43BAB6-60E7-4A2D-9610-01FA6BDF6CAC}" srcOrd="0" destOrd="0" presId="urn:microsoft.com/office/officeart/2018/2/layout/IconLabelDescriptionList"/>
    <dgm:cxn modelId="{9954934F-2053-4D9A-8B79-31FC78D80FC2}" srcId="{78964FD1-9814-4584-907C-DA3DFD4D1B7C}" destId="{D2A4A34A-7334-4686-916B-BD9A43919369}" srcOrd="2" destOrd="0" parTransId="{0D851BDA-6E71-4519-A073-5BDDF9832810}" sibTransId="{47AC3EA9-1001-46C3-BA7B-D002103FC27E}"/>
    <dgm:cxn modelId="{F52770C2-18AF-4017-8899-6059EFCE44EE}" type="presOf" srcId="{D2A4A34A-7334-4686-916B-BD9A43919369}" destId="{DB224CBB-6E04-4AC3-805B-F0278882D7C0}" srcOrd="0" destOrd="2" presId="urn:microsoft.com/office/officeart/2018/2/layout/IconLabelDescriptionList"/>
    <dgm:cxn modelId="{66D53380-1580-41E4-A5D0-43BFB0CFD045}" srcId="{0E6743B8-2525-4856-BEBA-1F819B87CB3B}" destId="{78964FD1-9814-4584-907C-DA3DFD4D1B7C}" srcOrd="0" destOrd="0" parTransId="{F00DD3AD-44DB-4F97-85C3-5F014DC35A65}" sibTransId="{BE393929-8087-403D-A7D2-35D537F778B8}"/>
    <dgm:cxn modelId="{A305F019-2D43-4437-B3CD-237CD5873B5A}" type="presOf" srcId="{78964FD1-9814-4584-907C-DA3DFD4D1B7C}" destId="{F73D1AA2-9946-401A-9FBC-0FD8E6FB2FD2}" srcOrd="0" destOrd="0" presId="urn:microsoft.com/office/officeart/2018/2/layout/IconLabelDescriptionList"/>
    <dgm:cxn modelId="{A9C639E2-64BC-4775-AA83-9F62A9E21B75}" type="presOf" srcId="{FCC28537-EE55-4A59-9D88-A992C5289016}" destId="{DB224CBB-6E04-4AC3-805B-F0278882D7C0}" srcOrd="0" destOrd="1" presId="urn:microsoft.com/office/officeart/2018/2/layout/IconLabelDescriptionList"/>
    <dgm:cxn modelId="{8CEE86F7-BEEA-430F-AFD5-610350FA94B6}" type="presOf" srcId="{688463DA-218E-49C6-8FA4-F9E5B730D0D3}" destId="{DB224CBB-6E04-4AC3-805B-F0278882D7C0}" srcOrd="0" destOrd="0" presId="urn:microsoft.com/office/officeart/2018/2/layout/IconLabelDescriptionList"/>
    <dgm:cxn modelId="{91AE5AC7-6348-42D1-98D5-09D03E839D79}" type="presOf" srcId="{3E5CB8DA-EAD6-476E-83FC-C76A60C383E8}" destId="{782B8740-78A9-4937-B545-ED88D59FAC93}" srcOrd="0" destOrd="0" presId="urn:microsoft.com/office/officeart/2018/2/layout/IconLabelDescriptionList"/>
    <dgm:cxn modelId="{2FB49B50-A676-4B96-B194-D863E325F961}" srcId="{78964FD1-9814-4584-907C-DA3DFD4D1B7C}" destId="{524F2124-8CBA-412E-B00D-91C3B40809A4}" srcOrd="3" destOrd="0" parTransId="{401D5309-6C53-4637-9627-6D24F5DEBCA1}" sibTransId="{0B4E9970-1625-434F-BAC3-8D34431613F0}"/>
    <dgm:cxn modelId="{6F4062A8-66BE-43EB-97CF-2EE27A1B3914}" srcId="{78964FD1-9814-4584-907C-DA3DFD4D1B7C}" destId="{688463DA-218E-49C6-8FA4-F9E5B730D0D3}" srcOrd="0" destOrd="0" parTransId="{492686AC-DFCB-49BF-8DA7-28681C446871}" sibTransId="{5ADCFA23-31F0-41D7-A1A2-76BFC6115208}"/>
    <dgm:cxn modelId="{D34B615E-444E-4487-B2E3-A04FD3667D71}" type="presParOf" srcId="{2D43BAB6-60E7-4A2D-9610-01FA6BDF6CAC}" destId="{9EFFC508-7778-4C93-9F20-2D2006488B22}" srcOrd="0" destOrd="0" presId="urn:microsoft.com/office/officeart/2018/2/layout/IconLabelDescriptionList"/>
    <dgm:cxn modelId="{D60AC728-A9E8-4E6A-AA60-426CB3A4DE61}" type="presParOf" srcId="{9EFFC508-7778-4C93-9F20-2D2006488B22}" destId="{85396DF0-56DE-468C-B8F9-A14515345A6B}" srcOrd="0" destOrd="0" presId="urn:microsoft.com/office/officeart/2018/2/layout/IconLabelDescriptionList"/>
    <dgm:cxn modelId="{EBD41F50-EAEA-4816-989F-31EBDEA3C0C7}" type="presParOf" srcId="{9EFFC508-7778-4C93-9F20-2D2006488B22}" destId="{25F5AF41-051D-40AF-BA19-00493A19B23A}" srcOrd="1" destOrd="0" presId="urn:microsoft.com/office/officeart/2018/2/layout/IconLabelDescriptionList"/>
    <dgm:cxn modelId="{14761421-78E8-40F8-9E22-E2A6AB260064}" type="presParOf" srcId="{9EFFC508-7778-4C93-9F20-2D2006488B22}" destId="{F73D1AA2-9946-401A-9FBC-0FD8E6FB2FD2}" srcOrd="2" destOrd="0" presId="urn:microsoft.com/office/officeart/2018/2/layout/IconLabelDescriptionList"/>
    <dgm:cxn modelId="{9484DD9E-106F-4A54-A7FD-798C4A9B8E5B}" type="presParOf" srcId="{9EFFC508-7778-4C93-9F20-2D2006488B22}" destId="{AD9F02C5-514C-4AE8-9684-FF015BB116BC}" srcOrd="3" destOrd="0" presId="urn:microsoft.com/office/officeart/2018/2/layout/IconLabelDescriptionList"/>
    <dgm:cxn modelId="{C97135B2-9EE3-41EA-8560-075D1339D9AF}" type="presParOf" srcId="{9EFFC508-7778-4C93-9F20-2D2006488B22}" destId="{DB224CBB-6E04-4AC3-805B-F0278882D7C0}" srcOrd="4" destOrd="0" presId="urn:microsoft.com/office/officeart/2018/2/layout/IconLabelDescriptionList"/>
    <dgm:cxn modelId="{3C4C50A0-515D-4FD3-BD0D-A31A5A13955C}" type="presParOf" srcId="{2D43BAB6-60E7-4A2D-9610-01FA6BDF6CAC}" destId="{2774C140-8481-407A-86BB-A0086EABDC96}" srcOrd="1" destOrd="0" presId="urn:microsoft.com/office/officeart/2018/2/layout/IconLabelDescriptionList"/>
    <dgm:cxn modelId="{6A459FCD-8A4C-491A-B0FF-0401D0809E66}" type="presParOf" srcId="{2D43BAB6-60E7-4A2D-9610-01FA6BDF6CAC}" destId="{91352435-9FD2-4B22-877F-FD75E81E44E0}" srcOrd="2" destOrd="0" presId="urn:microsoft.com/office/officeart/2018/2/layout/IconLabelDescriptionList"/>
    <dgm:cxn modelId="{1436522F-B653-4AB7-AB2F-0250996C1BF9}" type="presParOf" srcId="{91352435-9FD2-4B22-877F-FD75E81E44E0}" destId="{E5F22BFB-A82C-447B-A1C7-7F9FE789EA60}" srcOrd="0" destOrd="0" presId="urn:microsoft.com/office/officeart/2018/2/layout/IconLabelDescriptionList"/>
    <dgm:cxn modelId="{A2B8CE2F-10CF-4725-B3AF-3C56B5BAFD73}" type="presParOf" srcId="{91352435-9FD2-4B22-877F-FD75E81E44E0}" destId="{ACE01428-5D62-4424-826C-A16B35C15EDF}" srcOrd="1" destOrd="0" presId="urn:microsoft.com/office/officeart/2018/2/layout/IconLabelDescriptionList"/>
    <dgm:cxn modelId="{37706B50-69FB-4A9A-8567-8D844DCA00BE}" type="presParOf" srcId="{91352435-9FD2-4B22-877F-FD75E81E44E0}" destId="{782B8740-78A9-4937-B545-ED88D59FAC93}" srcOrd="2" destOrd="0" presId="urn:microsoft.com/office/officeart/2018/2/layout/IconLabelDescriptionList"/>
    <dgm:cxn modelId="{CDA2FCA2-A8C9-4419-9147-02D2B2A29646}" type="presParOf" srcId="{91352435-9FD2-4B22-877F-FD75E81E44E0}" destId="{5ABB8E44-8B2F-4DC5-AF5D-B1A2F46CB2A7}" srcOrd="3" destOrd="0" presId="urn:microsoft.com/office/officeart/2018/2/layout/IconLabelDescriptionList"/>
    <dgm:cxn modelId="{E755B9B2-4A4E-422F-81EE-0322A55EE647}" type="presParOf" srcId="{91352435-9FD2-4B22-877F-FD75E81E44E0}" destId="{ADB8CE91-2C40-41FB-9303-B5AFBDE2F13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195A4-D302-4CAA-A1F3-EEBAB7C797B7}">
      <dsp:nvSpPr>
        <dsp:cNvPr id="0" name=""/>
        <dsp:cNvSpPr/>
      </dsp:nvSpPr>
      <dsp:spPr>
        <a:xfrm>
          <a:off x="0" y="1607"/>
          <a:ext cx="10943167" cy="68491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47CB8-4DB4-4072-972D-EA59A66D4427}">
      <dsp:nvSpPr>
        <dsp:cNvPr id="0" name=""/>
        <dsp:cNvSpPr/>
      </dsp:nvSpPr>
      <dsp:spPr>
        <a:xfrm>
          <a:off x="207187" y="155714"/>
          <a:ext cx="376705" cy="37670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AB940-EE66-4FDF-AE66-9C9F0DCC82DB}">
      <dsp:nvSpPr>
        <dsp:cNvPr id="0" name=""/>
        <dsp:cNvSpPr/>
      </dsp:nvSpPr>
      <dsp:spPr>
        <a:xfrm>
          <a:off x="791081" y="1607"/>
          <a:ext cx="10152085" cy="684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87" tIns="72487" rIns="72487" bIns="7248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Introduction</a:t>
          </a:r>
        </a:p>
      </dsp:txBody>
      <dsp:txXfrm>
        <a:off x="791081" y="1607"/>
        <a:ext cx="10152085" cy="684918"/>
      </dsp:txXfrm>
    </dsp:sp>
    <dsp:sp modelId="{1E31F09E-9798-49B2-8ECB-F6BC83E564F6}">
      <dsp:nvSpPr>
        <dsp:cNvPr id="0" name=""/>
        <dsp:cNvSpPr/>
      </dsp:nvSpPr>
      <dsp:spPr>
        <a:xfrm>
          <a:off x="0" y="857755"/>
          <a:ext cx="10943167" cy="68491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7AC2A-58D5-4CCC-B4A9-90372D0E0391}">
      <dsp:nvSpPr>
        <dsp:cNvPr id="0" name=""/>
        <dsp:cNvSpPr/>
      </dsp:nvSpPr>
      <dsp:spPr>
        <a:xfrm>
          <a:off x="207187" y="1011862"/>
          <a:ext cx="376705" cy="37670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C1AE0-432C-4215-8E0E-4CCE70B37571}">
      <dsp:nvSpPr>
        <dsp:cNvPr id="0" name=""/>
        <dsp:cNvSpPr/>
      </dsp:nvSpPr>
      <dsp:spPr>
        <a:xfrm>
          <a:off x="791081" y="857755"/>
          <a:ext cx="10152085" cy="684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87" tIns="72487" rIns="72487" bIns="7248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Problem Definition</a:t>
          </a:r>
        </a:p>
      </dsp:txBody>
      <dsp:txXfrm>
        <a:off x="791081" y="857755"/>
        <a:ext cx="10152085" cy="684918"/>
      </dsp:txXfrm>
    </dsp:sp>
    <dsp:sp modelId="{14FC3084-9717-46D5-8A54-529F63A917AA}">
      <dsp:nvSpPr>
        <dsp:cNvPr id="0" name=""/>
        <dsp:cNvSpPr/>
      </dsp:nvSpPr>
      <dsp:spPr>
        <a:xfrm>
          <a:off x="0" y="1713904"/>
          <a:ext cx="10943167" cy="68491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24AEC-158E-4A9E-85F0-3143C7D5C374}">
      <dsp:nvSpPr>
        <dsp:cNvPr id="0" name=""/>
        <dsp:cNvSpPr/>
      </dsp:nvSpPr>
      <dsp:spPr>
        <a:xfrm>
          <a:off x="207187" y="1868010"/>
          <a:ext cx="376705" cy="37670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C0A49-B2F3-45AB-A167-840F5B51D258}">
      <dsp:nvSpPr>
        <dsp:cNvPr id="0" name=""/>
        <dsp:cNvSpPr/>
      </dsp:nvSpPr>
      <dsp:spPr>
        <a:xfrm>
          <a:off x="791081" y="1713904"/>
          <a:ext cx="10152085" cy="684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87" tIns="72487" rIns="72487" bIns="7248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Existing Works</a:t>
          </a:r>
        </a:p>
      </dsp:txBody>
      <dsp:txXfrm>
        <a:off x="791081" y="1713904"/>
        <a:ext cx="10152085" cy="684918"/>
      </dsp:txXfrm>
    </dsp:sp>
    <dsp:sp modelId="{D462E5F6-01EB-4437-8D60-60307D212F9D}">
      <dsp:nvSpPr>
        <dsp:cNvPr id="0" name=""/>
        <dsp:cNvSpPr/>
      </dsp:nvSpPr>
      <dsp:spPr>
        <a:xfrm>
          <a:off x="0" y="2570052"/>
          <a:ext cx="10943167" cy="68491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E2471-3983-4520-80F2-4A723FCB7D0F}">
      <dsp:nvSpPr>
        <dsp:cNvPr id="0" name=""/>
        <dsp:cNvSpPr/>
      </dsp:nvSpPr>
      <dsp:spPr>
        <a:xfrm>
          <a:off x="207187" y="2724159"/>
          <a:ext cx="376705" cy="37670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D4136-5D7A-44A5-9BD4-19C020AFDBE1}">
      <dsp:nvSpPr>
        <dsp:cNvPr id="0" name=""/>
        <dsp:cNvSpPr/>
      </dsp:nvSpPr>
      <dsp:spPr>
        <a:xfrm>
          <a:off x="791081" y="2570052"/>
          <a:ext cx="10152085" cy="684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87" tIns="72487" rIns="72487" bIns="7248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Proposed Method</a:t>
          </a:r>
        </a:p>
      </dsp:txBody>
      <dsp:txXfrm>
        <a:off x="791081" y="2570052"/>
        <a:ext cx="10152085" cy="684918"/>
      </dsp:txXfrm>
    </dsp:sp>
    <dsp:sp modelId="{92AFBBFE-201C-4F5B-9229-5EA8D9C0048D}">
      <dsp:nvSpPr>
        <dsp:cNvPr id="0" name=""/>
        <dsp:cNvSpPr/>
      </dsp:nvSpPr>
      <dsp:spPr>
        <a:xfrm>
          <a:off x="0" y="3426200"/>
          <a:ext cx="10943167" cy="68491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585E2-D164-4D9A-96F4-DE25A6EEF8A9}">
      <dsp:nvSpPr>
        <dsp:cNvPr id="0" name=""/>
        <dsp:cNvSpPr/>
      </dsp:nvSpPr>
      <dsp:spPr>
        <a:xfrm>
          <a:off x="207187" y="3580307"/>
          <a:ext cx="376705" cy="376705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AAC00-0D86-45BD-B29D-CB590AF55D1F}">
      <dsp:nvSpPr>
        <dsp:cNvPr id="0" name=""/>
        <dsp:cNvSpPr/>
      </dsp:nvSpPr>
      <dsp:spPr>
        <a:xfrm>
          <a:off x="791081" y="3426200"/>
          <a:ext cx="10152085" cy="684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87" tIns="72487" rIns="72487" bIns="7248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Experiment</a:t>
          </a:r>
        </a:p>
      </dsp:txBody>
      <dsp:txXfrm>
        <a:off x="791081" y="3426200"/>
        <a:ext cx="10152085" cy="684918"/>
      </dsp:txXfrm>
    </dsp:sp>
    <dsp:sp modelId="{3A43C119-B31F-40B5-9F6C-30E6450B9F4A}">
      <dsp:nvSpPr>
        <dsp:cNvPr id="0" name=""/>
        <dsp:cNvSpPr/>
      </dsp:nvSpPr>
      <dsp:spPr>
        <a:xfrm>
          <a:off x="0" y="4282348"/>
          <a:ext cx="10943167" cy="68491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733A1-9DB6-4D21-A6D4-37FB3AE94D88}">
      <dsp:nvSpPr>
        <dsp:cNvPr id="0" name=""/>
        <dsp:cNvSpPr/>
      </dsp:nvSpPr>
      <dsp:spPr>
        <a:xfrm>
          <a:off x="207187" y="4436455"/>
          <a:ext cx="376705" cy="376705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01C15-09C6-49CD-8B67-1549FB92BEA7}">
      <dsp:nvSpPr>
        <dsp:cNvPr id="0" name=""/>
        <dsp:cNvSpPr/>
      </dsp:nvSpPr>
      <dsp:spPr>
        <a:xfrm>
          <a:off x="791081" y="4282348"/>
          <a:ext cx="10152085" cy="684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87" tIns="72487" rIns="72487" bIns="72487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Conclusion</a:t>
          </a:r>
        </a:p>
      </dsp:txBody>
      <dsp:txXfrm>
        <a:off x="791081" y="4282348"/>
        <a:ext cx="10152085" cy="684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96DF0-56DE-468C-B8F9-A14515345A6B}">
      <dsp:nvSpPr>
        <dsp:cNvPr id="0" name=""/>
        <dsp:cNvSpPr/>
      </dsp:nvSpPr>
      <dsp:spPr>
        <a:xfrm>
          <a:off x="773583" y="327052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D1AA2-9946-401A-9FBC-0FD8E6FB2FD2}">
      <dsp:nvSpPr>
        <dsp:cNvPr id="0" name=""/>
        <dsp:cNvSpPr/>
      </dsp:nvSpPr>
      <dsp:spPr>
        <a:xfrm>
          <a:off x="773583" y="202458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kumimoji="1" lang="en-US" sz="3600" kern="1200"/>
            <a:t>Conclusion</a:t>
          </a:r>
          <a:endParaRPr lang="en-US" sz="3600" kern="1200"/>
        </a:p>
      </dsp:txBody>
      <dsp:txXfrm>
        <a:off x="773583" y="2024587"/>
        <a:ext cx="4320000" cy="648000"/>
      </dsp:txXfrm>
    </dsp:sp>
    <dsp:sp modelId="{DB224CBB-6E04-4AC3-805B-F0278882D7C0}">
      <dsp:nvSpPr>
        <dsp:cNvPr id="0" name=""/>
        <dsp:cNvSpPr/>
      </dsp:nvSpPr>
      <dsp:spPr>
        <a:xfrm>
          <a:off x="773583" y="2758883"/>
          <a:ext cx="4320000" cy="1882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700" kern="1200" dirty="0"/>
            <a:t>We</a:t>
          </a:r>
          <a:r>
            <a:rPr kumimoji="1" lang="zh-CN" sz="1700" kern="1200" dirty="0"/>
            <a:t> </a:t>
          </a:r>
          <a:r>
            <a:rPr kumimoji="1" lang="en-US" sz="1700" kern="1200" dirty="0"/>
            <a:t>study</a:t>
          </a:r>
          <a:r>
            <a:rPr kumimoji="1" lang="zh-CN" sz="1700" kern="1200" dirty="0"/>
            <a:t> </a:t>
          </a:r>
          <a:r>
            <a:rPr kumimoji="1" lang="en-US" sz="1700" kern="1200" dirty="0"/>
            <a:t>the</a:t>
          </a:r>
          <a:r>
            <a:rPr kumimoji="1" lang="zh-CN" sz="1700" kern="1200" dirty="0"/>
            <a:t> </a:t>
          </a:r>
          <a:r>
            <a:rPr kumimoji="1" lang="en-US" sz="1700" kern="1200" dirty="0"/>
            <a:t>problem</a:t>
          </a:r>
          <a:r>
            <a:rPr kumimoji="1" lang="zh-CN" sz="1700" kern="1200" dirty="0"/>
            <a:t> </a:t>
          </a:r>
          <a:r>
            <a:rPr kumimoji="1" lang="en-US" sz="1700" kern="1200" dirty="0"/>
            <a:t>of</a:t>
          </a:r>
          <a:r>
            <a:rPr kumimoji="1" lang="zh-CN" sz="1700" kern="1200" dirty="0"/>
            <a:t> </a:t>
          </a:r>
          <a:r>
            <a:rPr kumimoji="1" lang="en-US" sz="1700" kern="1200" dirty="0"/>
            <a:t>LCR.</a:t>
          </a:r>
          <a:endParaRPr lang="en-US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700" kern="1200" dirty="0"/>
            <a:t>We</a:t>
          </a:r>
          <a:r>
            <a:rPr kumimoji="1" lang="zh-CN" sz="1700" kern="1200" dirty="0"/>
            <a:t> </a:t>
          </a:r>
          <a:r>
            <a:rPr kumimoji="1" lang="en-US" sz="1700" kern="1200" dirty="0"/>
            <a:t>propose</a:t>
          </a:r>
          <a:r>
            <a:rPr kumimoji="1" lang="zh-CN" sz="1700" kern="1200" dirty="0"/>
            <a:t> </a:t>
          </a:r>
          <a:r>
            <a:rPr kumimoji="1" lang="en-US" sz="1700" kern="1200" dirty="0"/>
            <a:t>2-hop based algorithms</a:t>
          </a:r>
          <a:endParaRPr lang="en-US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700" kern="1200" dirty="0"/>
            <a:t>We</a:t>
          </a:r>
          <a:r>
            <a:rPr kumimoji="1" lang="zh-CN" sz="1700" kern="1200" dirty="0"/>
            <a:t> </a:t>
          </a:r>
          <a:r>
            <a:rPr kumimoji="1" lang="en-US" sz="1700" kern="1200" dirty="0"/>
            <a:t>develop</a:t>
          </a:r>
          <a:r>
            <a:rPr kumimoji="1" lang="zh-CN" sz="1700" kern="1200" dirty="0"/>
            <a:t> </a:t>
          </a:r>
          <a:r>
            <a:rPr kumimoji="1" lang="en-US" sz="1700" kern="1200" dirty="0"/>
            <a:t>advanced BFS search order and Vertex Order, which is the first work dealing with billion-scale LCR.</a:t>
          </a:r>
          <a:endParaRPr lang="en-US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700" kern="1200" dirty="0"/>
            <a:t>We</a:t>
          </a:r>
          <a:r>
            <a:rPr kumimoji="1" lang="zh-CN" sz="1700" kern="1200" dirty="0"/>
            <a:t> </a:t>
          </a:r>
          <a:r>
            <a:rPr kumimoji="1" lang="en-US" sz="1700" kern="1200" dirty="0"/>
            <a:t>have</a:t>
          </a:r>
          <a:r>
            <a:rPr kumimoji="1" lang="zh-CN" sz="1700" kern="1200" dirty="0"/>
            <a:t> </a:t>
          </a:r>
          <a:r>
            <a:rPr kumimoji="1" lang="en-US" sz="1700" kern="1200" dirty="0"/>
            <a:t>conducted</a:t>
          </a:r>
          <a:r>
            <a:rPr kumimoji="1" lang="zh-CN" sz="1700" kern="1200" dirty="0"/>
            <a:t> </a:t>
          </a:r>
          <a:r>
            <a:rPr kumimoji="1" lang="en-US" sz="1700" kern="1200" dirty="0"/>
            <a:t>an</a:t>
          </a:r>
          <a:r>
            <a:rPr kumimoji="1" lang="zh-CN" sz="1700" kern="1200" dirty="0"/>
            <a:t> </a:t>
          </a:r>
          <a:r>
            <a:rPr kumimoji="1" lang="en-US" sz="1700" kern="1200" dirty="0"/>
            <a:t>extensive</a:t>
          </a:r>
          <a:r>
            <a:rPr kumimoji="1" lang="zh-CN" sz="1700" kern="1200" dirty="0"/>
            <a:t> </a:t>
          </a:r>
          <a:r>
            <a:rPr kumimoji="1" lang="en-US" sz="1700" kern="1200" dirty="0"/>
            <a:t>experimental</a:t>
          </a:r>
          <a:r>
            <a:rPr kumimoji="1" lang="zh-CN" sz="1700" kern="1200" dirty="0"/>
            <a:t> </a:t>
          </a:r>
          <a:r>
            <a:rPr kumimoji="1" lang="en-US" sz="1700" kern="1200" dirty="0"/>
            <a:t>evaluation</a:t>
          </a:r>
          <a:endParaRPr lang="en-US" sz="1700" kern="1200" dirty="0"/>
        </a:p>
      </dsp:txBody>
      <dsp:txXfrm>
        <a:off x="773583" y="2758883"/>
        <a:ext cx="4320000" cy="1882938"/>
      </dsp:txXfrm>
    </dsp:sp>
    <dsp:sp modelId="{E5F22BFB-A82C-447B-A1C7-7F9FE789EA60}">
      <dsp:nvSpPr>
        <dsp:cNvPr id="0" name=""/>
        <dsp:cNvSpPr/>
      </dsp:nvSpPr>
      <dsp:spPr>
        <a:xfrm>
          <a:off x="5849583" y="327052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B8740-78A9-4937-B545-ED88D59FAC93}">
      <dsp:nvSpPr>
        <dsp:cNvPr id="0" name=""/>
        <dsp:cNvSpPr/>
      </dsp:nvSpPr>
      <dsp:spPr>
        <a:xfrm>
          <a:off x="5849583" y="202458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kumimoji="1" lang="en-US" sz="3600" kern="1200"/>
            <a:t>Future</a:t>
          </a:r>
          <a:r>
            <a:rPr kumimoji="1" lang="zh-CN" sz="3600" kern="1200"/>
            <a:t> </a:t>
          </a:r>
          <a:r>
            <a:rPr kumimoji="1" lang="en-US" sz="3600" kern="1200"/>
            <a:t>work</a:t>
          </a:r>
          <a:endParaRPr lang="en-US" sz="3600" kern="1200"/>
        </a:p>
      </dsp:txBody>
      <dsp:txXfrm>
        <a:off x="5849583" y="2024587"/>
        <a:ext cx="4320000" cy="648000"/>
      </dsp:txXfrm>
    </dsp:sp>
    <dsp:sp modelId="{ADB8CE91-2C40-41FB-9303-B5AFBDE2F13E}">
      <dsp:nvSpPr>
        <dsp:cNvPr id="0" name=""/>
        <dsp:cNvSpPr/>
      </dsp:nvSpPr>
      <dsp:spPr>
        <a:xfrm>
          <a:off x="5849583" y="2758883"/>
          <a:ext cx="4320000" cy="1882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700" kern="1200" dirty="0"/>
            <a:t>Investigate the LCR problem on  dynamic graphs.</a:t>
          </a:r>
          <a:endParaRPr lang="en-US" sz="1700" kern="1200" dirty="0"/>
        </a:p>
      </dsp:txBody>
      <dsp:txXfrm>
        <a:off x="5849583" y="2758883"/>
        <a:ext cx="4320000" cy="1882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13F41-40A9-4969-8CB5-53C2803E2FBA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28523-3D5D-4D83-99BF-5D713B933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05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>
            <a:extLst>
              <a:ext uri="{FF2B5EF4-FFF2-40B4-BE49-F238E27FC236}">
                <a16:creationId xmlns:a16="http://schemas.microsoft.com/office/drawing/2014/main" xmlns="" id="{8FD336E6-921A-4E89-9228-61012B6BFF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>
            <a:extLst>
              <a:ext uri="{FF2B5EF4-FFF2-40B4-BE49-F238E27FC236}">
                <a16:creationId xmlns:a16="http://schemas.microsoft.com/office/drawing/2014/main" xmlns="" id="{CA1754F4-32BF-4663-B509-5ABAE4E8B7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>
              <a:defRPr/>
            </a:pPr>
            <a:r>
              <a:rPr kumimoji="1" lang="en-US" altLang="zh-CN" sz="4800" dirty="0"/>
              <a:t>Good morning, everyone.</a:t>
            </a:r>
            <a:br>
              <a:rPr kumimoji="1" lang="en-US" altLang="zh-CN" sz="4800" dirty="0"/>
            </a:br>
            <a:r>
              <a:rPr kumimoji="1" lang="en-US" altLang="zh-CN" sz="4800" dirty="0"/>
              <a:t>My name is </a:t>
            </a:r>
            <a:r>
              <a:rPr kumimoji="1" lang="en-US" altLang="zh-CN" sz="4800" dirty="0" err="1"/>
              <a:t>YouPeng</a:t>
            </a:r>
            <a:r>
              <a:rPr kumimoji="1" lang="en-US" altLang="zh-CN" sz="4800" dirty="0"/>
              <a:t>. I am a postdoc researcher from the university of new south wales.</a:t>
            </a:r>
          </a:p>
          <a:p>
            <a:pPr>
              <a:defRPr/>
            </a:pPr>
            <a:r>
              <a:rPr kumimoji="1" lang="en-US" altLang="zh-CN" sz="4800" dirty="0"/>
              <a:t>The title of my paper is “Answering Billion-Scale Label-Constrained </a:t>
            </a:r>
            <a:r>
              <a:rPr kumimoji="1" lang="en-US" altLang="zh-CN" sz="4800" dirty="0" err="1"/>
              <a:t>Reachbility</a:t>
            </a:r>
            <a:r>
              <a:rPr kumimoji="1" lang="en-US" altLang="zh-CN" sz="4800" dirty="0"/>
              <a:t> Queries within Microsecond”.</a:t>
            </a:r>
          </a:p>
          <a:p>
            <a:pPr>
              <a:defRPr/>
            </a:pPr>
            <a:r>
              <a:rPr kumimoji="1" lang="en-US" altLang="zh-CN" sz="4800" dirty="0"/>
              <a:t>All the authors are from the university of new South Wales, and the university of Technology Sydney.</a:t>
            </a:r>
            <a:endParaRPr kumimoji="1" lang="zh-CN" altLang="en-US" sz="4800" dirty="0"/>
          </a:p>
        </p:txBody>
      </p:sp>
      <p:sp>
        <p:nvSpPr>
          <p:cNvPr id="8196" name="灯片编号占位符 3">
            <a:extLst>
              <a:ext uri="{FF2B5EF4-FFF2-40B4-BE49-F238E27FC236}">
                <a16:creationId xmlns:a16="http://schemas.microsoft.com/office/drawing/2014/main" xmlns="" id="{9B15FBDD-424E-43D7-BCE9-B208A7996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5BDA7A3-AF32-4CE9-BDD7-927FDB7BC42A}" type="slidenum">
              <a:rPr lang="en-US" altLang="zh-CN" smtClean="0">
                <a:ea typeface="宋体" panose="02010600030101010101" pitchFamily="2" charset="-122"/>
              </a:rPr>
              <a:pPr>
                <a:spcBef>
                  <a:spcPct val="0"/>
                </a:spcBef>
              </a:p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28523-3D5D-4D83-99BF-5D713B933C8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51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28523-3D5D-4D83-99BF-5D713B933C8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214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28523-3D5D-4D83-99BF-5D713B933C8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99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5">
            <a:extLst>
              <a:ext uri="{FF2B5EF4-FFF2-40B4-BE49-F238E27FC236}">
                <a16:creationId xmlns:a16="http://schemas.microsoft.com/office/drawing/2014/main" xmlns="" id="{6BD1EF55-AD9E-4A6C-90C8-B2284A1C7951}"/>
              </a:ext>
            </a:extLst>
          </p:cNvPr>
          <p:cNvCxnSpPr/>
          <p:nvPr userDrawn="1"/>
        </p:nvCxnSpPr>
        <p:spPr>
          <a:xfrm>
            <a:off x="508000" y="-2819400"/>
            <a:ext cx="11430080" cy="0"/>
          </a:xfrm>
          <a:prstGeom prst="line">
            <a:avLst/>
          </a:prstGeom>
          <a:ln w="38100" cap="rnd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1E6E47B9-1ACC-45E1-9058-CF9CAAB42F2A}"/>
              </a:ext>
            </a:extLst>
          </p:cNvPr>
          <p:cNvCxnSpPr/>
          <p:nvPr userDrawn="1"/>
        </p:nvCxnSpPr>
        <p:spPr>
          <a:xfrm flipV="1">
            <a:off x="857213" y="6000768"/>
            <a:ext cx="10668075" cy="1"/>
          </a:xfrm>
          <a:prstGeom prst="line">
            <a:avLst/>
          </a:prstGeom>
          <a:ln w="381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tailEnd type="none"/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副标题 2">
            <a:extLst>
              <a:ext uri="{FF2B5EF4-FFF2-40B4-BE49-F238E27FC236}">
                <a16:creationId xmlns:a16="http://schemas.microsoft.com/office/drawing/2014/main" xmlns="" id="{180FAE8A-E765-4B58-A446-755442C7F869}"/>
              </a:ext>
            </a:extLst>
          </p:cNvPr>
          <p:cNvSpPr txBox="1">
            <a:spLocks/>
          </p:cNvSpPr>
          <p:nvPr userDrawn="1"/>
        </p:nvSpPr>
        <p:spPr>
          <a:xfrm>
            <a:off x="4032251" y="6015038"/>
            <a:ext cx="4191000" cy="40481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zh-CN" altLang="en-US" sz="2800" b="1">
              <a:solidFill>
                <a:srgbClr val="40404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487E78F7-2A65-4BEA-BC04-59C56DFEFF49}"/>
              </a:ext>
            </a:extLst>
          </p:cNvPr>
          <p:cNvSpPr txBox="1">
            <a:spLocks/>
          </p:cNvSpPr>
          <p:nvPr userDrawn="1"/>
        </p:nvSpPr>
        <p:spPr>
          <a:xfrm>
            <a:off x="11379201" y="6324601"/>
            <a:ext cx="6392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09D20E07-DCE2-4F21-BD7D-593A7DD03B78}" type="slidenum">
              <a:rPr lang="zh-CN" altLang="en-US" sz="1400" b="1" smtClean="0">
                <a:latin typeface="Calibri" panose="020F0502020204030204" pitchFamily="34" charset="0"/>
                <a:ea typeface="黑体" panose="02010609060101010101" pitchFamily="49" charset="-122"/>
              </a:rPr>
              <a:pPr eaLnBrk="1" hangingPunct="1">
                <a:defRPr/>
              </a:pPr>
              <a:t>‹#›</a:t>
            </a:fld>
            <a:r>
              <a:rPr lang="en-US" altLang="zh-CN" sz="1200" b="1">
                <a:latin typeface="宋体" panose="02010600030101010101" pitchFamily="2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571613"/>
            <a:ext cx="10363200" cy="1470025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sz="4000" b="1" baseline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1954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916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DE4C30E-BDBE-44EA-BD8F-6515DB04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6F1F-1D46-4AEB-B5C7-363BF68C0446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CCCD72A-9261-4559-8730-0B4B018A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621988A-235B-4571-AD1C-905978881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0C48-539C-4B65-990C-AF50096B2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01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83AE51-2105-4260-B2AF-F11FE69C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E841533-B99C-496D-B638-D10CFD543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98923CC-3C58-40FA-B88D-6C8AF2ED5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F6F34E4-2721-4B23-9259-2A56FF68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6F1F-1D46-4AEB-B5C7-363BF68C0446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91FFDB-FAB8-4299-B777-40F1CF32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F9A4833-D8CD-432F-AB7E-B0D4AEDB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0C48-539C-4B65-990C-AF50096B2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48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B33AC3A-9161-41BE-B508-6FE0EB5E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EFED9F87-F123-421B-B5E1-9B142F3E3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63D3826-7658-4831-A6F9-6F5D0E91D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54FEB1A-B0A9-4F36-BDF0-3DD9BE79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6F1F-1D46-4AEB-B5C7-363BF68C0446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FB6C021-A53D-4D12-9939-7DC69A83D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2E912C4-55E2-4FFC-BDCD-8B2DF083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0C48-539C-4B65-990C-AF50096B2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078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FEEF0D-2304-4613-963A-4E245EE0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E37234E-4ADB-4298-8BBA-15BBA2F04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B4B5E29-4BC0-4541-BAB1-3CE814FA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6F1F-1D46-4AEB-B5C7-363BF68C0446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E462726-C7D4-4D2F-A466-44B2A4D12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103467D-6AEF-4AAA-9114-DC2C03C6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0C48-539C-4B65-990C-AF50096B2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649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7C07E68E-6D29-406E-8210-F8631C570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9E5DEF2-DF95-44EF-B6FD-6FE9136F1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1DEFC2-7DA5-4AA9-AB88-76F323B4D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6F1F-1D46-4AEB-B5C7-363BF68C0446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3FA3F79-F63D-4108-813A-7EA1B202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D4BB0A7-D1A8-4EF0-9D12-8A1236738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0C48-539C-4B65-990C-AF50096B2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722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5301AB5-9C2F-4C1E-B385-C38481634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D171B56-522F-48FB-8AB2-C056C298D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7F71936-80B8-4F2B-8FA9-E01D96FD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C88-7AFB-4033-BC70-27F21D3D55FA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2E1DF32-1CD3-44B2-80B6-143F1C05F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8E0B39-B0E6-4522-B1A7-D74DEA44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CF9B-1C68-4412-9E8C-A91778537B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269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E0983D-4E07-490F-8477-A17F08DC1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838342B-4539-474C-BE7C-178642B93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9286E36-534F-493C-A2E0-809D8C727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C88-7AFB-4033-BC70-27F21D3D55FA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CE8E1EF-98F0-4F70-BFEF-D85229B2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DB73025-F14D-4289-BA9E-14C65C5B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CF9B-1C68-4412-9E8C-A91778537B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285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DB10487-0717-4D7D-95DF-75449B4A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902A6FB-A1B2-48F2-9928-95683D3D2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07BEE30-22C0-47FC-BF9A-10CCD3EC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C88-7AFB-4033-BC70-27F21D3D55FA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B120E82-FBF7-42D9-B43B-3ABA6FB6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CE6CB23-9C3F-4DEC-8126-53526CC4B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CF9B-1C68-4412-9E8C-A91778537B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8BDA19-2492-424E-92E9-E353BC559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F8DFFD3-B84B-4B6E-BFDD-D800EC589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B28230D-46A3-4CAD-B330-5B40D7F40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AA312C4-2CB1-43A8-8745-A6EA8389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C88-7AFB-4033-BC70-27F21D3D55FA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574F2A6-BCD5-49B0-BFBA-B5CE3A1C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9EE531F-6DFE-4091-BC53-01FE4C1B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CF9B-1C68-4412-9E8C-A91778537B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948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F04EE3D-3BF9-4534-A9BA-DB0C9BC5C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E375E5F-9F1D-4598-8200-12C16E13B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07A175F-D157-4D2A-9795-730F376DA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0238762-26A8-4672-B81C-3EAA5F5AA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4251465-19D1-460F-9B61-FBA382D11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20B58B-A9A9-4C09-ADB5-4BDB8DBA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C88-7AFB-4033-BC70-27F21D3D55FA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A0255153-599A-4A42-907B-26D167A8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0C7A0D78-EE7A-4567-9AFD-E84B1971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CF9B-1C68-4412-9E8C-A91778537B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55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xmlns="" id="{1EA60BC6-F63B-4984-9192-26F9B6ACA29E}"/>
              </a:ext>
            </a:extLst>
          </p:cNvPr>
          <p:cNvCxnSpPr/>
          <p:nvPr userDrawn="1"/>
        </p:nvCxnSpPr>
        <p:spPr>
          <a:xfrm>
            <a:off x="203201" y="895350"/>
            <a:ext cx="11715751" cy="1588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8BC1652E-F284-427A-8DEB-87EA3A5B54F5}"/>
              </a:ext>
            </a:extLst>
          </p:cNvPr>
          <p:cNvCxnSpPr/>
          <p:nvPr userDrawn="1"/>
        </p:nvCxnSpPr>
        <p:spPr>
          <a:xfrm>
            <a:off x="203201" y="946150"/>
            <a:ext cx="1171575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711DF65-E9BA-4AEB-9DBE-DCD4F66AF0C1}"/>
              </a:ext>
            </a:extLst>
          </p:cNvPr>
          <p:cNvSpPr txBox="1">
            <a:spLocks/>
          </p:cNvSpPr>
          <p:nvPr userDrawn="1"/>
        </p:nvSpPr>
        <p:spPr>
          <a:xfrm>
            <a:off x="11379201" y="6324601"/>
            <a:ext cx="6392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252CAA20-D765-48B2-871A-DDF7C8106635}" type="slidenum">
              <a:rPr lang="zh-CN" altLang="en-US" sz="1400" b="1" smtClean="0">
                <a:latin typeface="Calibri" panose="020F0502020204030204" pitchFamily="34" charset="0"/>
                <a:ea typeface="黑体" panose="02010609060101010101" pitchFamily="49" charset="-122"/>
              </a:rPr>
              <a:pPr eaLnBrk="1" hangingPunct="1">
                <a:defRPr/>
              </a:pPr>
              <a:t>‹#›</a:t>
            </a:fld>
            <a:r>
              <a:rPr lang="en-US" altLang="zh-CN" sz="1200" b="1">
                <a:latin typeface="宋体" panose="02010600030101010101" pitchFamily="2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7FAA15-5E74-47D0-ABB4-09A031FB4C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1" y="152400"/>
            <a:ext cx="850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7533" y="161903"/>
            <a:ext cx="10972800" cy="720725"/>
          </a:xfrm>
        </p:spPr>
        <p:txBody>
          <a:bodyPr/>
          <a:lstStyle>
            <a:lvl1pPr algn="l">
              <a:defRPr sz="3600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418" y="1103332"/>
            <a:ext cx="10943167" cy="4968875"/>
          </a:xfrm>
        </p:spPr>
        <p:txBody>
          <a:bodyPr/>
          <a:lstStyle>
            <a:lvl1pPr>
              <a:defRPr sz="2600" b="0">
                <a:latin typeface="Tahoma" pitchFamily="34" charset="0"/>
                <a:cs typeface="Tahoma" pitchFamily="34" charset="0"/>
              </a:defRPr>
            </a:lvl1pPr>
            <a:lvl2pPr>
              <a:spcBef>
                <a:spcPts val="480"/>
              </a:spcBef>
              <a:defRPr sz="2000" baseline="0">
                <a:latin typeface="Tahoma" pitchFamily="34" charset="0"/>
                <a:cs typeface="Tahoma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cs typeface="Tahoma" pitchFamily="34" charset="0"/>
              </a:defRPr>
            </a:lvl4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58913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DCBB210-AD33-4455-A4C6-3D1546F1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C583442-73C3-4FD2-9ED6-E7F59E7D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C88-7AFB-4033-BC70-27F21D3D55FA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79779376-7BEC-426C-8B17-479FF6DC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98AEA6-E336-48CE-8E24-E1C267C9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CF9B-1C68-4412-9E8C-A91778537B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591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C1D915D-593D-44E8-95D8-5C0165B1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C88-7AFB-4033-BC70-27F21D3D55FA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5DB38686-99DD-4AAE-B281-C7B803E75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142C631-A3E4-4CA9-BE9A-EFEE4F7F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CF9B-1C68-4412-9E8C-A91778537B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04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77FD64-7A2E-4394-B2CD-E22A72AAE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B469376-A335-49D6-8236-23B265AB8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058FBD9-B56A-4D44-8015-C300BFF05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97781C6-CC0A-43F3-A6BD-D9C50A9EE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C88-7AFB-4033-BC70-27F21D3D55FA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A049882-33EF-4687-8FC6-8318C639B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682EA8-FF89-4C9F-A4B3-4B24D237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CF9B-1C68-4412-9E8C-A91778537B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398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82AB9C0-F5D9-4BD1-B48D-1DA20A27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E5B74C4-B567-41DF-8D68-8154AE2493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2B5E797-21D4-408D-8968-1F212CD0B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2D2FAEA-1F16-4348-BA03-375E5B32A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C88-7AFB-4033-BC70-27F21D3D55FA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A05663D-C26A-4EBF-8C3C-8CB2F9D5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4A91552-DC4B-43C0-8D52-46C9A82B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CF9B-1C68-4412-9E8C-A91778537B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734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D4A318-EA58-4E75-8B84-6ABF511E3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60FC5DF-444B-4841-9836-3A7A892C7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5D6873F-91B1-4167-B07D-D98CB223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C88-7AFB-4033-BC70-27F21D3D55FA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DC3F8F4-D05F-4D6A-B2E7-1198C0E3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23774A1-B8B7-4AFD-B28A-AE1B7E41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CF9B-1C68-4412-9E8C-A91778537B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8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C7B5B9CA-027F-49DE-BF55-CEC15A15C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2A53DE7-F6F9-4957-8104-619591EF6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AB7356C-1CD8-40EB-ABEA-B52BB447C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1C88-7AFB-4033-BC70-27F21D3D55FA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8E4F143-1A85-42B6-947B-358B33F1D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79C5B9-C9E7-477F-A1B5-DC55A9726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CF9B-1C68-4412-9E8C-A91778537B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208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5">
            <a:extLst>
              <a:ext uri="{FF2B5EF4-FFF2-40B4-BE49-F238E27FC236}">
                <a16:creationId xmlns:a16="http://schemas.microsoft.com/office/drawing/2014/main" xmlns="" id="{6BD1EF55-AD9E-4A6C-90C8-B2284A1C7951}"/>
              </a:ext>
            </a:extLst>
          </p:cNvPr>
          <p:cNvCxnSpPr/>
          <p:nvPr userDrawn="1"/>
        </p:nvCxnSpPr>
        <p:spPr>
          <a:xfrm>
            <a:off x="508000" y="-2819400"/>
            <a:ext cx="11430080" cy="0"/>
          </a:xfrm>
          <a:prstGeom prst="line">
            <a:avLst/>
          </a:prstGeom>
          <a:ln w="38100" cap="rnd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1E6E47B9-1ACC-45E1-9058-CF9CAAB42F2A}"/>
              </a:ext>
            </a:extLst>
          </p:cNvPr>
          <p:cNvCxnSpPr/>
          <p:nvPr userDrawn="1"/>
        </p:nvCxnSpPr>
        <p:spPr>
          <a:xfrm flipV="1">
            <a:off x="857213" y="6000768"/>
            <a:ext cx="10668075" cy="1"/>
          </a:xfrm>
          <a:prstGeom prst="line">
            <a:avLst/>
          </a:prstGeom>
          <a:ln w="3810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tailEnd type="none"/>
          </a:ln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副标题 2">
            <a:extLst>
              <a:ext uri="{FF2B5EF4-FFF2-40B4-BE49-F238E27FC236}">
                <a16:creationId xmlns:a16="http://schemas.microsoft.com/office/drawing/2014/main" xmlns="" id="{180FAE8A-E765-4B58-A446-755442C7F869}"/>
              </a:ext>
            </a:extLst>
          </p:cNvPr>
          <p:cNvSpPr txBox="1">
            <a:spLocks/>
          </p:cNvSpPr>
          <p:nvPr userDrawn="1"/>
        </p:nvSpPr>
        <p:spPr>
          <a:xfrm>
            <a:off x="4032251" y="6015038"/>
            <a:ext cx="4191000" cy="40481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zh-CN" altLang="en-US" sz="2800" b="1">
              <a:solidFill>
                <a:srgbClr val="40404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487E78F7-2A65-4BEA-BC04-59C56DFEFF49}"/>
              </a:ext>
            </a:extLst>
          </p:cNvPr>
          <p:cNvSpPr txBox="1">
            <a:spLocks/>
          </p:cNvSpPr>
          <p:nvPr userDrawn="1"/>
        </p:nvSpPr>
        <p:spPr>
          <a:xfrm>
            <a:off x="11379201" y="6324601"/>
            <a:ext cx="6392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09D20E07-DCE2-4F21-BD7D-593A7DD03B78}" type="slidenum">
              <a:rPr lang="zh-CN" altLang="en-US" sz="1400" b="1" smtClean="0">
                <a:latin typeface="Calibri" panose="020F0502020204030204" pitchFamily="34" charset="0"/>
                <a:ea typeface="黑体" panose="02010609060101010101" pitchFamily="49" charset="-122"/>
              </a:rPr>
              <a:pPr eaLnBrk="1" hangingPunct="1">
                <a:defRPr/>
              </a:pPr>
              <a:t>‹#›</a:t>
            </a:fld>
            <a:r>
              <a:rPr lang="en-US" altLang="zh-CN" sz="1200" b="1">
                <a:latin typeface="宋体" panose="02010600030101010101" pitchFamily="2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571613"/>
            <a:ext cx="10363200" cy="1470025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sz="4000" b="1" baseline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1954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6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xmlns="" id="{1EA60BC6-F63B-4984-9192-26F9B6ACA29E}"/>
              </a:ext>
            </a:extLst>
          </p:cNvPr>
          <p:cNvCxnSpPr/>
          <p:nvPr userDrawn="1"/>
        </p:nvCxnSpPr>
        <p:spPr>
          <a:xfrm>
            <a:off x="203201" y="895350"/>
            <a:ext cx="11715751" cy="1588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8BC1652E-F284-427A-8DEB-87EA3A5B54F5}"/>
              </a:ext>
            </a:extLst>
          </p:cNvPr>
          <p:cNvCxnSpPr/>
          <p:nvPr userDrawn="1"/>
        </p:nvCxnSpPr>
        <p:spPr>
          <a:xfrm>
            <a:off x="203201" y="946150"/>
            <a:ext cx="1171575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711DF65-E9BA-4AEB-9DBE-DCD4F66AF0C1}"/>
              </a:ext>
            </a:extLst>
          </p:cNvPr>
          <p:cNvSpPr txBox="1">
            <a:spLocks/>
          </p:cNvSpPr>
          <p:nvPr userDrawn="1"/>
        </p:nvSpPr>
        <p:spPr>
          <a:xfrm>
            <a:off x="11379201" y="6324601"/>
            <a:ext cx="6392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252CAA20-D765-48B2-871A-DDF7C8106635}" type="slidenum">
              <a:rPr lang="zh-CN" altLang="en-US" sz="1400" b="1" smtClean="0">
                <a:latin typeface="Calibri" panose="020F0502020204030204" pitchFamily="34" charset="0"/>
                <a:ea typeface="黑体" panose="02010609060101010101" pitchFamily="49" charset="-122"/>
              </a:rPr>
              <a:pPr eaLnBrk="1" hangingPunct="1">
                <a:defRPr/>
              </a:pPr>
              <a:t>‹#›</a:t>
            </a:fld>
            <a:r>
              <a:rPr lang="en-US" altLang="zh-CN" sz="1200" b="1">
                <a:latin typeface="宋体" panose="02010600030101010101" pitchFamily="2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7FAA15-5E74-47D0-ABB4-09A031FB4C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1" y="152400"/>
            <a:ext cx="8509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7533" y="161903"/>
            <a:ext cx="10972800" cy="720725"/>
          </a:xfrm>
        </p:spPr>
        <p:txBody>
          <a:bodyPr/>
          <a:lstStyle>
            <a:lvl1pPr algn="l">
              <a:defRPr sz="3600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418" y="1103332"/>
            <a:ext cx="10943167" cy="4968875"/>
          </a:xfrm>
        </p:spPr>
        <p:txBody>
          <a:bodyPr/>
          <a:lstStyle>
            <a:lvl1pPr>
              <a:defRPr sz="2600" b="0">
                <a:latin typeface="Tahoma" pitchFamily="34" charset="0"/>
                <a:cs typeface="Tahoma" pitchFamily="34" charset="0"/>
              </a:defRPr>
            </a:lvl1pPr>
            <a:lvl2pPr>
              <a:spcBef>
                <a:spcPts val="480"/>
              </a:spcBef>
              <a:defRPr sz="2000" baseline="0">
                <a:latin typeface="Tahoma" pitchFamily="34" charset="0"/>
                <a:cs typeface="Tahoma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cs typeface="Tahoma" pitchFamily="34" charset="0"/>
              </a:defRPr>
            </a:lvl4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37681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997C011-8680-4088-95C1-D30E4F5C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97DB7FE-4C4A-40C0-AEB4-277233ED00DD}" type="datetimeFigureOut">
              <a:rPr lang="en-US" altLang="zh-CN"/>
              <a:pPr>
                <a:defRPr/>
              </a:pPr>
              <a:t>11/19/2021</a:t>
            </a:fld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B5CB6A11-1484-4C86-BB7D-90112D772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4821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997C011-8680-4088-95C1-D30E4F5C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97DB7FE-4C4A-40C0-AEB4-277233ED00DD}" type="datetimeFigureOut">
              <a:rPr lang="en-US" altLang="zh-CN"/>
              <a:pPr>
                <a:defRPr/>
              </a:pPr>
              <a:t>11/19/2021</a:t>
            </a:fld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B5CB6A11-1484-4C86-BB7D-90112D772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93044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1CDEF96-8682-4B48-8C93-043C43286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8E1AEC-ED65-4AAF-84B1-5603E8559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36CC7B5-CF46-4976-AA26-CD7CE367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6F1F-1D46-4AEB-B5C7-363BF68C0446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8201965-26C3-44B5-BB04-789DA70F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92A1C69-1925-4CD3-B554-F9B3892B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0C48-539C-4B65-990C-AF50096B2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55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AA994B7-DCDE-4DD1-AB01-50398A28F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6407725-8FDE-41B6-8294-9DEBC7F67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0B1302E-3125-4F9B-A6F4-B430C54D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6F1F-1D46-4AEB-B5C7-363BF68C0446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298AA30-8040-413E-853F-53007988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6D2DDE3-39B9-4D70-867F-B63E714DE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0C48-539C-4B65-990C-AF50096B2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66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B013991-F118-446C-8C08-835483B3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1F28477-5CBB-4DAF-A38E-3E06B9E28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2AB6458-DA58-4E36-A4A8-04892DEE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6F1F-1D46-4AEB-B5C7-363BF68C0446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03D0460-889D-4FF5-B554-A246D3F1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0E42D40-C9B8-4BB3-98E2-679413670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0C48-539C-4B65-990C-AF50096B2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80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03DF40D-7F16-4DDE-9C57-ED877285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BEB6F9A-8A21-4B76-AA97-B723A08B1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A9BF64D-66BB-4F83-B9EA-CA1B76C0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70FFA82-D071-43FA-AD77-3D70061CB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6F1F-1D46-4AEB-B5C7-363BF68C0446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C551C4D-E2D0-4056-BB41-5A9D771F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4FA5654-D327-4464-8D41-AA199549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0C48-539C-4B65-990C-AF50096B2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84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202888-E756-4897-A451-46BB82792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804DC88-0E4D-407E-9B32-6EFD926BE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05BA9C7-C72C-4811-96A6-E6448A52F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02941EF-B8C2-4F83-87C5-653F8C02C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ABB17518-614A-4FC1-91CB-0179C3BA0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CB2E991-6ACD-45B1-9AF7-F93099A7F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6F1F-1D46-4AEB-B5C7-363BF68C0446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B86933F-AB47-4BBE-B0E4-5D5001D7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065A6FB4-3C97-4ED5-A6E1-CED257FF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0C48-539C-4B65-990C-AF50096B2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23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3A7BB0B-72CC-4474-8337-2D936579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436C1B2B-3EE0-4F82-BAD6-50A61B81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6F1F-1D46-4AEB-B5C7-363BF68C0446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739B4FC-A07F-488B-AC7F-4DA9E33F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CC7A855C-ADDB-45CB-8700-77010575F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0C48-539C-4B65-990C-AF50096B2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45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ABDA48D-253F-4AB3-8EE3-331785408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56DEE6D-66CF-4228-99F4-B7658E159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15EAA56-8635-4646-8ECD-563BC7406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6F1F-1D46-4AEB-B5C7-363BF68C0446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2C18BEA-EC26-4B9B-AFB3-DF66039DC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40C386F-235E-4353-9B07-8603DBE82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90C48-539C-4B65-990C-AF50096B25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23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DBAAED68-02AB-4E4D-B095-ED5EEA5E3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EE6D82F-039C-412F-99B5-DE7DA7C1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D4563E1-174F-4F14-9C4A-806B95EFA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1C88-7AFB-4033-BC70-27F21D3D55FA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431C69-4A3B-4670-BD5C-43641A278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72F41A-195D-4134-83D1-A948265D82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ECF9B-1C68-4412-9E8C-A91778537B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55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xmlns="" id="{CB702850-18F8-4DA7-A360-204B4FCAB6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07533" y="115889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xmlns="" id="{33C6510B-CF0A-40FF-921A-F18C996F0F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4418" y="1196976"/>
            <a:ext cx="1094316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First Layer</a:t>
            </a:r>
            <a:endParaRPr lang="zh-CN" altLang="en-US"/>
          </a:p>
          <a:p>
            <a:pPr lvl="1"/>
            <a:r>
              <a:rPr lang="en-US" altLang="zh-CN"/>
              <a:t>Second Layer</a:t>
            </a:r>
            <a:endParaRPr lang="zh-CN" altLang="en-US"/>
          </a:p>
          <a:p>
            <a:pPr lvl="2"/>
            <a:r>
              <a:rPr lang="en-US" altLang="zh-CN"/>
              <a:t>Third Layer</a:t>
            </a:r>
          </a:p>
          <a:p>
            <a:pPr lvl="3"/>
            <a:r>
              <a:rPr lang="en-US" altLang="zh-CN"/>
              <a:t>Fifth Layer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73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Tahoma" pitchFamily="34" charset="0"/>
          <a:ea typeface="MS PGothic" pitchFamily="34" charset="-128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ahoma" pitchFamily="34" charset="0"/>
          <a:ea typeface="MS PGothic" pitchFamily="34" charset="-128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ahoma" pitchFamily="34" charset="0"/>
          <a:ea typeface="MS PGothic" pitchFamily="34" charset="-128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ahoma" pitchFamily="34" charset="0"/>
          <a:ea typeface="MS PGothic" pitchFamily="34" charset="-128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ahoma" pitchFamily="34" charset="0"/>
          <a:ea typeface="MS PGothic" pitchFamily="34" charset="-128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Tahoma" pitchFamily="34" charset="0"/>
          <a:ea typeface="MS PGothic" pitchFamily="34" charset="-128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Tahoma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§"/>
        <a:defRPr sz="2400" kern="1200">
          <a:solidFill>
            <a:srgbClr val="8E0000"/>
          </a:solidFill>
          <a:latin typeface="Tahoma" pitchFamily="34" charset="0"/>
          <a:ea typeface="Tahoma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F7A6D41-3000-4C31-8729-7BC253B6D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Answering Billion-Scale Label-Constrained Reachability Queries within Microsecond</a:t>
            </a:r>
            <a:endParaRPr lang="en-US" altLang="zh-CN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7170" name="Subtitle 2">
            <a:extLst>
              <a:ext uri="{FF2B5EF4-FFF2-40B4-BE49-F238E27FC236}">
                <a16:creationId xmlns:a16="http://schemas.microsoft.com/office/drawing/2014/main" xmlns="" id="{1D42B55B-5B89-43D0-B6AE-9D873D8BF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404040"/>
                </a:solidFill>
                <a:ea typeface="黑体" panose="02010609060101010101" pitchFamily="49" charset="-122"/>
              </a:rPr>
              <a:t>You Peng,</a:t>
            </a:r>
            <a:r>
              <a:rPr lang="zh-CN" altLang="en-US" sz="2000" dirty="0">
                <a:solidFill>
                  <a:srgbClr val="404040"/>
                </a:solidFill>
                <a:ea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ea typeface="黑体" panose="02010609060101010101" pitchFamily="49" charset="-122"/>
              </a:rPr>
              <a:t>Ying Zhang,</a:t>
            </a:r>
            <a:r>
              <a:rPr lang="zh-CN" altLang="en-US" sz="2000" dirty="0">
                <a:solidFill>
                  <a:srgbClr val="404040"/>
                </a:solidFill>
                <a:ea typeface="黑体" panose="02010609060101010101" pitchFamily="49" charset="-122"/>
              </a:rPr>
              <a:t> </a:t>
            </a:r>
            <a:r>
              <a:rPr lang="en-US" altLang="zh-CN" sz="2000" dirty="0" err="1">
                <a:solidFill>
                  <a:srgbClr val="404040"/>
                </a:solidFill>
                <a:ea typeface="黑体" panose="02010609060101010101" pitchFamily="49" charset="-122"/>
              </a:rPr>
              <a:t>Xuemin</a:t>
            </a:r>
            <a:r>
              <a:rPr lang="zh-CN" altLang="en-US" sz="2000" dirty="0">
                <a:solidFill>
                  <a:srgbClr val="404040"/>
                </a:solidFill>
                <a:ea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ea typeface="黑体" panose="02010609060101010101" pitchFamily="49" charset="-122"/>
              </a:rPr>
              <a:t>Lin,</a:t>
            </a:r>
            <a:r>
              <a:rPr lang="zh-CN" altLang="en-US" sz="2000" dirty="0">
                <a:solidFill>
                  <a:srgbClr val="404040"/>
                </a:solidFill>
                <a:ea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rgbClr val="404040"/>
                </a:solidFill>
                <a:ea typeface="黑体" panose="02010609060101010101" pitchFamily="49" charset="-122"/>
              </a:rPr>
              <a:t>Lu Qin, Wenjie Zhang</a:t>
            </a:r>
          </a:p>
          <a:p>
            <a:pPr>
              <a:defRPr/>
            </a:pPr>
            <a:r>
              <a:rPr lang="en-US" altLang="zh-CN" sz="2000" dirty="0">
                <a:solidFill>
                  <a:srgbClr val="404040"/>
                </a:solidFill>
              </a:rPr>
              <a:t>The University of New South Wales</a:t>
            </a:r>
          </a:p>
          <a:p>
            <a:pPr>
              <a:defRPr/>
            </a:pPr>
            <a:r>
              <a:rPr lang="en-US" altLang="zh-CN" sz="2000" dirty="0">
                <a:solidFill>
                  <a:srgbClr val="404040"/>
                </a:solidFill>
              </a:rPr>
              <a:t>The University of Technology Sydney</a:t>
            </a:r>
            <a:endParaRPr lang="en-US" altLang="zh-CN" sz="2000" dirty="0">
              <a:solidFill>
                <a:srgbClr val="40404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7172" name="Rectangle 3">
            <a:extLst>
              <a:ext uri="{FF2B5EF4-FFF2-40B4-BE49-F238E27FC236}">
                <a16:creationId xmlns:a16="http://schemas.microsoft.com/office/drawing/2014/main" xmlns="" id="{C2A16F49-E0A1-4D37-AFDC-8EF5FD9CC24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74700"/>
            <a:ext cx="365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https://ss1.bdstatic.com/70cFuXSh_Q1YnxGkpoWK1HF6hhy/it/u=3072483218,1023293703&amp;fm=27&amp;gp=0.jpg">
            <a:extLst>
              <a:ext uri="{FF2B5EF4-FFF2-40B4-BE49-F238E27FC236}">
                <a16:creationId xmlns:a16="http://schemas.microsoft.com/office/drawing/2014/main" xmlns="" id="{EB6134EE-C164-4F6A-BA32-E63E10EB2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4" y="79376"/>
            <a:ext cx="23622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>
            <a:extLst>
              <a:ext uri="{FF2B5EF4-FFF2-40B4-BE49-F238E27FC236}">
                <a16:creationId xmlns:a16="http://schemas.microsoft.com/office/drawing/2014/main" xmlns="" id="{BDABE4D7-ED2E-459A-A842-C8E9713A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161903"/>
            <a:ext cx="10972800" cy="72072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kumimoji="1" lang="en-US" altLang="zh-CN"/>
              <a:t>Proposed Method</a:t>
            </a:r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F5A4BCE7-95DB-4D03-9458-5B94C9779731}"/>
              </a:ext>
            </a:extLst>
          </p:cNvPr>
          <p:cNvSpPr txBox="1"/>
          <p:nvPr/>
        </p:nvSpPr>
        <p:spPr>
          <a:xfrm>
            <a:off x="387926" y="1080655"/>
            <a:ext cx="37684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Vertex Ordering Strategies: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Degree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Significant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Dealing with large labels: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Primary Label Index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Secondary Label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9809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>
            <a:extLst>
              <a:ext uri="{FF2B5EF4-FFF2-40B4-BE49-F238E27FC236}">
                <a16:creationId xmlns:a16="http://schemas.microsoft.com/office/drawing/2014/main" xmlns="" id="{BDABE4D7-ED2E-459A-A842-C8E9713A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61926"/>
            <a:ext cx="8616950" cy="720725"/>
          </a:xfrm>
        </p:spPr>
        <p:txBody>
          <a:bodyPr/>
          <a:lstStyle/>
          <a:p>
            <a:pPr algn="ctr"/>
            <a:r>
              <a:rPr kumimoji="1" lang="en-US" altLang="zh-CN" sz="3000" dirty="0"/>
              <a:t>Experiment</a:t>
            </a:r>
            <a:endParaRPr kumimoji="1" lang="zh-CN" altLang="en-US" sz="3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51D31C9A-B8D5-4F4D-9987-8FF9B6D90880}"/>
              </a:ext>
            </a:extLst>
          </p:cNvPr>
          <p:cNvSpPr txBox="1"/>
          <p:nvPr/>
        </p:nvSpPr>
        <p:spPr>
          <a:xfrm>
            <a:off x="444137" y="1236617"/>
            <a:ext cx="3511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Algorithms: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Billion-Scale Edges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Graphs with large labels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11ADBC7-810C-489A-951C-552B2F7D4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478" y="1175905"/>
            <a:ext cx="614362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7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>
            <a:extLst>
              <a:ext uri="{FF2B5EF4-FFF2-40B4-BE49-F238E27FC236}">
                <a16:creationId xmlns:a16="http://schemas.microsoft.com/office/drawing/2014/main" xmlns="" id="{BDABE4D7-ED2E-459A-A842-C8E9713A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61926"/>
            <a:ext cx="8616950" cy="720725"/>
          </a:xfrm>
        </p:spPr>
        <p:txBody>
          <a:bodyPr/>
          <a:lstStyle/>
          <a:p>
            <a:pPr algn="ctr"/>
            <a:r>
              <a:rPr kumimoji="1" lang="en-US" altLang="zh-CN" sz="3000" dirty="0"/>
              <a:t>Performance</a:t>
            </a:r>
            <a:endParaRPr kumimoji="1" lang="zh-CN" altLang="en-US" sz="30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EB463F9-CA9B-421F-96DD-E1EEF931D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138" y="983924"/>
            <a:ext cx="6029325" cy="56864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9AB77A7-53A2-4C8D-B938-C80AE6EBEE90}"/>
              </a:ext>
            </a:extLst>
          </p:cNvPr>
          <p:cNvSpPr txBox="1"/>
          <p:nvPr/>
        </p:nvSpPr>
        <p:spPr>
          <a:xfrm>
            <a:off x="444136" y="1236617"/>
            <a:ext cx="48470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Algorithms: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LI+: The state-of-the-art landmark index-based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NP2H: Naïve One-label 2-hop index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P2H: proposed LC 2-hop index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P2H+: LC 2-hop index algorithm with advanced BFS Search Order and Vertex Order Strategy.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B0F0"/>
                </a:solidFill>
              </a:rPr>
              <a:t>IT</a:t>
            </a:r>
            <a:r>
              <a:rPr lang="en-US" altLang="zh-CN" dirty="0"/>
              <a:t>: Index Time(S)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B0F0"/>
                </a:solidFill>
              </a:rPr>
              <a:t>IS</a:t>
            </a:r>
            <a:r>
              <a:rPr lang="en-US" altLang="zh-CN" dirty="0"/>
              <a:t>: Index Size(MB)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828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>
            <a:extLst>
              <a:ext uri="{FF2B5EF4-FFF2-40B4-BE49-F238E27FC236}">
                <a16:creationId xmlns:a16="http://schemas.microsoft.com/office/drawing/2014/main" xmlns="" id="{BDABE4D7-ED2E-459A-A842-C8E9713A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61926"/>
            <a:ext cx="8616950" cy="720725"/>
          </a:xfrm>
        </p:spPr>
        <p:txBody>
          <a:bodyPr/>
          <a:lstStyle/>
          <a:p>
            <a:pPr algn="ctr"/>
            <a:r>
              <a:rPr kumimoji="1" lang="en-US" altLang="zh-CN" sz="3000" dirty="0"/>
              <a:t>Performance</a:t>
            </a:r>
            <a:endParaRPr kumimoji="1" lang="zh-CN" altLang="en-US" sz="3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24000024-F776-4968-ABDC-44AE99DB106F}"/>
              </a:ext>
            </a:extLst>
          </p:cNvPr>
          <p:cNvSpPr txBox="1"/>
          <p:nvPr/>
        </p:nvSpPr>
        <p:spPr>
          <a:xfrm>
            <a:off x="581891" y="1205345"/>
            <a:ext cx="446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Query Time</a:t>
            </a:r>
            <a:r>
              <a:rPr lang="en-US" altLang="zh-CN"/>
              <a:t>(speed-ups on LI+)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D253E10-CDBF-467F-A405-4EADBF581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10" y="1568355"/>
            <a:ext cx="9604664" cy="498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2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>
            <a:extLst>
              <a:ext uri="{FF2B5EF4-FFF2-40B4-BE49-F238E27FC236}">
                <a16:creationId xmlns:a16="http://schemas.microsoft.com/office/drawing/2014/main" xmlns="" id="{45C52F30-935E-4FB7-9FF6-1F529A9BB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161903"/>
            <a:ext cx="10972800" cy="720725"/>
          </a:xfrm>
        </p:spPr>
        <p:txBody>
          <a:bodyPr wrap="square" anchor="ctr">
            <a:normAutofit/>
          </a:bodyPr>
          <a:lstStyle/>
          <a:p>
            <a:r>
              <a:rPr kumimoji="1" lang="en-US" altLang="zh-CN"/>
              <a:t>Conclusion</a:t>
            </a:r>
            <a:r>
              <a:rPr kumimoji="1" lang="zh-CN" altLang="en-US"/>
              <a:t> </a:t>
            </a:r>
            <a:r>
              <a:rPr kumimoji="1" lang="en-US" altLang="zh-CN"/>
              <a:t>and</a:t>
            </a:r>
            <a:r>
              <a:rPr kumimoji="1" lang="zh-CN" altLang="en-US"/>
              <a:t> </a:t>
            </a:r>
            <a:r>
              <a:rPr kumimoji="1" lang="en-US" altLang="zh-CN"/>
              <a:t>future</a:t>
            </a:r>
            <a:r>
              <a:rPr kumimoji="1" lang="zh-CN" altLang="en-US"/>
              <a:t> </a:t>
            </a:r>
            <a:r>
              <a:rPr kumimoji="1" lang="en-US" altLang="zh-CN"/>
              <a:t>work</a:t>
            </a:r>
            <a:endParaRPr kumimoji="1" lang="zh-CN" altLang="en-US"/>
          </a:p>
        </p:txBody>
      </p:sp>
      <p:graphicFrame>
        <p:nvGraphicFramePr>
          <p:cNvPr id="19461" name="内容占位符 2">
            <a:extLst>
              <a:ext uri="{FF2B5EF4-FFF2-40B4-BE49-F238E27FC236}">
                <a16:creationId xmlns:a16="http://schemas.microsoft.com/office/drawing/2014/main" xmlns="" id="{E0EF75A8-A8A7-4122-9D05-69014C84C6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077342"/>
              </p:ext>
            </p:extLst>
          </p:nvPr>
        </p:nvGraphicFramePr>
        <p:xfrm>
          <a:off x="624418" y="1103332"/>
          <a:ext cx="10943167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>
            <a:extLst>
              <a:ext uri="{FF2B5EF4-FFF2-40B4-BE49-F238E27FC236}">
                <a16:creationId xmlns:a16="http://schemas.microsoft.com/office/drawing/2014/main" xmlns="" id="{BDABE4D7-ED2E-459A-A842-C8E9713A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161903"/>
            <a:ext cx="10972800" cy="72072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kumimoji="1" lang="en-US" altLang="zh-CN"/>
              <a:t>Outline of This Paper</a:t>
            </a:r>
            <a:endParaRPr kumimoji="1" lang="zh-CN" altLang="en-US"/>
          </a:p>
        </p:txBody>
      </p:sp>
      <p:graphicFrame>
        <p:nvGraphicFramePr>
          <p:cNvPr id="9220" name="文本框 3">
            <a:extLst>
              <a:ext uri="{FF2B5EF4-FFF2-40B4-BE49-F238E27FC236}">
                <a16:creationId xmlns:a16="http://schemas.microsoft.com/office/drawing/2014/main" xmlns="" id="{BA42A711-2DB3-4F5E-8BC5-E41B989D1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229871"/>
              </p:ext>
            </p:extLst>
          </p:nvPr>
        </p:nvGraphicFramePr>
        <p:xfrm>
          <a:off x="624418" y="1103332"/>
          <a:ext cx="10943167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>
            <a:extLst>
              <a:ext uri="{FF2B5EF4-FFF2-40B4-BE49-F238E27FC236}">
                <a16:creationId xmlns:a16="http://schemas.microsoft.com/office/drawing/2014/main" xmlns="" id="{BDABE4D7-ED2E-459A-A842-C8E9713A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161903"/>
            <a:ext cx="10972800" cy="72072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kumimoji="1" lang="en-US" altLang="zh-CN"/>
              <a:t>Introduction</a:t>
            </a:r>
            <a:endParaRPr kumimoji="1"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BD8F7377-E056-4A94-9195-3C70619993FF}"/>
              </a:ext>
            </a:extLst>
          </p:cNvPr>
          <p:cNvSpPr txBox="1"/>
          <p:nvPr/>
        </p:nvSpPr>
        <p:spPr>
          <a:xfrm>
            <a:off x="328613" y="1171575"/>
            <a:ext cx="116517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Big </a:t>
            </a:r>
            <a:r>
              <a:rPr lang="en-US" altLang="zh-CN" dirty="0">
                <a:solidFill>
                  <a:srgbClr val="00B0F0"/>
                </a:solidFill>
              </a:rPr>
              <a:t>graph</a:t>
            </a:r>
            <a:r>
              <a:rPr lang="en-US" altLang="zh-CN" dirty="0"/>
              <a:t> data sets are ubiquitous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Social networks(e.g., Facebook, Twitter)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Knowledge graphs (e.g., </a:t>
            </a:r>
            <a:r>
              <a:rPr lang="en-US" altLang="zh-CN" dirty="0" err="1"/>
              <a:t>DBPedia</a:t>
            </a:r>
            <a:r>
              <a:rPr lang="en-US" altLang="zh-CN" dirty="0"/>
              <a:t>, MS Academic Graph)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Biological networks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We Focus on “</a:t>
            </a:r>
            <a:r>
              <a:rPr lang="en-US" altLang="zh-CN" dirty="0">
                <a:solidFill>
                  <a:srgbClr val="00B0F0"/>
                </a:solidFill>
              </a:rPr>
              <a:t>things</a:t>
            </a:r>
            <a:r>
              <a:rPr lang="en-US" altLang="zh-CN" dirty="0"/>
              <a:t>”(nodes or vertices) and their </a:t>
            </a:r>
            <a:r>
              <a:rPr lang="en-US" altLang="zh-CN" dirty="0">
                <a:solidFill>
                  <a:srgbClr val="00B0F0"/>
                </a:solidFill>
              </a:rPr>
              <a:t>relationships</a:t>
            </a:r>
            <a:r>
              <a:rPr lang="en-US" altLang="zh-CN" dirty="0"/>
              <a:t> (</a:t>
            </a:r>
            <a:r>
              <a:rPr lang="en-US" altLang="zh-CN" dirty="0">
                <a:solidFill>
                  <a:srgbClr val="00B0F0"/>
                </a:solidFill>
              </a:rPr>
              <a:t>labeled</a:t>
            </a:r>
            <a:r>
              <a:rPr lang="en-US" altLang="zh-CN" dirty="0"/>
              <a:t> directed edges.)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D5AE868-47DE-439F-9990-7628268E9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921" y="1270398"/>
            <a:ext cx="38576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0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>
            <a:extLst>
              <a:ext uri="{FF2B5EF4-FFF2-40B4-BE49-F238E27FC236}">
                <a16:creationId xmlns:a16="http://schemas.microsoft.com/office/drawing/2014/main" xmlns="" id="{BDABE4D7-ED2E-459A-A842-C8E9713A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161903"/>
            <a:ext cx="10972800" cy="72072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kumimoji="1" lang="en-US" altLang="zh-CN" dirty="0"/>
              <a:t>Problem Definition</a:t>
            </a:r>
            <a:endParaRPr kumimoji="1"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43F046BA-1EB8-4F86-A67D-81D264C4F13F}"/>
              </a:ext>
            </a:extLst>
          </p:cNvPr>
          <p:cNvSpPr txBox="1"/>
          <p:nvPr/>
        </p:nvSpPr>
        <p:spPr>
          <a:xfrm>
            <a:off x="737118" y="1156996"/>
            <a:ext cx="1059024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B0F0"/>
                </a:solidFill>
              </a:rPr>
              <a:t>Label-Constrained Reachability(LCR) Queries</a:t>
            </a:r>
            <a:r>
              <a:rPr lang="en-US" altLang="zh-CN" dirty="0"/>
              <a:t>:</a:t>
            </a:r>
          </a:p>
          <a:p>
            <a:pPr lvl="1"/>
            <a:r>
              <a:rPr lang="en-US" altLang="zh-CN" dirty="0"/>
              <a:t>Given a graph G, a query pair(s, t) and label set, an LCR query is to ask </a:t>
            </a:r>
            <a:r>
              <a:rPr lang="en-US" altLang="zh-CN" dirty="0">
                <a:solidFill>
                  <a:srgbClr val="00B0F0"/>
                </a:solidFill>
              </a:rPr>
              <a:t>whether a vertex s can reach another vertex t through only edges with the labels in set 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B0F0"/>
                </a:solidFill>
              </a:rPr>
              <a:t>Example: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 metabolic network, Label Constraints = {L1, L2, L3, L4}.</a:t>
            </a:r>
          </a:p>
          <a:p>
            <a:pPr lvl="1"/>
            <a:r>
              <a:rPr lang="en-US" altLang="zh-CN" dirty="0"/>
              <a:t>     </a:t>
            </a:r>
            <a:r>
              <a:rPr lang="en-US" altLang="zh-CN" dirty="0" err="1"/>
              <a:t>IS</a:t>
            </a:r>
            <a:r>
              <a:rPr lang="en-US" altLang="zh-CN" baseline="-25000" dirty="0" err="1"/>
              <a:t>i</a:t>
            </a:r>
            <a:r>
              <a:rPr lang="en-US" altLang="zh-CN" dirty="0"/>
              <a:t> indicates the i</a:t>
            </a:r>
            <a:r>
              <a:rPr lang="en-US" altLang="zh-CN" baseline="-25000" dirty="0"/>
              <a:t>th</a:t>
            </a:r>
            <a:r>
              <a:rPr lang="en-US" altLang="zh-CN" dirty="0"/>
              <a:t> intermediate substrate. </a:t>
            </a:r>
          </a:p>
          <a:p>
            <a:pPr lvl="1"/>
            <a:r>
              <a:rPr lang="en-US" altLang="zh-CN" dirty="0"/>
              <a:t>     L</a:t>
            </a:r>
            <a:r>
              <a:rPr lang="en-US" altLang="zh-CN" baseline="-25000" dirty="0"/>
              <a:t>i</a:t>
            </a:r>
            <a:r>
              <a:rPr lang="en-US" altLang="zh-CN" dirty="0"/>
              <a:t> indicates the i</a:t>
            </a:r>
            <a:r>
              <a:rPr lang="en-US" altLang="zh-CN" baseline="-25000" dirty="0"/>
              <a:t>th</a:t>
            </a:r>
            <a:r>
              <a:rPr lang="en-US" altLang="zh-CN" dirty="0"/>
              <a:t> enzyme.</a:t>
            </a:r>
          </a:p>
          <a:p>
            <a:pPr lvl="1"/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Query(v1,v6,{L1,L4}) = True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Query(V1,V5,{L3}) = False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LCR Queries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Natural generalization of reachability queries.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An important fragment of the language of </a:t>
            </a:r>
            <a:r>
              <a:rPr lang="en-US" altLang="zh-CN" dirty="0">
                <a:solidFill>
                  <a:srgbClr val="00B0F0"/>
                </a:solidFill>
              </a:rPr>
              <a:t>regular path queries.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Implemented in W3C’s SPARQL 1.1, Neo4j’s Cypher, and Oracle’s PGQL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EC98B6F-5E93-4B3F-A233-E15F90AFF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728" y="2175338"/>
            <a:ext cx="38576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>
            <a:extLst>
              <a:ext uri="{FF2B5EF4-FFF2-40B4-BE49-F238E27FC236}">
                <a16:creationId xmlns:a16="http://schemas.microsoft.com/office/drawing/2014/main" xmlns="" id="{BDABE4D7-ED2E-459A-A842-C8E9713A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161903"/>
            <a:ext cx="10972800" cy="72072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kumimoji="1" lang="en-US" altLang="zh-CN"/>
              <a:t>Existing Works</a:t>
            </a:r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914204F0-0854-46CA-A384-C22099DD839D}"/>
              </a:ext>
            </a:extLst>
          </p:cNvPr>
          <p:cNvSpPr txBox="1"/>
          <p:nvPr/>
        </p:nvSpPr>
        <p:spPr>
          <a:xfrm>
            <a:off x="166254" y="1081793"/>
            <a:ext cx="115477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Two approaches: </a:t>
            </a:r>
            <a:r>
              <a:rPr lang="en-US" altLang="zh-CN" dirty="0">
                <a:solidFill>
                  <a:srgbClr val="00B0F0"/>
                </a:solidFill>
              </a:rPr>
              <a:t>exhaustive search</a:t>
            </a:r>
            <a:r>
              <a:rPr lang="en-US" altLang="zh-CN" dirty="0"/>
              <a:t> using state-of-the-art methods such as direction-optimizing BFS(DBFS)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Beamer et al. Scientific Programming 21,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Or graph indexing for accelerated search: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Jin</a:t>
            </a:r>
            <a:r>
              <a:rPr lang="en-US" altLang="zh-CN" dirty="0"/>
              <a:t> et al. SIGMOD 2010,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Bonchi</a:t>
            </a:r>
            <a:r>
              <a:rPr lang="en-US" altLang="zh-CN" dirty="0"/>
              <a:t> et al. EDBT, 2014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Zou et al. Information Systems 40, 2014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Valstar</a:t>
            </a:r>
            <a:r>
              <a:rPr lang="en-US" altLang="zh-CN" dirty="0"/>
              <a:t> et a., SIGMOD 2017. (</a:t>
            </a:r>
            <a:r>
              <a:rPr lang="en-US" altLang="zh-CN" dirty="0">
                <a:solidFill>
                  <a:srgbClr val="00B0F0"/>
                </a:solidFill>
              </a:rPr>
              <a:t>LI+</a:t>
            </a:r>
            <a:r>
              <a:rPr lang="en-US" altLang="zh-CN" dirty="0"/>
              <a:t>: the state-of-the-art)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Landmark Index(LI+):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Key idea: construct an index for </a:t>
            </a:r>
            <a:r>
              <a:rPr lang="en-US" altLang="zh-CN" dirty="0">
                <a:solidFill>
                  <a:srgbClr val="00B0F0"/>
                </a:solidFill>
              </a:rPr>
              <a:t>partial landmarks </a:t>
            </a:r>
            <a:r>
              <a:rPr lang="en-US" altLang="zh-CN" dirty="0"/>
              <a:t>by BFS from landmark.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Insert a new index entry: compare to the existing index entries and only keep the </a:t>
            </a:r>
            <a:r>
              <a:rPr lang="en-US" altLang="zh-CN" dirty="0">
                <a:solidFill>
                  <a:srgbClr val="00B0F0"/>
                </a:solidFill>
              </a:rPr>
              <a:t>minimal</a:t>
            </a:r>
            <a:r>
              <a:rPr lang="en-US" altLang="zh-CN" dirty="0"/>
              <a:t> one.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Answer an LCR-query:  use </a:t>
            </a:r>
            <a:r>
              <a:rPr lang="en-US" altLang="zh-CN" dirty="0">
                <a:solidFill>
                  <a:srgbClr val="00B0F0"/>
                </a:solidFill>
              </a:rPr>
              <a:t>pruned BFS </a:t>
            </a:r>
            <a:r>
              <a:rPr lang="en-US" altLang="zh-CN" dirty="0"/>
              <a:t>which uses the landmarks index.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Extended index techniques: e.g. index non-landmarks, pruning for accelerating false-queries.</a:t>
            </a:r>
            <a:endParaRPr lang="zh-CN" altLang="en-US" dirty="0"/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2505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>
            <a:extLst>
              <a:ext uri="{FF2B5EF4-FFF2-40B4-BE49-F238E27FC236}">
                <a16:creationId xmlns:a16="http://schemas.microsoft.com/office/drawing/2014/main" xmlns="" id="{BDABE4D7-ED2E-459A-A842-C8E9713A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161903"/>
            <a:ext cx="10972800" cy="72072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kumimoji="1" lang="en-US" altLang="zh-CN" dirty="0"/>
              <a:t>Our contributions</a:t>
            </a:r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914204F0-0854-46CA-A384-C22099DD839D}"/>
              </a:ext>
            </a:extLst>
          </p:cNvPr>
          <p:cNvSpPr txBox="1"/>
          <p:nvPr/>
        </p:nvSpPr>
        <p:spPr>
          <a:xfrm>
            <a:off x="-328396" y="804754"/>
            <a:ext cx="11547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New indexing methods based </a:t>
            </a:r>
            <a:r>
              <a:rPr lang="en-US" altLang="zh-CN" dirty="0">
                <a:solidFill>
                  <a:srgbClr val="00B0F0"/>
                </a:solidFill>
              </a:rPr>
              <a:t>2-hop labeling </a:t>
            </a:r>
            <a:r>
              <a:rPr lang="en-US" altLang="zh-CN" dirty="0"/>
              <a:t>framework to the well-studied LCR problem.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/>
              <a:t>New </a:t>
            </a:r>
            <a:r>
              <a:rPr lang="en-US" altLang="zh-CN" dirty="0">
                <a:solidFill>
                  <a:srgbClr val="00B0F0"/>
                </a:solidFill>
              </a:rPr>
              <a:t>Vertices orders </a:t>
            </a:r>
            <a:r>
              <a:rPr lang="en-US" altLang="zh-CN" dirty="0"/>
              <a:t>and </a:t>
            </a:r>
            <a:r>
              <a:rPr lang="en-US" altLang="zh-CN" dirty="0">
                <a:solidFill>
                  <a:srgbClr val="00B0F0"/>
                </a:solidFill>
              </a:rPr>
              <a:t>BFS search Orders </a:t>
            </a:r>
            <a:r>
              <a:rPr lang="en-US" altLang="zh-CN" dirty="0"/>
              <a:t>are proposed to speed up the performance.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Scales to </a:t>
            </a:r>
            <a:r>
              <a:rPr lang="en-US" altLang="zh-CN" dirty="0">
                <a:solidFill>
                  <a:srgbClr val="00B0F0"/>
                </a:solidFill>
              </a:rPr>
              <a:t>billion-scale</a:t>
            </a:r>
            <a:r>
              <a:rPr lang="en-US" altLang="zh-CN" dirty="0"/>
              <a:t> graphs, where all the existing works could not address.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/>
              <a:t>Up to orders of magnitude </a:t>
            </a:r>
            <a:r>
              <a:rPr lang="en-US" altLang="zh-CN" dirty="0">
                <a:solidFill>
                  <a:srgbClr val="00B0F0"/>
                </a:solidFill>
              </a:rPr>
              <a:t>faster</a:t>
            </a:r>
            <a:r>
              <a:rPr lang="en-US" altLang="zh-CN" dirty="0"/>
              <a:t> query evaluation, indexing time, and </a:t>
            </a:r>
            <a:r>
              <a:rPr lang="en-US" altLang="zh-CN" dirty="0">
                <a:solidFill>
                  <a:srgbClr val="00B0F0"/>
                </a:solidFill>
              </a:rPr>
              <a:t>smaller</a:t>
            </a:r>
            <a:r>
              <a:rPr lang="en-US" altLang="zh-CN" dirty="0"/>
              <a:t> indexing size than the state-of-the-art LI+ algorithm.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116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>
            <a:extLst>
              <a:ext uri="{FF2B5EF4-FFF2-40B4-BE49-F238E27FC236}">
                <a16:creationId xmlns:a16="http://schemas.microsoft.com/office/drawing/2014/main" xmlns="" id="{BDABE4D7-ED2E-459A-A842-C8E9713A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161903"/>
            <a:ext cx="10972800" cy="72072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kumimoji="1" lang="en-US" altLang="zh-CN"/>
              <a:t>Proposed Method</a:t>
            </a:r>
            <a:endParaRPr kumimoji="1"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E3C6E89-6511-4B8A-A14A-565EB620A2A0}"/>
              </a:ext>
            </a:extLst>
          </p:cNvPr>
          <p:cNvSpPr txBox="1"/>
          <p:nvPr/>
        </p:nvSpPr>
        <p:spPr>
          <a:xfrm>
            <a:off x="256309" y="1101436"/>
            <a:ext cx="11651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2-hop cover framework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 labels(L</a:t>
            </a:r>
            <a:r>
              <a:rPr lang="en-US" altLang="zh-CN" baseline="-25000" dirty="0"/>
              <a:t>in</a:t>
            </a:r>
            <a:r>
              <a:rPr lang="en-US" altLang="zh-CN" dirty="0"/>
              <a:t>) and out labels(L</a:t>
            </a:r>
            <a:r>
              <a:rPr lang="en-US" altLang="zh-CN" baseline="-25000" dirty="0"/>
              <a:t>out</a:t>
            </a:r>
            <a:r>
              <a:rPr lang="en-US" altLang="zh-CN" dirty="0"/>
              <a:t>) for each vertex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Ideal Properties for 2-hop index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Soundness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Completeness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B0F0"/>
                </a:solidFill>
              </a:rPr>
              <a:t>Minimal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86857A2-4CD4-4824-A481-526A584EC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" t="13927" r="-1293" b="1"/>
          <a:stretch/>
        </p:blipFill>
        <p:spPr>
          <a:xfrm>
            <a:off x="1817589" y="1776599"/>
            <a:ext cx="6429375" cy="103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2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>
            <a:extLst>
              <a:ext uri="{FF2B5EF4-FFF2-40B4-BE49-F238E27FC236}">
                <a16:creationId xmlns:a16="http://schemas.microsoft.com/office/drawing/2014/main" xmlns="" id="{BDABE4D7-ED2E-459A-A842-C8E9713A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161903"/>
            <a:ext cx="10972800" cy="72072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kumimoji="1" lang="en-US" altLang="zh-CN"/>
              <a:t>Proposed Method</a:t>
            </a:r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F5A4BCE7-95DB-4D03-9458-5B94C9779731}"/>
              </a:ext>
            </a:extLst>
          </p:cNvPr>
          <p:cNvSpPr txBox="1"/>
          <p:nvPr/>
        </p:nvSpPr>
        <p:spPr>
          <a:xfrm>
            <a:off x="387926" y="1080655"/>
            <a:ext cx="376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P2H: pruned landmark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FDA9171-B0E2-433E-83DA-2F38D3B67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5935"/>
            <a:ext cx="2756686" cy="24635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CE070A5-4B36-437B-95C3-FF67798A9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508" y="1885659"/>
            <a:ext cx="2614099" cy="223386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3B7E451-099A-45A7-A9F0-FC17887E2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602" y="1663857"/>
            <a:ext cx="2685392" cy="245566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BE0BE78-E662-4569-A49B-B347C25E7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914" y="1869816"/>
            <a:ext cx="2622020" cy="2249709"/>
          </a:xfrm>
          <a:prstGeom prst="rect">
            <a:avLst/>
          </a:prstGeom>
        </p:spPr>
      </p:pic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xmlns="" id="{4C162AF8-6AD2-4E0F-9107-0EE2CB6EC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678043"/>
              </p:ext>
            </p:extLst>
          </p:nvPr>
        </p:nvGraphicFramePr>
        <p:xfrm>
          <a:off x="648637" y="4687747"/>
          <a:ext cx="10072616" cy="1376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84424">
                  <a:extLst>
                    <a:ext uri="{9D8B030D-6E8A-4147-A177-3AD203B41FA5}">
                      <a16:colId xmlns:a16="http://schemas.microsoft.com/office/drawing/2014/main" xmlns="" val="296147392"/>
                    </a:ext>
                  </a:extLst>
                </a:gridCol>
                <a:gridCol w="673768">
                  <a:extLst>
                    <a:ext uri="{9D8B030D-6E8A-4147-A177-3AD203B41FA5}">
                      <a16:colId xmlns:a16="http://schemas.microsoft.com/office/drawing/2014/main" xmlns="" val="4228524128"/>
                    </a:ext>
                  </a:extLst>
                </a:gridCol>
                <a:gridCol w="1174283">
                  <a:extLst>
                    <a:ext uri="{9D8B030D-6E8A-4147-A177-3AD203B41FA5}">
                      <a16:colId xmlns:a16="http://schemas.microsoft.com/office/drawing/2014/main" xmlns="" val="1996205076"/>
                    </a:ext>
                  </a:extLst>
                </a:gridCol>
                <a:gridCol w="1318661">
                  <a:extLst>
                    <a:ext uri="{9D8B030D-6E8A-4147-A177-3AD203B41FA5}">
                      <a16:colId xmlns:a16="http://schemas.microsoft.com/office/drawing/2014/main" xmlns="" val="1965061432"/>
                    </a:ext>
                  </a:extLst>
                </a:gridCol>
                <a:gridCol w="1742172">
                  <a:extLst>
                    <a:ext uri="{9D8B030D-6E8A-4147-A177-3AD203B41FA5}">
                      <a16:colId xmlns:a16="http://schemas.microsoft.com/office/drawing/2014/main" xmlns="" val="3248242559"/>
                    </a:ext>
                  </a:extLst>
                </a:gridCol>
                <a:gridCol w="1299411">
                  <a:extLst>
                    <a:ext uri="{9D8B030D-6E8A-4147-A177-3AD203B41FA5}">
                      <a16:colId xmlns:a16="http://schemas.microsoft.com/office/drawing/2014/main" xmlns="" val="42836094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202142031"/>
                    </a:ext>
                  </a:extLst>
                </a:gridCol>
                <a:gridCol w="633977">
                  <a:extLst>
                    <a:ext uri="{9D8B030D-6E8A-4147-A177-3AD203B41FA5}">
                      <a16:colId xmlns:a16="http://schemas.microsoft.com/office/drawing/2014/main" xmlns="" val="866935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1268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</a:t>
                      </a:r>
                      <a:r>
                        <a:rPr lang="en-US" altLang="zh-CN" baseline="-25000" dirty="0"/>
                        <a:t>in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090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</a:t>
                      </a:r>
                      <a:r>
                        <a:rPr lang="en-US" altLang="zh-CN" baseline="-25000" dirty="0"/>
                        <a:t>out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1730107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E352523-18DC-47F0-817F-3A434050D938}"/>
              </a:ext>
            </a:extLst>
          </p:cNvPr>
          <p:cNvSpPr txBox="1"/>
          <p:nvPr/>
        </p:nvSpPr>
        <p:spPr>
          <a:xfrm>
            <a:off x="3118585" y="5131014"/>
            <a:ext cx="808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(1,r)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AEC6AB13-6E73-4297-B490-045B8AC01B09}"/>
              </a:ext>
            </a:extLst>
          </p:cNvPr>
          <p:cNvSpPr txBox="1"/>
          <p:nvPr/>
        </p:nvSpPr>
        <p:spPr>
          <a:xfrm>
            <a:off x="4188107" y="5125963"/>
            <a:ext cx="107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(1,g)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01DF8E10-E269-4C87-A851-27953EDA4CFB}"/>
              </a:ext>
            </a:extLst>
          </p:cNvPr>
          <p:cNvSpPr txBox="1"/>
          <p:nvPr/>
        </p:nvSpPr>
        <p:spPr>
          <a:xfrm>
            <a:off x="3118585" y="5702662"/>
            <a:ext cx="1211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(1,b)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2128BCD-0EF2-4252-A78B-EBBC8EA18A7C}"/>
              </a:ext>
            </a:extLst>
          </p:cNvPr>
          <p:cNvSpPr txBox="1"/>
          <p:nvPr/>
        </p:nvSpPr>
        <p:spPr>
          <a:xfrm>
            <a:off x="4168298" y="5702662"/>
            <a:ext cx="808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(1,rb)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51F6CA66-3F2D-4D79-BA4B-4637B27B13D3}"/>
              </a:ext>
            </a:extLst>
          </p:cNvPr>
          <p:cNvSpPr txBox="1"/>
          <p:nvPr/>
        </p:nvSpPr>
        <p:spPr>
          <a:xfrm>
            <a:off x="5526577" y="5049512"/>
            <a:ext cx="1526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(1,rg),1(</a:t>
            </a:r>
            <a:r>
              <a:rPr lang="en-US" altLang="zh-CN" dirty="0" err="1"/>
              <a:t>gb</a:t>
            </a:r>
            <a:r>
              <a:rPr lang="en-US" altLang="zh-CN" dirty="0"/>
              <a:t>),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EC28621C-1670-4AE9-9371-AB4D59D33ACD}"/>
              </a:ext>
            </a:extLst>
          </p:cNvPr>
          <p:cNvSpPr txBox="1"/>
          <p:nvPr/>
        </p:nvSpPr>
        <p:spPr>
          <a:xfrm>
            <a:off x="7215182" y="5049512"/>
            <a:ext cx="78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(1,rg)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9D56887-38FB-41EA-84ED-8F5FAC6F221E}"/>
              </a:ext>
            </a:extLst>
          </p:cNvPr>
          <p:cNvSpPr txBox="1"/>
          <p:nvPr/>
        </p:nvSpPr>
        <p:spPr>
          <a:xfrm>
            <a:off x="8499107" y="505707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(1,r)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AFB0834-055A-4060-9611-BB60FE047F81}"/>
              </a:ext>
            </a:extLst>
          </p:cNvPr>
          <p:cNvSpPr txBox="1"/>
          <p:nvPr/>
        </p:nvSpPr>
        <p:spPr>
          <a:xfrm>
            <a:off x="10145027" y="5049512"/>
            <a:ext cx="57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(1,r)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71DDD88D-9E77-483E-95BB-BA9D998DFEEC}"/>
              </a:ext>
            </a:extLst>
          </p:cNvPr>
          <p:cNvSpPr txBox="1"/>
          <p:nvPr/>
        </p:nvSpPr>
        <p:spPr>
          <a:xfrm>
            <a:off x="4976820" y="5702662"/>
            <a:ext cx="54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(2,r)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639A435-A9DB-4A6A-B6E6-0CFCC95A23C6}"/>
              </a:ext>
            </a:extLst>
          </p:cNvPr>
          <p:cNvSpPr txBox="1"/>
          <p:nvPr/>
        </p:nvSpPr>
        <p:spPr>
          <a:xfrm>
            <a:off x="5540925" y="5333330"/>
            <a:ext cx="66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(2,g)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09B9D920-005F-4ED3-B40C-A440B5DC080D}"/>
              </a:ext>
            </a:extLst>
          </p:cNvPr>
          <p:cNvSpPr txBox="1"/>
          <p:nvPr/>
        </p:nvSpPr>
        <p:spPr>
          <a:xfrm>
            <a:off x="7821453" y="5049512"/>
            <a:ext cx="61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,(2,g)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BCDB89A3-AABD-49F3-8705-C75EE8A40763}"/>
              </a:ext>
            </a:extLst>
          </p:cNvPr>
          <p:cNvSpPr txBox="1"/>
          <p:nvPr/>
        </p:nvSpPr>
        <p:spPr>
          <a:xfrm>
            <a:off x="9017000" y="5049512"/>
            <a:ext cx="97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,(2,rg)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DDDE9B86-44FD-4406-B694-A39E1AFC77A4}"/>
              </a:ext>
            </a:extLst>
          </p:cNvPr>
          <p:cNvSpPr txBox="1"/>
          <p:nvPr/>
        </p:nvSpPr>
        <p:spPr>
          <a:xfrm>
            <a:off x="6096000" y="5333330"/>
            <a:ext cx="76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,(3,b)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48E230E6-8CFA-4B6A-834D-FE4BC8206747}"/>
              </a:ext>
            </a:extLst>
          </p:cNvPr>
          <p:cNvSpPr txBox="1"/>
          <p:nvPr/>
        </p:nvSpPr>
        <p:spPr>
          <a:xfrm>
            <a:off x="7215182" y="5695095"/>
            <a:ext cx="95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(4,g)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1BE5B2C4-11B1-49F1-B4DB-93E7D64C4B10}"/>
              </a:ext>
            </a:extLst>
          </p:cNvPr>
          <p:cNvSpPr txBox="1"/>
          <p:nvPr/>
        </p:nvSpPr>
        <p:spPr>
          <a:xfrm>
            <a:off x="8698508" y="5333330"/>
            <a:ext cx="11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(5,r)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C2D85F92-5120-4C70-9CB8-84110A6F792E}"/>
              </a:ext>
            </a:extLst>
          </p:cNvPr>
          <p:cNvSpPr/>
          <p:nvPr/>
        </p:nvSpPr>
        <p:spPr>
          <a:xfrm>
            <a:off x="744313" y="3636820"/>
            <a:ext cx="329416" cy="415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9CDE4731-F9E7-40E9-84EA-C383D953ADC0}"/>
              </a:ext>
            </a:extLst>
          </p:cNvPr>
          <p:cNvSpPr/>
          <p:nvPr/>
        </p:nvSpPr>
        <p:spPr>
          <a:xfrm>
            <a:off x="4083259" y="2794774"/>
            <a:ext cx="329416" cy="415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9FA45572-6B8C-42BA-8792-4F6CC065210F}"/>
              </a:ext>
            </a:extLst>
          </p:cNvPr>
          <p:cNvSpPr/>
          <p:nvPr/>
        </p:nvSpPr>
        <p:spPr>
          <a:xfrm>
            <a:off x="7442180" y="3687832"/>
            <a:ext cx="329416" cy="415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01234A1A-946F-430A-B67A-21793FEE0B1A}"/>
              </a:ext>
            </a:extLst>
          </p:cNvPr>
          <p:cNvSpPr/>
          <p:nvPr/>
        </p:nvSpPr>
        <p:spPr>
          <a:xfrm>
            <a:off x="10769742" y="2860023"/>
            <a:ext cx="329416" cy="415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36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>
            <a:extLst>
              <a:ext uri="{FF2B5EF4-FFF2-40B4-BE49-F238E27FC236}">
                <a16:creationId xmlns:a16="http://schemas.microsoft.com/office/drawing/2014/main" xmlns="" id="{BDABE4D7-ED2E-459A-A842-C8E9713A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161903"/>
            <a:ext cx="10972800" cy="72072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kumimoji="1" lang="en-US" altLang="zh-CN"/>
              <a:t>Proposed Method</a:t>
            </a:r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F5A4BCE7-95DB-4D03-9458-5B94C9779731}"/>
              </a:ext>
            </a:extLst>
          </p:cNvPr>
          <p:cNvSpPr txBox="1"/>
          <p:nvPr/>
        </p:nvSpPr>
        <p:spPr>
          <a:xfrm>
            <a:off x="387926" y="1080655"/>
            <a:ext cx="525934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P2H+: pruned landmark with minimal property</a:t>
            </a:r>
          </a:p>
          <a:p>
            <a:endParaRPr lang="en-US" altLang="zh-CN" dirty="0"/>
          </a:p>
          <a:p>
            <a:r>
              <a:rPr lang="en-US" altLang="zh-CN" dirty="0"/>
              <a:t>Minimal property: BFS Search order</a:t>
            </a:r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Original BFS Order in distance order.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</a:t>
            </a:r>
            <a:r>
              <a:rPr lang="en-US" altLang="zh-CN" baseline="-25000" dirty="0"/>
              <a:t>in</a:t>
            </a:r>
            <a:r>
              <a:rPr lang="en-US" altLang="zh-CN" dirty="0"/>
              <a:t>[5] = {(1,r), (1,rg), (1,rb), (1,rw)}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</a:t>
            </a:r>
            <a:r>
              <a:rPr lang="en-US" altLang="zh-CN" baseline="-25000" dirty="0"/>
              <a:t>in</a:t>
            </a:r>
            <a:r>
              <a:rPr lang="en-US" altLang="zh-CN" dirty="0"/>
              <a:t>[6],</a:t>
            </a:r>
            <a:r>
              <a:rPr lang="zh-CN" altLang="en-US" dirty="0"/>
              <a:t> </a:t>
            </a:r>
            <a:r>
              <a:rPr lang="en-US" altLang="zh-CN" dirty="0"/>
              <a:t>L</a:t>
            </a:r>
            <a:r>
              <a:rPr lang="en-US" altLang="zh-CN" baseline="-25000" dirty="0"/>
              <a:t>in</a:t>
            </a:r>
            <a:r>
              <a:rPr lang="en-US" altLang="zh-CN" dirty="0"/>
              <a:t>[7], L</a:t>
            </a:r>
            <a:r>
              <a:rPr lang="en-US" altLang="zh-CN" baseline="-25000" dirty="0"/>
              <a:t>in</a:t>
            </a:r>
            <a:r>
              <a:rPr lang="en-US" altLang="zh-CN" dirty="0"/>
              <a:t>[8]…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lvl="1"/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 BFS Order from in label size order.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</a:t>
            </a:r>
            <a:r>
              <a:rPr lang="en-US" altLang="zh-CN" baseline="-25000" dirty="0"/>
              <a:t>in</a:t>
            </a:r>
            <a:r>
              <a:rPr lang="en-US" altLang="zh-CN" dirty="0"/>
              <a:t>[5] = {(1,r)}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</a:t>
            </a:r>
            <a:r>
              <a:rPr lang="en-US" altLang="zh-CN" baseline="-25000" dirty="0"/>
              <a:t>in</a:t>
            </a:r>
            <a:r>
              <a:rPr lang="en-US" altLang="zh-CN" dirty="0"/>
              <a:t>[6] = {(1,rg)}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</a:t>
            </a:r>
            <a:r>
              <a:rPr lang="en-US" altLang="zh-CN" baseline="-25000" dirty="0"/>
              <a:t>in</a:t>
            </a:r>
            <a:r>
              <a:rPr lang="en-US" altLang="zh-CN" dirty="0"/>
              <a:t>[7] = {(1,rb)}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</a:t>
            </a:r>
            <a:r>
              <a:rPr lang="en-US" altLang="zh-CN" baseline="-25000" dirty="0"/>
              <a:t>in</a:t>
            </a:r>
            <a:r>
              <a:rPr lang="en-US" altLang="zh-CN" dirty="0"/>
              <a:t>[8] = {(1,r)}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Minimal Property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B43FD68-F028-479F-935F-A47ECCC6A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870" y="1620131"/>
            <a:ext cx="4810125" cy="22479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EB9C7D4-2FFD-4AEE-B7AC-B1C9C901586C}"/>
              </a:ext>
            </a:extLst>
          </p:cNvPr>
          <p:cNvSpPr/>
          <p:nvPr/>
        </p:nvSpPr>
        <p:spPr>
          <a:xfrm>
            <a:off x="6358468" y="1456267"/>
            <a:ext cx="533400" cy="23537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49326AA-D17C-4D1B-91F9-2C1AB967087A}"/>
              </a:ext>
            </a:extLst>
          </p:cNvPr>
          <p:cNvSpPr/>
          <p:nvPr/>
        </p:nvSpPr>
        <p:spPr>
          <a:xfrm>
            <a:off x="7120731" y="3083100"/>
            <a:ext cx="533400" cy="7184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F83CB036-4B61-464F-9018-896203D59034}"/>
              </a:ext>
            </a:extLst>
          </p:cNvPr>
          <p:cNvSpPr/>
          <p:nvPr/>
        </p:nvSpPr>
        <p:spPr>
          <a:xfrm rot="20193562">
            <a:off x="8124419" y="1564277"/>
            <a:ext cx="869082" cy="22479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2423256-B70C-45F1-AEA7-3A7FAFA81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870" y="4066058"/>
            <a:ext cx="4810125" cy="22479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7309F58C-C855-4543-B3AB-1CD6E41ED0D3}"/>
              </a:ext>
            </a:extLst>
          </p:cNvPr>
          <p:cNvSpPr/>
          <p:nvPr/>
        </p:nvSpPr>
        <p:spPr>
          <a:xfrm rot="5400000">
            <a:off x="7090833" y="4270897"/>
            <a:ext cx="533400" cy="3301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99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headEnd type="triangle"/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724</Words>
  <Application>Microsoft Office PowerPoint</Application>
  <PresentationFormat>Custom</PresentationFormat>
  <Paragraphs>183</Paragraphs>
  <Slides>14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主题​​</vt:lpstr>
      <vt:lpstr>自定义设计方案</vt:lpstr>
      <vt:lpstr>1_Office 主题</vt:lpstr>
      <vt:lpstr>Answering Billion-Scale Label-Constrained Reachability Queries within Microsecond</vt:lpstr>
      <vt:lpstr>Outline of This Paper</vt:lpstr>
      <vt:lpstr>Introduction</vt:lpstr>
      <vt:lpstr>Problem Definition</vt:lpstr>
      <vt:lpstr>Existing Works</vt:lpstr>
      <vt:lpstr>Our contributions</vt:lpstr>
      <vt:lpstr>Proposed Method</vt:lpstr>
      <vt:lpstr>Proposed Method</vt:lpstr>
      <vt:lpstr>Proposed Method</vt:lpstr>
      <vt:lpstr>Proposed Method</vt:lpstr>
      <vt:lpstr>Experiment</vt:lpstr>
      <vt:lpstr>Performance</vt:lpstr>
      <vt:lpstr>Performance</vt:lpstr>
      <vt:lpstr>Conclusion and 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Hop-constrained s-t Simple Path Enumeration: Towards Bridging Theory and Practice</dc:title>
  <dc:creator>unswpy</dc:creator>
  <cp:lastModifiedBy>lin</cp:lastModifiedBy>
  <cp:revision>37</cp:revision>
  <dcterms:created xsi:type="dcterms:W3CDTF">2020-07-31T08:53:14Z</dcterms:created>
  <dcterms:modified xsi:type="dcterms:W3CDTF">2021-11-19T03:25:42Z</dcterms:modified>
</cp:coreProperties>
</file>