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11700"/>
  <p:notesSz cx="6800850" cy="9931400"/>
  <p:defaultTextStyle>
    <a:defPPr>
      <a:defRPr lang="en-US"/>
    </a:defPPr>
    <a:lvl1pPr marL="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>
          <p15:clr>
            <a:srgbClr val="A4A3A4"/>
          </p15:clr>
        </p15:guide>
        <p15:guide id="2" pos="9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74"/>
  </p:normalViewPr>
  <p:slideViewPr>
    <p:cSldViewPr snapToGrid="0" snapToObjects="1">
      <p:cViewPr>
        <p:scale>
          <a:sx n="25" d="100"/>
          <a:sy n="25" d="100"/>
        </p:scale>
        <p:origin x="1243" y="-2933"/>
      </p:cViewPr>
      <p:guideLst>
        <p:guide orient="horz" pos="13484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035" cy="49657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241" y="1"/>
            <a:ext cx="2947035" cy="49657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95992389-FB02-6C4A-947E-20AE2CA8E218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52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6" y="4717415"/>
            <a:ext cx="5440680" cy="4469130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7035" cy="49657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241" y="9433107"/>
            <a:ext cx="2947035" cy="49657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9D0E5CE1-65A2-894E-8F87-C16F8776B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3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2088170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2800" y="744538"/>
            <a:ext cx="263525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E5CE1-65A2-894E-8F87-C16F8776B4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6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79"/>
            <a:ext cx="25733931" cy="9176767"/>
          </a:xfrm>
          <a:prstGeom prst="rect">
            <a:avLst/>
          </a:prstGeom>
        </p:spPr>
        <p:txBody>
          <a:bodyPr/>
          <a:lstStyle>
            <a:lvl1pPr>
              <a:defRPr>
                <a:latin typeface="Sommet" pitchFamily="50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1516A2DB-5E56-684A-96DC-9BEBC5CFD7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CB39F1A-5E86-644C-9604-CE1653FC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2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9989400"/>
            <a:ext cx="27247692" cy="282537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1516A2DB-5E56-684A-96DC-9BEBC5CFD7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CB39F1A-5E86-644C-9604-CE1653FC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8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76283" y="10702928"/>
            <a:ext cx="22548726" cy="22803176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4332" y="10702928"/>
            <a:ext cx="67157362" cy="22803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1516A2DB-5E56-684A-96DC-9BEBC5CFD7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CB39F1A-5E86-644C-9604-CE1653FC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50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7977" y="2652916"/>
            <a:ext cx="17001160" cy="2352221"/>
          </a:xfrm>
          <a:prstGeom prst="rect">
            <a:avLst/>
          </a:prstGeom>
        </p:spPr>
        <p:txBody>
          <a:bodyPr/>
          <a:lstStyle>
            <a:lvl1pPr algn="l">
              <a:defRPr sz="10000">
                <a:latin typeface="Sommet" pitchFamily="50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761" y="9989400"/>
            <a:ext cx="27247692" cy="28253743"/>
          </a:xfrm>
          <a:prstGeom prst="rect">
            <a:avLst/>
          </a:prstGeom>
        </p:spPr>
        <p:txBody>
          <a:bodyPr/>
          <a:lstStyle>
            <a:lvl1pPr>
              <a:defRPr>
                <a:latin typeface="Sommet" pitchFamily="50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1516A2DB-5E56-684A-96DC-9BEBC5CFD7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CB39F1A-5E86-644C-9604-CE1653FC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7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85"/>
            <a:ext cx="25733931" cy="8502879"/>
          </a:xfrm>
          <a:prstGeom prst="rect">
            <a:avLst/>
          </a:prstGeo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7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39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5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67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1516A2DB-5E56-684A-96DC-9BEBC5CFD7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CB39F1A-5E86-644C-9604-CE1653FC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7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4332" y="62364364"/>
            <a:ext cx="44850417" cy="176370327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69338" y="62364364"/>
            <a:ext cx="44855671" cy="176370327"/>
          </a:xfrm>
          <a:prstGeom prst="rect">
            <a:avLst/>
          </a:prstGeo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1516A2DB-5E56-684A-96DC-9BEBC5CFD7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CB39F1A-5E86-644C-9604-CE1653FC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4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5"/>
            <a:ext cx="13376810" cy="3993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9583085"/>
            <a:ext cx="13382065" cy="3993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000" b="1"/>
            </a:lvl1pPr>
            <a:lvl2pPr marL="2088170" indent="0">
              <a:buNone/>
              <a:defRPr sz="9100" b="1"/>
            </a:lvl2pPr>
            <a:lvl3pPr marL="4176339" indent="0">
              <a:buNone/>
              <a:defRPr sz="8200" b="1"/>
            </a:lvl3pPr>
            <a:lvl4pPr marL="6264509" indent="0">
              <a:buNone/>
              <a:defRPr sz="7300" b="1"/>
            </a:lvl4pPr>
            <a:lvl5pPr marL="8352678" indent="0">
              <a:buNone/>
              <a:defRPr sz="7300" b="1"/>
            </a:lvl5pPr>
            <a:lvl6pPr marL="10440848" indent="0">
              <a:buNone/>
              <a:defRPr sz="7300" b="1"/>
            </a:lvl6pPr>
            <a:lvl7pPr marL="12529017" indent="0">
              <a:buNone/>
              <a:defRPr sz="7300" b="1"/>
            </a:lvl7pPr>
            <a:lvl8pPr marL="14617187" indent="0">
              <a:buNone/>
              <a:defRPr sz="7300" b="1"/>
            </a:lvl8pPr>
            <a:lvl9pPr marL="16705356" indent="0">
              <a:buNone/>
              <a:defRPr sz="73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13576859"/>
            <a:ext cx="13382065" cy="24666281"/>
          </a:xfrm>
          <a:prstGeom prst="rect">
            <a:avLst/>
          </a:prstGeo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1516A2DB-5E56-684A-96DC-9BEBC5CFD7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CB39F1A-5E86-644C-9604-CE1653FC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4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3"/>
            <a:ext cx="27247692" cy="71352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1516A2DB-5E56-684A-96DC-9BEBC5CFD7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CB39F1A-5E86-644C-9604-CE1653FC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7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1516A2DB-5E56-684A-96DC-9BEBC5CFD7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CB39F1A-5E86-644C-9604-CE1653FC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8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540"/>
            <a:ext cx="9960336" cy="7254205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43"/>
            <a:ext cx="16924685" cy="36538600"/>
          </a:xfrm>
          <a:prstGeom prst="rect">
            <a:avLst/>
          </a:prstGeo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8748"/>
            <a:ext cx="9960336" cy="29284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1516A2DB-5E56-684A-96DC-9BEBC5CFD7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CB39F1A-5E86-644C-9604-CE1653FC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1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0"/>
            <a:ext cx="18165128" cy="3537914"/>
          </a:xfrm>
          <a:prstGeom prst="rect">
            <a:avLst/>
          </a:prstGeo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5"/>
            <a:ext cx="18165128" cy="25687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00"/>
            </a:lvl1pPr>
            <a:lvl2pPr marL="2088170" indent="0">
              <a:buNone/>
              <a:defRPr sz="12800"/>
            </a:lvl2pPr>
            <a:lvl3pPr marL="4176339" indent="0">
              <a:buNone/>
              <a:defRPr sz="11000"/>
            </a:lvl3pPr>
            <a:lvl4pPr marL="6264509" indent="0">
              <a:buNone/>
              <a:defRPr sz="9100"/>
            </a:lvl4pPr>
            <a:lvl5pPr marL="8352678" indent="0">
              <a:buNone/>
              <a:defRPr sz="9100"/>
            </a:lvl5pPr>
            <a:lvl6pPr marL="10440848" indent="0">
              <a:buNone/>
              <a:defRPr sz="9100"/>
            </a:lvl6pPr>
            <a:lvl7pPr marL="12529017" indent="0">
              <a:buNone/>
              <a:defRPr sz="9100"/>
            </a:lvl7pPr>
            <a:lvl8pPr marL="14617187" indent="0">
              <a:buNone/>
              <a:defRPr sz="9100"/>
            </a:lvl8pPr>
            <a:lvl9pPr marL="16705356" indent="0">
              <a:buNone/>
              <a:defRPr sz="91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2088170" indent="0">
              <a:buNone/>
              <a:defRPr sz="5500"/>
            </a:lvl2pPr>
            <a:lvl3pPr marL="4176339" indent="0">
              <a:buNone/>
              <a:defRPr sz="4600"/>
            </a:lvl3pPr>
            <a:lvl4pPr marL="6264509" indent="0">
              <a:buNone/>
              <a:defRPr sz="4100"/>
            </a:lvl4pPr>
            <a:lvl5pPr marL="8352678" indent="0">
              <a:buNone/>
              <a:defRPr sz="4100"/>
            </a:lvl5pPr>
            <a:lvl6pPr marL="10440848" indent="0">
              <a:buNone/>
              <a:defRPr sz="4100"/>
            </a:lvl6pPr>
            <a:lvl7pPr marL="12529017" indent="0">
              <a:buNone/>
              <a:defRPr sz="4100"/>
            </a:lvl7pPr>
            <a:lvl8pPr marL="14617187" indent="0">
              <a:buNone/>
              <a:defRPr sz="4100"/>
            </a:lvl8pPr>
            <a:lvl9pPr marL="16705356" indent="0">
              <a:buNone/>
              <a:defRPr sz="4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1516A2DB-5E56-684A-96DC-9BEBC5CFD730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/>
          <a:lstStyle/>
          <a:p>
            <a:fld id="{0CB39F1A-5E86-644C-9604-CE1653FC4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5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" t="5416" r="78775" b="84153"/>
          <a:stretch/>
        </p:blipFill>
        <p:spPr>
          <a:xfrm>
            <a:off x="0" y="0"/>
            <a:ext cx="6480000" cy="44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9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817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2088170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2088170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2088170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2088170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2088170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208817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2088170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image" Target="../media/image2.png"/><Relationship Id="rId26" Type="http://schemas.openxmlformats.org/officeDocument/2006/relationships/image" Target="../media/image10.jpg"/><Relationship Id="rId39" Type="http://schemas.openxmlformats.org/officeDocument/2006/relationships/image" Target="../media/image23.png"/><Relationship Id="rId3" Type="http://schemas.openxmlformats.org/officeDocument/2006/relationships/tags" Target="../tags/tag3.xml"/><Relationship Id="rId21" Type="http://schemas.openxmlformats.org/officeDocument/2006/relationships/image" Target="../media/image5.png"/><Relationship Id="rId34" Type="http://schemas.openxmlformats.org/officeDocument/2006/relationships/image" Target="../media/image18.png"/><Relationship Id="rId42" Type="http://schemas.openxmlformats.org/officeDocument/2006/relationships/image" Target="../media/image26.png"/><Relationship Id="rId47" Type="http://schemas.openxmlformats.org/officeDocument/2006/relationships/image" Target="../media/image31.png"/><Relationship Id="rId50" Type="http://schemas.openxmlformats.org/officeDocument/2006/relationships/image" Target="../media/image34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notesSlide" Target="../notesSlides/notesSlide1.xml"/><Relationship Id="rId25" Type="http://schemas.openxmlformats.org/officeDocument/2006/relationships/image" Target="../media/image9.png"/><Relationship Id="rId33" Type="http://schemas.openxmlformats.org/officeDocument/2006/relationships/image" Target="../media/image17.png"/><Relationship Id="rId38" Type="http://schemas.openxmlformats.org/officeDocument/2006/relationships/image" Target="../media/image22.png"/><Relationship Id="rId46" Type="http://schemas.openxmlformats.org/officeDocument/2006/relationships/image" Target="../media/image30.png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1.xml"/><Relationship Id="rId20" Type="http://schemas.openxmlformats.org/officeDocument/2006/relationships/image" Target="../media/image4.png"/><Relationship Id="rId29" Type="http://schemas.openxmlformats.org/officeDocument/2006/relationships/image" Target="../media/image13.jpg"/><Relationship Id="rId41" Type="http://schemas.openxmlformats.org/officeDocument/2006/relationships/image" Target="../media/image2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8.png"/><Relationship Id="rId32" Type="http://schemas.openxmlformats.org/officeDocument/2006/relationships/image" Target="../media/image16.jpg"/><Relationship Id="rId37" Type="http://schemas.openxmlformats.org/officeDocument/2006/relationships/image" Target="../media/image21.png"/><Relationship Id="rId40" Type="http://schemas.openxmlformats.org/officeDocument/2006/relationships/image" Target="../media/image24.png"/><Relationship Id="rId45" Type="http://schemas.openxmlformats.org/officeDocument/2006/relationships/image" Target="../media/image29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7.png"/><Relationship Id="rId28" Type="http://schemas.openxmlformats.org/officeDocument/2006/relationships/image" Target="../media/image12.jpg"/><Relationship Id="rId36" Type="http://schemas.openxmlformats.org/officeDocument/2006/relationships/image" Target="../media/image20.jpg"/><Relationship Id="rId49" Type="http://schemas.openxmlformats.org/officeDocument/2006/relationships/image" Target="../media/image33.png"/><Relationship Id="rId10" Type="http://schemas.openxmlformats.org/officeDocument/2006/relationships/tags" Target="../tags/tag10.xml"/><Relationship Id="rId19" Type="http://schemas.openxmlformats.org/officeDocument/2006/relationships/image" Target="../media/image3.png"/><Relationship Id="rId31" Type="http://schemas.openxmlformats.org/officeDocument/2006/relationships/image" Target="../media/image15.jpg"/><Relationship Id="rId44" Type="http://schemas.openxmlformats.org/officeDocument/2006/relationships/image" Target="../media/image2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6.png"/><Relationship Id="rId27" Type="http://schemas.openxmlformats.org/officeDocument/2006/relationships/image" Target="../media/image11.jpg"/><Relationship Id="rId30" Type="http://schemas.openxmlformats.org/officeDocument/2006/relationships/image" Target="../media/image14.jpg"/><Relationship Id="rId35" Type="http://schemas.openxmlformats.org/officeDocument/2006/relationships/image" Target="../media/image19.png"/><Relationship Id="rId43" Type="http://schemas.openxmlformats.org/officeDocument/2006/relationships/image" Target="../media/image27.png"/><Relationship Id="rId48" Type="http://schemas.openxmlformats.org/officeDocument/2006/relationships/image" Target="../media/image32.png"/><Relationship Id="rId8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8" name="Picture 937">
            <a:extLst>
              <a:ext uri="{FF2B5EF4-FFF2-40B4-BE49-F238E27FC236}">
                <a16:creationId xmlns:a16="http://schemas.microsoft.com/office/drawing/2014/main" id="{563E921F-8A04-4420-A71B-9D203D0AB2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451525" y="18673668"/>
            <a:ext cx="11481844" cy="2757253"/>
          </a:xfrm>
          <a:prstGeom prst="rect">
            <a:avLst/>
          </a:prstGeom>
        </p:spPr>
      </p:pic>
      <p:sp>
        <p:nvSpPr>
          <p:cNvPr id="6" name="Rounded Rectangle 46 1"/>
          <p:cNvSpPr/>
          <p:nvPr/>
        </p:nvSpPr>
        <p:spPr>
          <a:xfrm>
            <a:off x="533400" y="5251561"/>
            <a:ext cx="29376122" cy="11196938"/>
          </a:xfrm>
          <a:prstGeom prst="roundRect">
            <a:avLst>
              <a:gd name="adj" fmla="val 12537"/>
            </a:avLst>
          </a:prstGeom>
          <a:noFill/>
          <a:ln w="127000">
            <a:solidFill>
              <a:srgbClr val="B9CDE5"/>
            </a:solidFill>
          </a:ln>
          <a:effectLst>
            <a:outerShdw blurRad="40000" dist="23000" dir="5400000" rotWithShape="0">
              <a:schemeClr val="bg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972"/>
          </a:p>
        </p:txBody>
      </p:sp>
      <p:pic>
        <p:nvPicPr>
          <p:cNvPr id="224" name="Picture 223">
            <a:extLst>
              <a:ext uri="{FF2B5EF4-FFF2-40B4-BE49-F238E27FC236}">
                <a16:creationId xmlns:a16="http://schemas.microsoft.com/office/drawing/2014/main" id="{063DEF27-4680-48FA-ABA0-C2404CCBF86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420152" y="2952645"/>
            <a:ext cx="16861413" cy="609829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279DEAD5-621E-4E45-BC09-4D9F9B0EC98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0605070" y="3828662"/>
            <a:ext cx="13221797" cy="450743"/>
          </a:xfrm>
          <a:prstGeom prst="rect">
            <a:avLst/>
          </a:prstGeom>
        </p:spPr>
      </p:pic>
      <p:sp>
        <p:nvSpPr>
          <p:cNvPr id="16" name="Rounded Rectangle 36 1"/>
          <p:cNvSpPr/>
          <p:nvPr/>
        </p:nvSpPr>
        <p:spPr>
          <a:xfrm>
            <a:off x="16154268" y="8099473"/>
            <a:ext cx="13028926" cy="5309018"/>
          </a:xfrm>
          <a:prstGeom prst="roundRect">
            <a:avLst/>
          </a:prstGeom>
          <a:noFill/>
          <a:ln w="127000">
            <a:solidFill>
              <a:srgbClr val="B9CDE5"/>
            </a:solidFill>
          </a:ln>
          <a:effectLst>
            <a:outerShdw blurRad="40000" dist="23000" dir="5400000" rotWithShape="0">
              <a:schemeClr val="bg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972"/>
          </a:p>
        </p:txBody>
      </p:sp>
      <p:sp>
        <p:nvSpPr>
          <p:cNvPr id="17" name="TextBox 18 2 1"/>
          <p:cNvSpPr txBox="1"/>
          <p:nvPr/>
        </p:nvSpPr>
        <p:spPr>
          <a:xfrm>
            <a:off x="21158547" y="8376001"/>
            <a:ext cx="4586929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4000" b="1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Motivations</a:t>
            </a:r>
            <a:endParaRPr lang="en-US" sz="3600" b="1" dirty="0"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8" name="TextBox 18 2 2 1 1 1"/>
          <p:cNvSpPr txBox="1"/>
          <p:nvPr/>
        </p:nvSpPr>
        <p:spPr>
          <a:xfrm>
            <a:off x="16434302" y="9289428"/>
            <a:ext cx="12631997" cy="42011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Online group recommendation:  </a:t>
            </a:r>
            <a:r>
              <a:rPr lang="en-US" sz="3200" dirty="0">
                <a:latin typeface="Cambria Math" panose="02040503050406030204" pitchFamily="18" charset="0"/>
                <a:cs typeface="Arial" pitchFamily="34" charset="0"/>
              </a:rPr>
              <a:t>recommend products to a group of users who may or may not share similar tastes, e.g., recommending movies for friends to watch together</a:t>
            </a:r>
            <a:r>
              <a:rPr lang="en-US" sz="3200" i="1" dirty="0">
                <a:latin typeface="Cambria Math" panose="02040503050406030204" pitchFamily="18" charset="0"/>
                <a:cs typeface="Arial" pitchFamily="34" charset="0"/>
              </a:rPr>
              <a:t>.</a:t>
            </a:r>
          </a:p>
          <a:p>
            <a:endParaRPr lang="en-US" sz="1100" dirty="0">
              <a:latin typeface="Cambria Math" panose="02040503050406030204" pitchFamily="18" charset="0"/>
              <a:cs typeface="Arial" pitchFamily="34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Fraudsters detection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cs typeface="Arial" pitchFamily="34" charset="0"/>
              </a:rPr>
              <a:t>: </a:t>
            </a:r>
            <a:r>
              <a:rPr lang="en-US" sz="3200" dirty="0">
                <a:latin typeface="Cambria Math" panose="02040503050406030204" pitchFamily="18" charset="0"/>
                <a:cs typeface="Arial" pitchFamily="34" charset="0"/>
              </a:rPr>
              <a:t>To promote certain pages, fraudsters use a larger number of fake accounts to inflate the </a:t>
            </a:r>
            <a:r>
              <a:rPr lang="en-US" sz="3200" i="1" dirty="0">
                <a:latin typeface="Cambria Math" panose="02040503050406030204" pitchFamily="18" charset="0"/>
                <a:cs typeface="Arial" pitchFamily="34" charset="0"/>
              </a:rPr>
              <a:t>Like</a:t>
            </a:r>
            <a:r>
              <a:rPr lang="en-US" sz="3200" dirty="0">
                <a:latin typeface="Cambria Math" panose="02040503050406030204" pitchFamily="18" charset="0"/>
                <a:cs typeface="Arial" pitchFamily="34" charset="0"/>
              </a:rPr>
              <a:t> counts for these pages; this results in a large number of users liking a few pages, which can be described as an </a:t>
            </a:r>
            <a:r>
              <a:rPr lang="fr-FR" sz="3200" dirty="0"/>
              <a:t>(𝛼, 𝛽)-</a:t>
            </a:r>
            <a:r>
              <a:rPr lang="fr-FR" sz="3200" dirty="0" err="1"/>
              <a:t>Core</a:t>
            </a:r>
            <a:r>
              <a:rPr lang="fr-FR" sz="3200" dirty="0"/>
              <a:t> </a:t>
            </a:r>
            <a:r>
              <a:rPr lang="en-US" sz="3200" dirty="0"/>
              <a:t>with small </a:t>
            </a:r>
            <a:r>
              <a:rPr lang="fr-FR" sz="3200" dirty="0"/>
              <a:t>𝛼 </a:t>
            </a:r>
            <a:r>
              <a:rPr lang="en-US" sz="3200" dirty="0"/>
              <a:t>and large </a:t>
            </a:r>
            <a:r>
              <a:rPr lang="fr-FR" sz="3200" dirty="0"/>
              <a:t>𝛽.</a:t>
            </a:r>
          </a:p>
          <a:p>
            <a:endParaRPr lang="en-US" sz="3200" dirty="0">
              <a:latin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9" name="Rounded Rectangle 46 2"/>
          <p:cNvSpPr/>
          <p:nvPr/>
        </p:nvSpPr>
        <p:spPr>
          <a:xfrm>
            <a:off x="616649" y="17115693"/>
            <a:ext cx="13926028" cy="25138505"/>
          </a:xfrm>
          <a:prstGeom prst="roundRect">
            <a:avLst>
              <a:gd name="adj" fmla="val 6758"/>
            </a:avLst>
          </a:prstGeom>
          <a:noFill/>
          <a:ln w="127000">
            <a:solidFill>
              <a:srgbClr val="B9CDE5"/>
            </a:solidFill>
          </a:ln>
          <a:effectLst>
            <a:outerShdw blurRad="40000" dist="23000" dir="5400000" rotWithShape="0">
              <a:schemeClr val="bg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972"/>
          </a:p>
        </p:txBody>
      </p:sp>
      <p:sp>
        <p:nvSpPr>
          <p:cNvPr id="20" name="Rounded Rectangle 46 3"/>
          <p:cNvSpPr/>
          <p:nvPr/>
        </p:nvSpPr>
        <p:spPr>
          <a:xfrm>
            <a:off x="15403631" y="17115693"/>
            <a:ext cx="14505891" cy="25138506"/>
          </a:xfrm>
          <a:prstGeom prst="roundRect">
            <a:avLst>
              <a:gd name="adj" fmla="val 8186"/>
            </a:avLst>
          </a:prstGeom>
          <a:noFill/>
          <a:ln w="127000">
            <a:solidFill>
              <a:srgbClr val="B9CDE5"/>
            </a:solidFill>
          </a:ln>
          <a:effectLst>
            <a:outerShdw blurRad="40000" dist="23000" dir="5400000" rotWithShape="0">
              <a:schemeClr val="bg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972"/>
          </a:p>
        </p:txBody>
      </p:sp>
      <p:sp>
        <p:nvSpPr>
          <p:cNvPr id="41" name="TextBox 18 2 2 2 1 2 1 1"/>
          <p:cNvSpPr txBox="1"/>
          <p:nvPr/>
        </p:nvSpPr>
        <p:spPr>
          <a:xfrm>
            <a:off x="16050862" y="13898239"/>
            <a:ext cx="11625436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4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Main Concerns:</a:t>
            </a:r>
          </a:p>
        </p:txBody>
      </p:sp>
      <p:pic>
        <p:nvPicPr>
          <p:cNvPr id="226" name="Picture 225">
            <a:extLst>
              <a:ext uri="{FF2B5EF4-FFF2-40B4-BE49-F238E27FC236}">
                <a16:creationId xmlns:a16="http://schemas.microsoft.com/office/drawing/2014/main" id="{85D46159-01F5-4FA1-A6DF-23FEF43B081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4622203" y="2952645"/>
            <a:ext cx="5081906" cy="613334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A26EF50A-3423-4892-AF2D-B8B78B2B69B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1559064" y="4493266"/>
            <a:ext cx="10608008" cy="453333"/>
          </a:xfrm>
          <a:prstGeom prst="rect">
            <a:avLst/>
          </a:prstGeom>
        </p:spPr>
      </p:pic>
      <p:pic>
        <p:nvPicPr>
          <p:cNvPr id="251" name="Picture 250">
            <a:extLst>
              <a:ext uri="{FF2B5EF4-FFF2-40B4-BE49-F238E27FC236}">
                <a16:creationId xmlns:a16="http://schemas.microsoft.com/office/drawing/2014/main" id="{9AA02ED5-5AF2-407B-AEFE-66E67A03108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944569" y="340588"/>
            <a:ext cx="16961140" cy="1029714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BBD9890A-9581-4497-97F8-BFD29DBFA84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10867081" y="1569620"/>
            <a:ext cx="12997712" cy="101676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700F18-8ABE-407A-9BFE-28F313286A0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734253" y="13131438"/>
            <a:ext cx="10412107" cy="427744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AEED7EED-2846-4950-BFB2-25CD8ABD3696}"/>
              </a:ext>
            </a:extLst>
          </p:cNvPr>
          <p:cNvGrpSpPr/>
          <p:nvPr/>
        </p:nvGrpSpPr>
        <p:grpSpPr>
          <a:xfrm>
            <a:off x="1450435" y="8129056"/>
            <a:ext cx="11627007" cy="4728849"/>
            <a:chOff x="2316411" y="8668814"/>
            <a:chExt cx="11627007" cy="4728849"/>
          </a:xfrm>
        </p:grpSpPr>
        <p:sp>
          <p:nvSpPr>
            <p:cNvPr id="531" name="Rectangle: Rounded Corners 530">
              <a:extLst>
                <a:ext uri="{FF2B5EF4-FFF2-40B4-BE49-F238E27FC236}">
                  <a16:creationId xmlns:a16="http://schemas.microsoft.com/office/drawing/2014/main" id="{49B7568D-105F-4E2F-8239-912A564CD390}"/>
                </a:ext>
              </a:extLst>
            </p:cNvPr>
            <p:cNvSpPr/>
            <p:nvPr/>
          </p:nvSpPr>
          <p:spPr>
            <a:xfrm>
              <a:off x="6645337" y="9412854"/>
              <a:ext cx="6052575" cy="2956539"/>
            </a:xfrm>
            <a:prstGeom prst="roundRect">
              <a:avLst>
                <a:gd name="adj" fmla="val 29142"/>
              </a:avLst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4000"/>
            </a:p>
          </p:txBody>
        </p:sp>
        <p:sp>
          <p:nvSpPr>
            <p:cNvPr id="532" name="Rectangle: Rounded Corners 531">
              <a:extLst>
                <a:ext uri="{FF2B5EF4-FFF2-40B4-BE49-F238E27FC236}">
                  <a16:creationId xmlns:a16="http://schemas.microsoft.com/office/drawing/2014/main" id="{9BA136C8-9783-4756-808C-4DF35D688E99}"/>
                </a:ext>
              </a:extLst>
            </p:cNvPr>
            <p:cNvSpPr/>
            <p:nvPr/>
          </p:nvSpPr>
          <p:spPr>
            <a:xfrm>
              <a:off x="4308018" y="9348482"/>
              <a:ext cx="5836040" cy="3149452"/>
            </a:xfrm>
            <a:prstGeom prst="roundRect">
              <a:avLst>
                <a:gd name="adj" fmla="val 38110"/>
              </a:avLst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4000"/>
            </a:p>
          </p:txBody>
        </p:sp>
        <p:pic>
          <p:nvPicPr>
            <p:cNvPr id="533" name="Picture 532">
              <a:extLst>
                <a:ext uri="{FF2B5EF4-FFF2-40B4-BE49-F238E27FC236}">
                  <a16:creationId xmlns:a16="http://schemas.microsoft.com/office/drawing/2014/main" id="{2F7A2D16-EAEA-4103-B889-12EBE5EDD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1911" y="11274415"/>
              <a:ext cx="722796" cy="1064338"/>
            </a:xfrm>
            <a:prstGeom prst="rect">
              <a:avLst/>
            </a:prstGeom>
          </p:spPr>
        </p:pic>
        <p:pic>
          <p:nvPicPr>
            <p:cNvPr id="534" name="Picture 533">
              <a:extLst>
                <a:ext uri="{FF2B5EF4-FFF2-40B4-BE49-F238E27FC236}">
                  <a16:creationId xmlns:a16="http://schemas.microsoft.com/office/drawing/2014/main" id="{9CC97A46-D080-4AAB-841B-C1C783CF9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1837" y="11274415"/>
              <a:ext cx="722796" cy="1064338"/>
            </a:xfrm>
            <a:prstGeom prst="rect">
              <a:avLst/>
            </a:prstGeom>
          </p:spPr>
        </p:pic>
        <p:pic>
          <p:nvPicPr>
            <p:cNvPr id="535" name="Picture 534">
              <a:extLst>
                <a:ext uri="{FF2B5EF4-FFF2-40B4-BE49-F238E27FC236}">
                  <a16:creationId xmlns:a16="http://schemas.microsoft.com/office/drawing/2014/main" id="{CB0EA1AC-5F00-4597-990A-8CC7A1BCD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3101" y="11274415"/>
              <a:ext cx="722796" cy="1064338"/>
            </a:xfrm>
            <a:prstGeom prst="rect">
              <a:avLst/>
            </a:prstGeom>
          </p:spPr>
        </p:pic>
        <p:pic>
          <p:nvPicPr>
            <p:cNvPr id="536" name="Picture 535">
              <a:extLst>
                <a:ext uri="{FF2B5EF4-FFF2-40B4-BE49-F238E27FC236}">
                  <a16:creationId xmlns:a16="http://schemas.microsoft.com/office/drawing/2014/main" id="{236AF402-7AAB-4D1F-BA9A-2A676FDBA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447" y="11274415"/>
              <a:ext cx="722796" cy="1064338"/>
            </a:xfrm>
            <a:prstGeom prst="rect">
              <a:avLst/>
            </a:prstGeom>
          </p:spPr>
        </p:pic>
        <p:pic>
          <p:nvPicPr>
            <p:cNvPr id="537" name="Picture 536">
              <a:extLst>
                <a:ext uri="{FF2B5EF4-FFF2-40B4-BE49-F238E27FC236}">
                  <a16:creationId xmlns:a16="http://schemas.microsoft.com/office/drawing/2014/main" id="{5F3DBEAA-2EF4-43AD-B727-A24C4CF8B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6784" y="11274415"/>
              <a:ext cx="722796" cy="1064338"/>
            </a:xfrm>
            <a:prstGeom prst="rect">
              <a:avLst/>
            </a:prstGeom>
          </p:spPr>
        </p:pic>
        <p:pic>
          <p:nvPicPr>
            <p:cNvPr id="538" name="Picture 537">
              <a:extLst>
                <a:ext uri="{FF2B5EF4-FFF2-40B4-BE49-F238E27FC236}">
                  <a16:creationId xmlns:a16="http://schemas.microsoft.com/office/drawing/2014/main" id="{D2A714F9-CF94-4D7B-B7E9-95E937C78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974" y="11274415"/>
              <a:ext cx="722796" cy="1064338"/>
            </a:xfrm>
            <a:prstGeom prst="rect">
              <a:avLst/>
            </a:prstGeom>
          </p:spPr>
        </p:pic>
        <p:pic>
          <p:nvPicPr>
            <p:cNvPr id="539" name="Picture 538">
              <a:extLst>
                <a:ext uri="{FF2B5EF4-FFF2-40B4-BE49-F238E27FC236}">
                  <a16:creationId xmlns:a16="http://schemas.microsoft.com/office/drawing/2014/main" id="{50E11BC9-8C05-4D3A-AC4B-D4D19A748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311" y="11274415"/>
              <a:ext cx="722796" cy="1064338"/>
            </a:xfrm>
            <a:prstGeom prst="rect">
              <a:avLst/>
            </a:prstGeom>
          </p:spPr>
        </p:pic>
        <p:sp>
          <p:nvSpPr>
            <p:cNvPr id="540" name="TextBox 539">
              <a:extLst>
                <a:ext uri="{FF2B5EF4-FFF2-40B4-BE49-F238E27FC236}">
                  <a16:creationId xmlns:a16="http://schemas.microsoft.com/office/drawing/2014/main" id="{AE2B6258-7B87-4679-9547-5E31AECF9605}"/>
                </a:ext>
              </a:extLst>
            </p:cNvPr>
            <p:cNvSpPr txBox="1"/>
            <p:nvPr/>
          </p:nvSpPr>
          <p:spPr>
            <a:xfrm>
              <a:off x="4872683" y="8680530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grpSp>
          <p:nvGrpSpPr>
            <p:cNvPr id="541" name="Group 540">
              <a:extLst>
                <a:ext uri="{FF2B5EF4-FFF2-40B4-BE49-F238E27FC236}">
                  <a16:creationId xmlns:a16="http://schemas.microsoft.com/office/drawing/2014/main" id="{55D978A9-06CA-4F2D-A636-D56D1328C5C0}"/>
                </a:ext>
              </a:extLst>
            </p:cNvPr>
            <p:cNvGrpSpPr/>
            <p:nvPr/>
          </p:nvGrpSpPr>
          <p:grpSpPr>
            <a:xfrm>
              <a:off x="4918008" y="9441387"/>
              <a:ext cx="586841" cy="689064"/>
              <a:chOff x="8011401" y="2754574"/>
              <a:chExt cx="390453" cy="458467"/>
            </a:xfrm>
          </p:grpSpPr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D1FECC0F-5AC5-4D85-94C2-F109DF3422F6}"/>
                  </a:ext>
                </a:extLst>
              </p:cNvPr>
              <p:cNvSpPr/>
              <p:nvPr/>
            </p:nvSpPr>
            <p:spPr>
              <a:xfrm>
                <a:off x="8011401" y="2754574"/>
                <a:ext cx="390453" cy="39045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19394FE9-9670-4258-B2B1-5697E1351A3E}"/>
                  </a:ext>
                </a:extLst>
              </p:cNvPr>
              <p:cNvSpPr/>
              <p:nvPr/>
            </p:nvSpPr>
            <p:spPr>
              <a:xfrm>
                <a:off x="8130915" y="2824106"/>
                <a:ext cx="151424" cy="15142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  <p:sp>
            <p:nvSpPr>
              <p:cNvPr id="544" name="Arc 543">
                <a:extLst>
                  <a:ext uri="{FF2B5EF4-FFF2-40B4-BE49-F238E27FC236}">
                    <a16:creationId xmlns:a16="http://schemas.microsoft.com/office/drawing/2014/main" id="{5B4B4FCC-93B1-4272-B490-5DD3E47123EC}"/>
                  </a:ext>
                </a:extLst>
              </p:cNvPr>
              <p:cNvSpPr/>
              <p:nvPr/>
            </p:nvSpPr>
            <p:spPr>
              <a:xfrm>
                <a:off x="8066565" y="2982776"/>
                <a:ext cx="280123" cy="230265"/>
              </a:xfrm>
              <a:prstGeom prst="arc">
                <a:avLst>
                  <a:gd name="adj1" fmla="val 11363260"/>
                  <a:gd name="adj2" fmla="val 2103822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</p:grpSp>
        <p:sp>
          <p:nvSpPr>
            <p:cNvPr id="545" name="TextBox 544">
              <a:extLst>
                <a:ext uri="{FF2B5EF4-FFF2-40B4-BE49-F238E27FC236}">
                  <a16:creationId xmlns:a16="http://schemas.microsoft.com/office/drawing/2014/main" id="{187456E1-BFC3-4EA5-9C9D-768F20807365}"/>
                </a:ext>
              </a:extLst>
            </p:cNvPr>
            <p:cNvSpPr txBox="1"/>
            <p:nvPr/>
          </p:nvSpPr>
          <p:spPr>
            <a:xfrm>
              <a:off x="5951117" y="8668814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546" name="Group 545">
              <a:extLst>
                <a:ext uri="{FF2B5EF4-FFF2-40B4-BE49-F238E27FC236}">
                  <a16:creationId xmlns:a16="http://schemas.microsoft.com/office/drawing/2014/main" id="{23730B36-939D-4431-8C50-C8F2E08196F9}"/>
                </a:ext>
              </a:extLst>
            </p:cNvPr>
            <p:cNvGrpSpPr/>
            <p:nvPr/>
          </p:nvGrpSpPr>
          <p:grpSpPr>
            <a:xfrm>
              <a:off x="5996442" y="9429671"/>
              <a:ext cx="586841" cy="689064"/>
              <a:chOff x="8011401" y="2754574"/>
              <a:chExt cx="390453" cy="458467"/>
            </a:xfrm>
          </p:grpSpPr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4C46C9CA-74A9-4472-8C77-99A3A5DAD11B}"/>
                  </a:ext>
                </a:extLst>
              </p:cNvPr>
              <p:cNvSpPr/>
              <p:nvPr/>
            </p:nvSpPr>
            <p:spPr>
              <a:xfrm>
                <a:off x="8011401" y="2754574"/>
                <a:ext cx="390453" cy="390453"/>
              </a:xfrm>
              <a:prstGeom prst="ellipse">
                <a:avLst/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BFB05DAB-C188-44F2-99FB-BC4A67C950BE}"/>
                  </a:ext>
                </a:extLst>
              </p:cNvPr>
              <p:cNvSpPr/>
              <p:nvPr/>
            </p:nvSpPr>
            <p:spPr>
              <a:xfrm>
                <a:off x="8130915" y="2824106"/>
                <a:ext cx="151424" cy="151424"/>
              </a:xfrm>
              <a:prstGeom prst="ellipse">
                <a:avLst/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  <p:sp>
            <p:nvSpPr>
              <p:cNvPr id="549" name="Arc 548">
                <a:extLst>
                  <a:ext uri="{FF2B5EF4-FFF2-40B4-BE49-F238E27FC236}">
                    <a16:creationId xmlns:a16="http://schemas.microsoft.com/office/drawing/2014/main" id="{F05062AE-39FF-4F6B-B3D9-8A577C3E07EE}"/>
                  </a:ext>
                </a:extLst>
              </p:cNvPr>
              <p:cNvSpPr/>
              <p:nvPr/>
            </p:nvSpPr>
            <p:spPr>
              <a:xfrm>
                <a:off x="8066565" y="2982776"/>
                <a:ext cx="280123" cy="230265"/>
              </a:xfrm>
              <a:prstGeom prst="arc">
                <a:avLst>
                  <a:gd name="adj1" fmla="val 11363260"/>
                  <a:gd name="adj2" fmla="val 21038220"/>
                </a:avLst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</p:grpSp>
        <p:sp>
          <p:nvSpPr>
            <p:cNvPr id="550" name="TextBox 549">
              <a:extLst>
                <a:ext uri="{FF2B5EF4-FFF2-40B4-BE49-F238E27FC236}">
                  <a16:creationId xmlns:a16="http://schemas.microsoft.com/office/drawing/2014/main" id="{0D2C7FDC-3B07-4B18-9973-9FC2AB77A4E9}"/>
                </a:ext>
              </a:extLst>
            </p:cNvPr>
            <p:cNvSpPr txBox="1"/>
            <p:nvPr/>
          </p:nvSpPr>
          <p:spPr>
            <a:xfrm>
              <a:off x="6917347" y="8680530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grpSp>
          <p:nvGrpSpPr>
            <p:cNvPr id="551" name="Group 550">
              <a:extLst>
                <a:ext uri="{FF2B5EF4-FFF2-40B4-BE49-F238E27FC236}">
                  <a16:creationId xmlns:a16="http://schemas.microsoft.com/office/drawing/2014/main" id="{42FC0882-343D-442F-BE14-A27796C71AF4}"/>
                </a:ext>
              </a:extLst>
            </p:cNvPr>
            <p:cNvGrpSpPr/>
            <p:nvPr/>
          </p:nvGrpSpPr>
          <p:grpSpPr>
            <a:xfrm>
              <a:off x="6962672" y="9441387"/>
              <a:ext cx="586841" cy="689064"/>
              <a:chOff x="8011401" y="2754574"/>
              <a:chExt cx="390453" cy="458467"/>
            </a:xfrm>
          </p:grpSpPr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E8F2E1CE-0E34-41CA-BFB9-565768D65341}"/>
                  </a:ext>
                </a:extLst>
              </p:cNvPr>
              <p:cNvSpPr/>
              <p:nvPr/>
            </p:nvSpPr>
            <p:spPr>
              <a:xfrm>
                <a:off x="8011401" y="2754574"/>
                <a:ext cx="390453" cy="39045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1768F0F4-EF7B-4CA9-83C1-4CFAD4902BCC}"/>
                  </a:ext>
                </a:extLst>
              </p:cNvPr>
              <p:cNvSpPr/>
              <p:nvPr/>
            </p:nvSpPr>
            <p:spPr>
              <a:xfrm>
                <a:off x="8130915" y="2824106"/>
                <a:ext cx="151424" cy="15142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  <p:sp>
            <p:nvSpPr>
              <p:cNvPr id="554" name="Arc 553">
                <a:extLst>
                  <a:ext uri="{FF2B5EF4-FFF2-40B4-BE49-F238E27FC236}">
                    <a16:creationId xmlns:a16="http://schemas.microsoft.com/office/drawing/2014/main" id="{CD63709C-08C4-4CCA-83BF-C410C27A75CC}"/>
                  </a:ext>
                </a:extLst>
              </p:cNvPr>
              <p:cNvSpPr/>
              <p:nvPr/>
            </p:nvSpPr>
            <p:spPr>
              <a:xfrm>
                <a:off x="8066565" y="2982776"/>
                <a:ext cx="280123" cy="230265"/>
              </a:xfrm>
              <a:prstGeom prst="arc">
                <a:avLst>
                  <a:gd name="adj1" fmla="val 11363260"/>
                  <a:gd name="adj2" fmla="val 2103822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</p:grpSp>
        <p:sp>
          <p:nvSpPr>
            <p:cNvPr id="555" name="TextBox 554">
              <a:extLst>
                <a:ext uri="{FF2B5EF4-FFF2-40B4-BE49-F238E27FC236}">
                  <a16:creationId xmlns:a16="http://schemas.microsoft.com/office/drawing/2014/main" id="{897A42DA-50F3-45C2-84A5-5A783007AD63}"/>
                </a:ext>
              </a:extLst>
            </p:cNvPr>
            <p:cNvSpPr txBox="1"/>
            <p:nvPr/>
          </p:nvSpPr>
          <p:spPr>
            <a:xfrm>
              <a:off x="7946231" y="8679670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61149956-4C1E-4D07-94FE-56CB6BCBD8AE}"/>
                </a:ext>
              </a:extLst>
            </p:cNvPr>
            <p:cNvGrpSpPr/>
            <p:nvPr/>
          </p:nvGrpSpPr>
          <p:grpSpPr>
            <a:xfrm>
              <a:off x="7991556" y="9440527"/>
              <a:ext cx="586841" cy="689064"/>
              <a:chOff x="8011401" y="2754574"/>
              <a:chExt cx="390453" cy="458467"/>
            </a:xfrm>
          </p:grpSpPr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6A51C623-A8F6-43D1-8328-8DF97432FE8B}"/>
                  </a:ext>
                </a:extLst>
              </p:cNvPr>
              <p:cNvSpPr/>
              <p:nvPr/>
            </p:nvSpPr>
            <p:spPr>
              <a:xfrm>
                <a:off x="8011401" y="2754574"/>
                <a:ext cx="390453" cy="39045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73400B98-BD79-438A-8FC1-2525F614EBEA}"/>
                  </a:ext>
                </a:extLst>
              </p:cNvPr>
              <p:cNvSpPr/>
              <p:nvPr/>
            </p:nvSpPr>
            <p:spPr>
              <a:xfrm>
                <a:off x="8130915" y="2824106"/>
                <a:ext cx="151424" cy="15142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  <p:sp>
            <p:nvSpPr>
              <p:cNvPr id="559" name="Arc 558">
                <a:extLst>
                  <a:ext uri="{FF2B5EF4-FFF2-40B4-BE49-F238E27FC236}">
                    <a16:creationId xmlns:a16="http://schemas.microsoft.com/office/drawing/2014/main" id="{93309EF4-DF95-42D1-B25B-4DB305985E82}"/>
                  </a:ext>
                </a:extLst>
              </p:cNvPr>
              <p:cNvSpPr/>
              <p:nvPr/>
            </p:nvSpPr>
            <p:spPr>
              <a:xfrm>
                <a:off x="8066565" y="2982776"/>
                <a:ext cx="280123" cy="230265"/>
              </a:xfrm>
              <a:prstGeom prst="arc">
                <a:avLst>
                  <a:gd name="adj1" fmla="val 11363260"/>
                  <a:gd name="adj2" fmla="val 2103822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</p:grpSp>
        <p:sp>
          <p:nvSpPr>
            <p:cNvPr id="560" name="TextBox 559">
              <a:extLst>
                <a:ext uri="{FF2B5EF4-FFF2-40B4-BE49-F238E27FC236}">
                  <a16:creationId xmlns:a16="http://schemas.microsoft.com/office/drawing/2014/main" id="{311E9839-3723-42F7-9523-40E1ED06F06A}"/>
                </a:ext>
              </a:extLst>
            </p:cNvPr>
            <p:cNvSpPr txBox="1"/>
            <p:nvPr/>
          </p:nvSpPr>
          <p:spPr>
            <a:xfrm>
              <a:off x="8986658" y="8679670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grpSp>
          <p:nvGrpSpPr>
            <p:cNvPr id="561" name="Group 560">
              <a:extLst>
                <a:ext uri="{FF2B5EF4-FFF2-40B4-BE49-F238E27FC236}">
                  <a16:creationId xmlns:a16="http://schemas.microsoft.com/office/drawing/2014/main" id="{61BF6F54-243C-4D1C-AE68-5AD6A7521ECF}"/>
                </a:ext>
              </a:extLst>
            </p:cNvPr>
            <p:cNvGrpSpPr/>
            <p:nvPr/>
          </p:nvGrpSpPr>
          <p:grpSpPr>
            <a:xfrm>
              <a:off x="9031983" y="9440527"/>
              <a:ext cx="586841" cy="689064"/>
              <a:chOff x="8011401" y="2754574"/>
              <a:chExt cx="390453" cy="458467"/>
            </a:xfrm>
          </p:grpSpPr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3FBC5713-F108-4075-B297-F380D66EA0CF}"/>
                  </a:ext>
                </a:extLst>
              </p:cNvPr>
              <p:cNvSpPr/>
              <p:nvPr/>
            </p:nvSpPr>
            <p:spPr>
              <a:xfrm>
                <a:off x="8011401" y="2754574"/>
                <a:ext cx="390453" cy="39045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C8BA4C5F-4274-414C-ACC6-EE2340115A82}"/>
                  </a:ext>
                </a:extLst>
              </p:cNvPr>
              <p:cNvSpPr/>
              <p:nvPr/>
            </p:nvSpPr>
            <p:spPr>
              <a:xfrm>
                <a:off x="8130915" y="2824106"/>
                <a:ext cx="151424" cy="15142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  <p:sp>
            <p:nvSpPr>
              <p:cNvPr id="564" name="Arc 563">
                <a:extLst>
                  <a:ext uri="{FF2B5EF4-FFF2-40B4-BE49-F238E27FC236}">
                    <a16:creationId xmlns:a16="http://schemas.microsoft.com/office/drawing/2014/main" id="{E39A89A7-7F6E-4CDF-909F-FD3DE99C14BA}"/>
                  </a:ext>
                </a:extLst>
              </p:cNvPr>
              <p:cNvSpPr/>
              <p:nvPr/>
            </p:nvSpPr>
            <p:spPr>
              <a:xfrm>
                <a:off x="8066565" y="2982776"/>
                <a:ext cx="280123" cy="230265"/>
              </a:xfrm>
              <a:prstGeom prst="arc">
                <a:avLst>
                  <a:gd name="adj1" fmla="val 11363260"/>
                  <a:gd name="adj2" fmla="val 2103822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</p:grpSp>
        <p:sp>
          <p:nvSpPr>
            <p:cNvPr id="565" name="TextBox 564">
              <a:extLst>
                <a:ext uri="{FF2B5EF4-FFF2-40B4-BE49-F238E27FC236}">
                  <a16:creationId xmlns:a16="http://schemas.microsoft.com/office/drawing/2014/main" id="{FD3041BF-B5CB-413D-B3E5-221F813996F7}"/>
                </a:ext>
              </a:extLst>
            </p:cNvPr>
            <p:cNvSpPr txBox="1"/>
            <p:nvPr/>
          </p:nvSpPr>
          <p:spPr>
            <a:xfrm>
              <a:off x="10042457" y="8679670"/>
              <a:ext cx="61266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7668E5AB-5D8F-40E6-AEE3-91AE36FEA342}"/>
                </a:ext>
              </a:extLst>
            </p:cNvPr>
            <p:cNvGrpSpPr/>
            <p:nvPr/>
          </p:nvGrpSpPr>
          <p:grpSpPr>
            <a:xfrm>
              <a:off x="10087782" y="9440527"/>
              <a:ext cx="586841" cy="689064"/>
              <a:chOff x="8011401" y="2754574"/>
              <a:chExt cx="390453" cy="458467"/>
            </a:xfrm>
          </p:grpSpPr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0ACFE928-2754-4988-896E-3C306DBEF780}"/>
                  </a:ext>
                </a:extLst>
              </p:cNvPr>
              <p:cNvSpPr/>
              <p:nvPr/>
            </p:nvSpPr>
            <p:spPr>
              <a:xfrm>
                <a:off x="8011401" y="2754574"/>
                <a:ext cx="390453" cy="390453"/>
              </a:xfrm>
              <a:prstGeom prst="ellipse">
                <a:avLst/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B62890C6-8FC5-4616-AEBB-174E7B218972}"/>
                  </a:ext>
                </a:extLst>
              </p:cNvPr>
              <p:cNvSpPr/>
              <p:nvPr/>
            </p:nvSpPr>
            <p:spPr>
              <a:xfrm>
                <a:off x="8130915" y="2824106"/>
                <a:ext cx="151424" cy="151424"/>
              </a:xfrm>
              <a:prstGeom prst="ellipse">
                <a:avLst/>
              </a:prstGeom>
              <a:noFill/>
              <a:ln w="349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  <p:sp>
            <p:nvSpPr>
              <p:cNvPr id="569" name="Arc 568">
                <a:extLst>
                  <a:ext uri="{FF2B5EF4-FFF2-40B4-BE49-F238E27FC236}">
                    <a16:creationId xmlns:a16="http://schemas.microsoft.com/office/drawing/2014/main" id="{587141ED-3714-4782-8FA0-A4A8CEC255BE}"/>
                  </a:ext>
                </a:extLst>
              </p:cNvPr>
              <p:cNvSpPr/>
              <p:nvPr/>
            </p:nvSpPr>
            <p:spPr>
              <a:xfrm>
                <a:off x="8066565" y="2982776"/>
                <a:ext cx="280123" cy="230265"/>
              </a:xfrm>
              <a:prstGeom prst="arc">
                <a:avLst>
                  <a:gd name="adj1" fmla="val 11363260"/>
                  <a:gd name="adj2" fmla="val 21038220"/>
                </a:avLst>
              </a:prstGeom>
              <a:ln w="349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</p:grpSp>
        <p:sp>
          <p:nvSpPr>
            <p:cNvPr id="570" name="TextBox 569">
              <a:extLst>
                <a:ext uri="{FF2B5EF4-FFF2-40B4-BE49-F238E27FC236}">
                  <a16:creationId xmlns:a16="http://schemas.microsoft.com/office/drawing/2014/main" id="{D2CA3B82-D2EA-445B-84BD-0C98C5D02699}"/>
                </a:ext>
              </a:extLst>
            </p:cNvPr>
            <p:cNvSpPr txBox="1"/>
            <p:nvPr/>
          </p:nvSpPr>
          <p:spPr>
            <a:xfrm>
              <a:off x="11077616" y="8682004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grpSp>
          <p:nvGrpSpPr>
            <p:cNvPr id="571" name="Group 570">
              <a:extLst>
                <a:ext uri="{FF2B5EF4-FFF2-40B4-BE49-F238E27FC236}">
                  <a16:creationId xmlns:a16="http://schemas.microsoft.com/office/drawing/2014/main" id="{F36A61BB-46CA-4065-B1A9-966F8B49D879}"/>
                </a:ext>
              </a:extLst>
            </p:cNvPr>
            <p:cNvGrpSpPr/>
            <p:nvPr/>
          </p:nvGrpSpPr>
          <p:grpSpPr>
            <a:xfrm>
              <a:off x="11122812" y="9422058"/>
              <a:ext cx="586841" cy="689064"/>
              <a:chOff x="8011401" y="2754574"/>
              <a:chExt cx="390453" cy="458467"/>
            </a:xfrm>
          </p:grpSpPr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CE8E74EA-705E-437A-8A93-0470DACBD50E}"/>
                  </a:ext>
                </a:extLst>
              </p:cNvPr>
              <p:cNvSpPr/>
              <p:nvPr/>
            </p:nvSpPr>
            <p:spPr>
              <a:xfrm>
                <a:off x="8011401" y="2754574"/>
                <a:ext cx="390453" cy="39045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F2A11F55-EB97-4D6D-8784-EF978C5A3BF6}"/>
                  </a:ext>
                </a:extLst>
              </p:cNvPr>
              <p:cNvSpPr/>
              <p:nvPr/>
            </p:nvSpPr>
            <p:spPr>
              <a:xfrm>
                <a:off x="8130915" y="2824106"/>
                <a:ext cx="151424" cy="15142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  <p:sp>
            <p:nvSpPr>
              <p:cNvPr id="574" name="Arc 573">
                <a:extLst>
                  <a:ext uri="{FF2B5EF4-FFF2-40B4-BE49-F238E27FC236}">
                    <a16:creationId xmlns:a16="http://schemas.microsoft.com/office/drawing/2014/main" id="{9D8FAF9C-F43D-43B5-A249-D3056D1A3398}"/>
                  </a:ext>
                </a:extLst>
              </p:cNvPr>
              <p:cNvSpPr/>
              <p:nvPr/>
            </p:nvSpPr>
            <p:spPr>
              <a:xfrm>
                <a:off x="8066565" y="2982776"/>
                <a:ext cx="280123" cy="230265"/>
              </a:xfrm>
              <a:prstGeom prst="arc">
                <a:avLst>
                  <a:gd name="adj1" fmla="val 11363260"/>
                  <a:gd name="adj2" fmla="val 2103822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</p:grpSp>
        <p:sp>
          <p:nvSpPr>
            <p:cNvPr id="575" name="TextBox 574">
              <a:extLst>
                <a:ext uri="{FF2B5EF4-FFF2-40B4-BE49-F238E27FC236}">
                  <a16:creationId xmlns:a16="http://schemas.microsoft.com/office/drawing/2014/main" id="{111B2969-81DB-4FFD-A8B4-1370AD4C33B5}"/>
                </a:ext>
              </a:extLst>
            </p:cNvPr>
            <p:cNvSpPr txBox="1"/>
            <p:nvPr/>
          </p:nvSpPr>
          <p:spPr>
            <a:xfrm>
              <a:off x="3806232" y="8681251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grpSp>
          <p:nvGrpSpPr>
            <p:cNvPr id="576" name="Group 575">
              <a:extLst>
                <a:ext uri="{FF2B5EF4-FFF2-40B4-BE49-F238E27FC236}">
                  <a16:creationId xmlns:a16="http://schemas.microsoft.com/office/drawing/2014/main" id="{1FB15877-8B82-4636-ACF3-A79A0AE27345}"/>
                </a:ext>
              </a:extLst>
            </p:cNvPr>
            <p:cNvGrpSpPr/>
            <p:nvPr/>
          </p:nvGrpSpPr>
          <p:grpSpPr>
            <a:xfrm>
              <a:off x="3851557" y="9442108"/>
              <a:ext cx="586841" cy="689064"/>
              <a:chOff x="8011401" y="2754574"/>
              <a:chExt cx="390453" cy="458467"/>
            </a:xfrm>
          </p:grpSpPr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AFBDA366-641E-4649-9C80-1BB3CC1A9B1F}"/>
                  </a:ext>
                </a:extLst>
              </p:cNvPr>
              <p:cNvSpPr/>
              <p:nvPr/>
            </p:nvSpPr>
            <p:spPr>
              <a:xfrm>
                <a:off x="8011401" y="2754574"/>
                <a:ext cx="390453" cy="390453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B3664AE8-306F-4E3E-8519-B6E768B8D312}"/>
                  </a:ext>
                </a:extLst>
              </p:cNvPr>
              <p:cNvSpPr/>
              <p:nvPr/>
            </p:nvSpPr>
            <p:spPr>
              <a:xfrm>
                <a:off x="8130915" y="2824106"/>
                <a:ext cx="151424" cy="15142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  <p:sp>
            <p:nvSpPr>
              <p:cNvPr id="579" name="Arc 578">
                <a:extLst>
                  <a:ext uri="{FF2B5EF4-FFF2-40B4-BE49-F238E27FC236}">
                    <a16:creationId xmlns:a16="http://schemas.microsoft.com/office/drawing/2014/main" id="{B8273307-2460-4C2A-814B-3BD9E43E1B6D}"/>
                  </a:ext>
                </a:extLst>
              </p:cNvPr>
              <p:cNvSpPr/>
              <p:nvPr/>
            </p:nvSpPr>
            <p:spPr>
              <a:xfrm>
                <a:off x="8066565" y="2982776"/>
                <a:ext cx="280123" cy="230265"/>
              </a:xfrm>
              <a:prstGeom prst="arc">
                <a:avLst>
                  <a:gd name="adj1" fmla="val 11363260"/>
                  <a:gd name="adj2" fmla="val 2103822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AU" sz="4000"/>
              </a:p>
            </p:txBody>
          </p:sp>
        </p:grp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F655239F-9850-49E6-9E11-E2C4BD4FB335}"/>
                </a:ext>
              </a:extLst>
            </p:cNvPr>
            <p:cNvCxnSpPr>
              <a:cxnSpLocks/>
              <a:stCxn id="577" idx="4"/>
              <a:endCxn id="627" idx="0"/>
            </p:cNvCxnSpPr>
            <p:nvPr/>
          </p:nvCxnSpPr>
          <p:spPr>
            <a:xfrm flipH="1">
              <a:off x="3609411" y="10028949"/>
              <a:ext cx="535567" cy="124387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98279BDD-5445-4F9B-8EA5-9F9AE4F00ED5}"/>
                </a:ext>
              </a:extLst>
            </p:cNvPr>
            <p:cNvCxnSpPr>
              <a:cxnSpLocks/>
              <a:stCxn id="577" idx="4"/>
              <a:endCxn id="536" idx="0"/>
            </p:cNvCxnSpPr>
            <p:nvPr/>
          </p:nvCxnSpPr>
          <p:spPr>
            <a:xfrm>
              <a:off x="4144978" y="10028949"/>
              <a:ext cx="696866" cy="124546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id="{C91B4682-4929-450D-B07A-B879C77647A6}"/>
                </a:ext>
              </a:extLst>
            </p:cNvPr>
            <p:cNvCxnSpPr>
              <a:cxnSpLocks/>
              <a:stCxn id="542" idx="4"/>
              <a:endCxn id="536" idx="0"/>
            </p:cNvCxnSpPr>
            <p:nvPr/>
          </p:nvCxnSpPr>
          <p:spPr>
            <a:xfrm flipH="1">
              <a:off x="4841845" y="10028228"/>
              <a:ext cx="369585" cy="124618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569133A2-6E99-44C2-8552-4701FB5E05FA}"/>
                </a:ext>
              </a:extLst>
            </p:cNvPr>
            <p:cNvCxnSpPr>
              <a:cxnSpLocks/>
              <a:stCxn id="542" idx="4"/>
              <a:endCxn id="537" idx="0"/>
            </p:cNvCxnSpPr>
            <p:nvPr/>
          </p:nvCxnSpPr>
          <p:spPr>
            <a:xfrm>
              <a:off x="5211429" y="10028228"/>
              <a:ext cx="836753" cy="124618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A2BED691-984F-44C4-BA9D-3401E6954A90}"/>
                </a:ext>
              </a:extLst>
            </p:cNvPr>
            <p:cNvCxnSpPr>
              <a:cxnSpLocks/>
              <a:stCxn id="542" idx="4"/>
              <a:endCxn id="538" idx="0"/>
            </p:cNvCxnSpPr>
            <p:nvPr/>
          </p:nvCxnSpPr>
          <p:spPr>
            <a:xfrm>
              <a:off x="5211429" y="10028228"/>
              <a:ext cx="2032942" cy="124618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0BF42FBD-4204-4D20-8A3A-36A140D16ED6}"/>
                </a:ext>
              </a:extLst>
            </p:cNvPr>
            <p:cNvCxnSpPr>
              <a:cxnSpLocks/>
              <a:stCxn id="547" idx="4"/>
              <a:endCxn id="536" idx="0"/>
            </p:cNvCxnSpPr>
            <p:nvPr/>
          </p:nvCxnSpPr>
          <p:spPr>
            <a:xfrm flipH="1">
              <a:off x="4841845" y="10016512"/>
              <a:ext cx="1448019" cy="125790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id="{19599E3F-B49C-4B11-ADAC-CD247DC5852E}"/>
                </a:ext>
              </a:extLst>
            </p:cNvPr>
            <p:cNvCxnSpPr>
              <a:cxnSpLocks/>
              <a:stCxn id="547" idx="4"/>
              <a:endCxn id="537" idx="0"/>
            </p:cNvCxnSpPr>
            <p:nvPr/>
          </p:nvCxnSpPr>
          <p:spPr>
            <a:xfrm flipH="1">
              <a:off x="6048182" y="10016512"/>
              <a:ext cx="241681" cy="125790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074CCC66-EFF3-494C-8CFC-AA2797BE33D9}"/>
                </a:ext>
              </a:extLst>
            </p:cNvPr>
            <p:cNvCxnSpPr>
              <a:cxnSpLocks/>
              <a:stCxn id="547" idx="4"/>
              <a:endCxn id="539" idx="0"/>
            </p:cNvCxnSpPr>
            <p:nvPr/>
          </p:nvCxnSpPr>
          <p:spPr>
            <a:xfrm>
              <a:off x="6289864" y="10016512"/>
              <a:ext cx="2160845" cy="125790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147048BF-1A95-41AE-B0E6-C93B894BAC1E}"/>
                </a:ext>
              </a:extLst>
            </p:cNvPr>
            <p:cNvCxnSpPr>
              <a:cxnSpLocks/>
              <a:stCxn id="552" idx="4"/>
              <a:endCxn id="538" idx="0"/>
            </p:cNvCxnSpPr>
            <p:nvPr/>
          </p:nvCxnSpPr>
          <p:spPr>
            <a:xfrm flipH="1">
              <a:off x="7244371" y="10028228"/>
              <a:ext cx="11722" cy="124618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id="{C14B77A0-FF9E-49D6-AAC8-AD2A5280A412}"/>
                </a:ext>
              </a:extLst>
            </p:cNvPr>
            <p:cNvCxnSpPr>
              <a:cxnSpLocks/>
              <a:stCxn id="552" idx="4"/>
              <a:endCxn id="539" idx="0"/>
            </p:cNvCxnSpPr>
            <p:nvPr/>
          </p:nvCxnSpPr>
          <p:spPr>
            <a:xfrm>
              <a:off x="7256093" y="10028228"/>
              <a:ext cx="1194616" cy="124618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id="{F2977418-1771-4FCA-B4FA-8E77C1798764}"/>
                </a:ext>
              </a:extLst>
            </p:cNvPr>
            <p:cNvCxnSpPr>
              <a:cxnSpLocks/>
              <a:stCxn id="552" idx="4"/>
              <a:endCxn id="533" idx="0"/>
            </p:cNvCxnSpPr>
            <p:nvPr/>
          </p:nvCxnSpPr>
          <p:spPr>
            <a:xfrm>
              <a:off x="7256093" y="10028228"/>
              <a:ext cx="2307215" cy="124618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F64589DC-A4B6-4FF6-A825-3BBEF1BCD2AF}"/>
                </a:ext>
              </a:extLst>
            </p:cNvPr>
            <p:cNvCxnSpPr>
              <a:cxnSpLocks/>
              <a:stCxn id="557" idx="4"/>
              <a:endCxn id="538" idx="0"/>
            </p:cNvCxnSpPr>
            <p:nvPr/>
          </p:nvCxnSpPr>
          <p:spPr>
            <a:xfrm flipH="1">
              <a:off x="7244371" y="10027368"/>
              <a:ext cx="1040606" cy="124704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F3D0048C-D382-4E35-BAFD-49B43B9369F8}"/>
                </a:ext>
              </a:extLst>
            </p:cNvPr>
            <p:cNvCxnSpPr>
              <a:cxnSpLocks/>
              <a:stCxn id="557" idx="4"/>
              <a:endCxn id="539" idx="0"/>
            </p:cNvCxnSpPr>
            <p:nvPr/>
          </p:nvCxnSpPr>
          <p:spPr>
            <a:xfrm>
              <a:off x="8284977" y="10027368"/>
              <a:ext cx="165732" cy="124704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>
              <a:extLst>
                <a:ext uri="{FF2B5EF4-FFF2-40B4-BE49-F238E27FC236}">
                  <a16:creationId xmlns:a16="http://schemas.microsoft.com/office/drawing/2014/main" id="{E4D09B69-1541-4288-9B65-22715FDAD29A}"/>
                </a:ext>
              </a:extLst>
            </p:cNvPr>
            <p:cNvCxnSpPr>
              <a:cxnSpLocks/>
              <a:stCxn id="557" idx="4"/>
              <a:endCxn id="533" idx="0"/>
            </p:cNvCxnSpPr>
            <p:nvPr/>
          </p:nvCxnSpPr>
          <p:spPr>
            <a:xfrm>
              <a:off x="8284977" y="10027368"/>
              <a:ext cx="1278331" cy="124704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>
              <a:extLst>
                <a:ext uri="{FF2B5EF4-FFF2-40B4-BE49-F238E27FC236}">
                  <a16:creationId xmlns:a16="http://schemas.microsoft.com/office/drawing/2014/main" id="{8B0D2B15-91C7-4CD6-9156-AB9B6DED80A7}"/>
                </a:ext>
              </a:extLst>
            </p:cNvPr>
            <p:cNvCxnSpPr>
              <a:cxnSpLocks/>
              <a:stCxn id="562" idx="4"/>
              <a:endCxn id="538" idx="0"/>
            </p:cNvCxnSpPr>
            <p:nvPr/>
          </p:nvCxnSpPr>
          <p:spPr>
            <a:xfrm flipH="1">
              <a:off x="7244371" y="10027368"/>
              <a:ext cx="2081033" cy="124704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8B7A6231-FA57-46DC-82C1-44394CD3A353}"/>
                </a:ext>
              </a:extLst>
            </p:cNvPr>
            <p:cNvCxnSpPr>
              <a:cxnSpLocks/>
              <a:stCxn id="562" idx="4"/>
              <a:endCxn id="539" idx="0"/>
            </p:cNvCxnSpPr>
            <p:nvPr/>
          </p:nvCxnSpPr>
          <p:spPr>
            <a:xfrm flipH="1">
              <a:off x="8450709" y="10027368"/>
              <a:ext cx="874695" cy="124704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id="{68DBD47A-986D-4E3A-AD7F-251A584CF753}"/>
                </a:ext>
              </a:extLst>
            </p:cNvPr>
            <p:cNvCxnSpPr>
              <a:cxnSpLocks/>
              <a:stCxn id="562" idx="4"/>
              <a:endCxn id="533" idx="0"/>
            </p:cNvCxnSpPr>
            <p:nvPr/>
          </p:nvCxnSpPr>
          <p:spPr>
            <a:xfrm>
              <a:off x="9325404" y="10027368"/>
              <a:ext cx="237904" cy="124704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id="{055B7DAC-D04B-48FF-AD49-F619792C6633}"/>
                </a:ext>
              </a:extLst>
            </p:cNvPr>
            <p:cNvCxnSpPr>
              <a:cxnSpLocks/>
              <a:stCxn id="562" idx="4"/>
              <a:endCxn id="534" idx="0"/>
            </p:cNvCxnSpPr>
            <p:nvPr/>
          </p:nvCxnSpPr>
          <p:spPr>
            <a:xfrm>
              <a:off x="9325404" y="10027368"/>
              <a:ext cx="1527831" cy="124704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id="{7A2E8661-CB65-437E-B0E8-A246FAFD43F1}"/>
                </a:ext>
              </a:extLst>
            </p:cNvPr>
            <p:cNvCxnSpPr>
              <a:cxnSpLocks/>
              <a:stCxn id="557" idx="4"/>
              <a:endCxn id="535" idx="0"/>
            </p:cNvCxnSpPr>
            <p:nvPr/>
          </p:nvCxnSpPr>
          <p:spPr>
            <a:xfrm>
              <a:off x="8284977" y="10027368"/>
              <a:ext cx="3769521" cy="124704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D6EBFC46-88DF-4913-9FDB-E394B22DAD35}"/>
                </a:ext>
              </a:extLst>
            </p:cNvPr>
            <p:cNvCxnSpPr>
              <a:cxnSpLocks/>
              <a:stCxn id="567" idx="4"/>
              <a:endCxn id="534" idx="0"/>
            </p:cNvCxnSpPr>
            <p:nvPr/>
          </p:nvCxnSpPr>
          <p:spPr>
            <a:xfrm>
              <a:off x="10381203" y="10027368"/>
              <a:ext cx="472032" cy="124704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8224EF41-55B7-4FF9-95A3-784A95494218}"/>
                </a:ext>
              </a:extLst>
            </p:cNvPr>
            <p:cNvCxnSpPr>
              <a:cxnSpLocks/>
              <a:stCxn id="572" idx="4"/>
              <a:endCxn id="535" idx="0"/>
            </p:cNvCxnSpPr>
            <p:nvPr/>
          </p:nvCxnSpPr>
          <p:spPr>
            <a:xfrm>
              <a:off x="11416233" y="10008899"/>
              <a:ext cx="638265" cy="126551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9BD6353B-C956-4B15-8718-17FC68591164}"/>
                </a:ext>
              </a:extLst>
            </p:cNvPr>
            <p:cNvCxnSpPr>
              <a:cxnSpLocks/>
              <a:stCxn id="567" idx="4"/>
              <a:endCxn id="535" idx="0"/>
            </p:cNvCxnSpPr>
            <p:nvPr/>
          </p:nvCxnSpPr>
          <p:spPr>
            <a:xfrm>
              <a:off x="10381203" y="10027368"/>
              <a:ext cx="1673295" cy="124704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>
              <a:extLst>
                <a:ext uri="{FF2B5EF4-FFF2-40B4-BE49-F238E27FC236}">
                  <a16:creationId xmlns:a16="http://schemas.microsoft.com/office/drawing/2014/main" id="{D0588058-60D8-4D58-A677-0CEE579317FA}"/>
                </a:ext>
              </a:extLst>
            </p:cNvPr>
            <p:cNvCxnSpPr>
              <a:cxnSpLocks/>
              <a:stCxn id="572" idx="4"/>
              <a:endCxn id="534" idx="0"/>
            </p:cNvCxnSpPr>
            <p:nvPr/>
          </p:nvCxnSpPr>
          <p:spPr>
            <a:xfrm flipH="1">
              <a:off x="10853235" y="10008899"/>
              <a:ext cx="562998" cy="1265515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3" name="TextBox 602">
              <a:extLst>
                <a:ext uri="{FF2B5EF4-FFF2-40B4-BE49-F238E27FC236}">
                  <a16:creationId xmlns:a16="http://schemas.microsoft.com/office/drawing/2014/main" id="{D21DE344-4A05-4FC3-9304-C529A9B71C02}"/>
                </a:ext>
              </a:extLst>
            </p:cNvPr>
            <p:cNvSpPr txBox="1"/>
            <p:nvPr/>
          </p:nvSpPr>
          <p:spPr>
            <a:xfrm>
              <a:off x="3098854" y="12449395"/>
              <a:ext cx="87395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Se7en</a:t>
              </a:r>
            </a:p>
          </p:txBody>
        </p:sp>
        <p:sp>
          <p:nvSpPr>
            <p:cNvPr id="604" name="TextBox 603">
              <a:extLst>
                <a:ext uri="{FF2B5EF4-FFF2-40B4-BE49-F238E27FC236}">
                  <a16:creationId xmlns:a16="http://schemas.microsoft.com/office/drawing/2014/main" id="{EDE77EAC-EE87-4439-B29A-087615A91D4E}"/>
                </a:ext>
              </a:extLst>
            </p:cNvPr>
            <p:cNvSpPr txBox="1"/>
            <p:nvPr/>
          </p:nvSpPr>
          <p:spPr>
            <a:xfrm>
              <a:off x="3926816" y="12446624"/>
              <a:ext cx="183896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Godfather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5" name="TextBox 604">
                  <a:extLst>
                    <a:ext uri="{FF2B5EF4-FFF2-40B4-BE49-F238E27FC236}">
                      <a16:creationId xmlns:a16="http://schemas.microsoft.com/office/drawing/2014/main" id="{85FDF129-2403-4538-969A-DE824A85514C}"/>
                    </a:ext>
                  </a:extLst>
                </p:cNvPr>
                <p:cNvSpPr txBox="1"/>
                <p:nvPr/>
              </p:nvSpPr>
              <p:spPr>
                <a:xfrm>
                  <a:off x="10244815" y="12465907"/>
                  <a:ext cx="1222579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WALL</a:t>
                  </a:r>
                  <a14:m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a14:m>
                  <a:r>
                    <a:rPr lang="en-US" sz="2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mc:Choice>
          <mc:Fallback>
            <p:sp>
              <p:nvSpPr>
                <p:cNvPr id="605" name="TextBox 604">
                  <a:extLst>
                    <a:ext uri="{FF2B5EF4-FFF2-40B4-BE49-F238E27FC236}">
                      <a16:creationId xmlns:a16="http://schemas.microsoft.com/office/drawing/2014/main" id="{85FDF129-2403-4538-969A-DE824A8551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4815" y="12465907"/>
                  <a:ext cx="1222579" cy="430887"/>
                </a:xfrm>
                <a:prstGeom prst="rect">
                  <a:avLst/>
                </a:prstGeom>
                <a:blipFill>
                  <a:blip r:embed="rId33"/>
                  <a:stretch>
                    <a:fillRect l="-6500" t="-8451" r="-5000" b="-28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6" name="TextBox 605">
              <a:extLst>
                <a:ext uri="{FF2B5EF4-FFF2-40B4-BE49-F238E27FC236}">
                  <a16:creationId xmlns:a16="http://schemas.microsoft.com/office/drawing/2014/main" id="{4B45EE47-81E2-4FB2-8F61-1AC0818D603D}"/>
                </a:ext>
              </a:extLst>
            </p:cNvPr>
            <p:cNvSpPr txBox="1"/>
            <p:nvPr/>
          </p:nvSpPr>
          <p:spPr>
            <a:xfrm>
              <a:off x="7754510" y="12439617"/>
              <a:ext cx="12441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Avengers</a:t>
              </a:r>
            </a:p>
          </p:txBody>
        </p:sp>
        <p:sp>
          <p:nvSpPr>
            <p:cNvPr id="607" name="TextBox 606">
              <a:extLst>
                <a:ext uri="{FF2B5EF4-FFF2-40B4-BE49-F238E27FC236}">
                  <a16:creationId xmlns:a16="http://schemas.microsoft.com/office/drawing/2014/main" id="{2DE85EF6-8B59-400D-B986-A2CAFD83E6E6}"/>
                </a:ext>
              </a:extLst>
            </p:cNvPr>
            <p:cNvSpPr txBox="1"/>
            <p:nvPr/>
          </p:nvSpPr>
          <p:spPr>
            <a:xfrm>
              <a:off x="6385908" y="12449397"/>
              <a:ext cx="12775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Star Wars</a:t>
              </a:r>
            </a:p>
          </p:txBody>
        </p:sp>
        <p:sp>
          <p:nvSpPr>
            <p:cNvPr id="608" name="TextBox 607">
              <a:extLst>
                <a:ext uri="{FF2B5EF4-FFF2-40B4-BE49-F238E27FC236}">
                  <a16:creationId xmlns:a16="http://schemas.microsoft.com/office/drawing/2014/main" id="{23670A74-2104-449E-B7EB-698CCE849751}"/>
                </a:ext>
              </a:extLst>
            </p:cNvPr>
            <p:cNvSpPr txBox="1"/>
            <p:nvPr/>
          </p:nvSpPr>
          <p:spPr>
            <a:xfrm>
              <a:off x="8902446" y="12458814"/>
              <a:ext cx="14622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Matrix</a:t>
              </a:r>
            </a:p>
          </p:txBody>
        </p:sp>
        <p:sp>
          <p:nvSpPr>
            <p:cNvPr id="609" name="TextBox 608">
              <a:extLst>
                <a:ext uri="{FF2B5EF4-FFF2-40B4-BE49-F238E27FC236}">
                  <a16:creationId xmlns:a16="http://schemas.microsoft.com/office/drawing/2014/main" id="{A13E1885-705A-43A5-900A-9B1A4545146F}"/>
                </a:ext>
              </a:extLst>
            </p:cNvPr>
            <p:cNvSpPr txBox="1"/>
            <p:nvPr/>
          </p:nvSpPr>
          <p:spPr>
            <a:xfrm>
              <a:off x="11519889" y="12458813"/>
              <a:ext cx="9989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X-Man</a:t>
              </a:r>
            </a:p>
          </p:txBody>
        </p:sp>
        <p:sp>
          <p:nvSpPr>
            <p:cNvPr id="610" name="TextBox 609">
              <a:extLst>
                <a:ext uri="{FF2B5EF4-FFF2-40B4-BE49-F238E27FC236}">
                  <a16:creationId xmlns:a16="http://schemas.microsoft.com/office/drawing/2014/main" id="{011441FC-06BD-41D5-987E-55F5AC90BDE5}"/>
                </a:ext>
              </a:extLst>
            </p:cNvPr>
            <p:cNvSpPr txBox="1"/>
            <p:nvPr/>
          </p:nvSpPr>
          <p:spPr>
            <a:xfrm>
              <a:off x="5621343" y="12451414"/>
              <a:ext cx="7649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Leon</a:t>
              </a:r>
              <a:endParaRPr 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1" name="TextBox 610">
              <a:extLst>
                <a:ext uri="{FF2B5EF4-FFF2-40B4-BE49-F238E27FC236}">
                  <a16:creationId xmlns:a16="http://schemas.microsoft.com/office/drawing/2014/main" id="{CA6D6E2E-AB23-4A4A-9C4C-123E30DCD902}"/>
                </a:ext>
              </a:extLst>
            </p:cNvPr>
            <p:cNvSpPr txBox="1"/>
            <p:nvPr/>
          </p:nvSpPr>
          <p:spPr>
            <a:xfrm>
              <a:off x="9108280" y="12843665"/>
              <a:ext cx="112562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Sci-Fi</a:t>
              </a:r>
            </a:p>
          </p:txBody>
        </p:sp>
        <p:sp>
          <p:nvSpPr>
            <p:cNvPr id="612" name="TextBox 611">
              <a:extLst>
                <a:ext uri="{FF2B5EF4-FFF2-40B4-BE49-F238E27FC236}">
                  <a16:creationId xmlns:a16="http://schemas.microsoft.com/office/drawing/2014/main" id="{3CD8D6D7-9580-4BE0-B248-2C23A6FC571C}"/>
                </a:ext>
              </a:extLst>
            </p:cNvPr>
            <p:cNvSpPr txBox="1"/>
            <p:nvPr/>
          </p:nvSpPr>
          <p:spPr>
            <a:xfrm>
              <a:off x="4208198" y="12843665"/>
              <a:ext cx="114807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Crime</a:t>
              </a:r>
            </a:p>
          </p:txBody>
        </p:sp>
        <p:cxnSp>
          <p:nvCxnSpPr>
            <p:cNvPr id="613" name="Straight Connector 612">
              <a:extLst>
                <a:ext uri="{FF2B5EF4-FFF2-40B4-BE49-F238E27FC236}">
                  <a16:creationId xmlns:a16="http://schemas.microsoft.com/office/drawing/2014/main" id="{A008E693-973A-4F6B-B23B-26473E307F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07692" y="12894988"/>
              <a:ext cx="3144944" cy="27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2E605E88-885F-4E4C-AAB1-DC867C8ECD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7581" y="12894988"/>
              <a:ext cx="58180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5" name="TextBox 614">
                  <a:extLst>
                    <a:ext uri="{FF2B5EF4-FFF2-40B4-BE49-F238E27FC236}">
                      <a16:creationId xmlns:a16="http://schemas.microsoft.com/office/drawing/2014/main" id="{986FD912-E2D1-4132-B5C1-DFA439C738DC}"/>
                    </a:ext>
                  </a:extLst>
                </p:cNvPr>
                <p:cNvSpPr txBox="1"/>
                <p:nvPr/>
              </p:nvSpPr>
              <p:spPr>
                <a:xfrm>
                  <a:off x="11604315" y="9781863"/>
                  <a:ext cx="233910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AU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(2,3)</m:t>
                      </m:r>
                    </m:oMath>
                  </a14:m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-core</a:t>
                  </a:r>
                </a:p>
              </p:txBody>
            </p:sp>
          </mc:Choice>
          <mc:Fallback>
            <p:sp>
              <p:nvSpPr>
                <p:cNvPr id="615" name="TextBox 614">
                  <a:extLst>
                    <a:ext uri="{FF2B5EF4-FFF2-40B4-BE49-F238E27FC236}">
                      <a16:creationId xmlns:a16="http://schemas.microsoft.com/office/drawing/2014/main" id="{986FD912-E2D1-4132-B5C1-DFA439C738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04315" y="9781863"/>
                  <a:ext cx="2339103" cy="707886"/>
                </a:xfrm>
                <a:prstGeom prst="rect">
                  <a:avLst/>
                </a:prstGeom>
                <a:blipFill>
                  <a:blip r:embed="rId34"/>
                  <a:stretch>
                    <a:fillRect t="-15517" r="-8355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6" name="TextBox 615">
                  <a:extLst>
                    <a:ext uri="{FF2B5EF4-FFF2-40B4-BE49-F238E27FC236}">
                      <a16:creationId xmlns:a16="http://schemas.microsoft.com/office/drawing/2014/main" id="{4E8DAE17-5A41-430A-B42C-15460DBD7EC3}"/>
                    </a:ext>
                  </a:extLst>
                </p:cNvPr>
                <p:cNvSpPr txBox="1"/>
                <p:nvPr/>
              </p:nvSpPr>
              <p:spPr>
                <a:xfrm>
                  <a:off x="2316411" y="9798056"/>
                  <a:ext cx="2339103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AU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AU" sz="4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,2)</m:t>
                      </m:r>
                    </m:oMath>
                  </a14:m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</a:t>
                  </a:r>
                  <a:r>
                    <a:rPr lang="en-US" altLang="zh-CN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4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ore</a:t>
                  </a:r>
                </a:p>
              </p:txBody>
            </p:sp>
          </mc:Choice>
          <mc:Fallback>
            <p:sp>
              <p:nvSpPr>
                <p:cNvPr id="616" name="TextBox 615">
                  <a:extLst>
                    <a:ext uri="{FF2B5EF4-FFF2-40B4-BE49-F238E27FC236}">
                      <a16:creationId xmlns:a16="http://schemas.microsoft.com/office/drawing/2014/main" id="{4E8DAE17-5A41-430A-B42C-15460DBD7E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6411" y="9798056"/>
                  <a:ext cx="2339103" cy="707886"/>
                </a:xfrm>
                <a:prstGeom prst="rect">
                  <a:avLst/>
                </a:prstGeom>
                <a:blipFill>
                  <a:blip r:embed="rId35"/>
                  <a:stretch>
                    <a:fillRect t="-15517" r="-8073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F06CB7E8-A343-47F1-B009-B6C92905761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62388" y="10417453"/>
              <a:ext cx="775174" cy="319062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C7D51E54-981D-4650-BD5C-8E49F54DC7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96377" y="10417927"/>
              <a:ext cx="312557" cy="294030"/>
            </a:xfrm>
            <a:prstGeom prst="line">
              <a:avLst/>
            </a:prstGeom>
            <a:ln w="19050">
              <a:solidFill>
                <a:schemeClr val="tx1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9" name="TextBox 618">
              <a:extLst>
                <a:ext uri="{FF2B5EF4-FFF2-40B4-BE49-F238E27FC236}">
                  <a16:creationId xmlns:a16="http://schemas.microsoft.com/office/drawing/2014/main" id="{2B380680-D241-4C2C-A17D-530B82D4CA0C}"/>
                </a:ext>
              </a:extLst>
            </p:cNvPr>
            <p:cNvSpPr txBox="1"/>
            <p:nvPr/>
          </p:nvSpPr>
          <p:spPr>
            <a:xfrm>
              <a:off x="2764254" y="10793209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20" name="TextBox 619">
              <a:extLst>
                <a:ext uri="{FF2B5EF4-FFF2-40B4-BE49-F238E27FC236}">
                  <a16:creationId xmlns:a16="http://schemas.microsoft.com/office/drawing/2014/main" id="{BEE04359-A7D7-4DFA-BCAC-EA38171B9635}"/>
                </a:ext>
              </a:extLst>
            </p:cNvPr>
            <p:cNvSpPr txBox="1"/>
            <p:nvPr/>
          </p:nvSpPr>
          <p:spPr>
            <a:xfrm>
              <a:off x="3905753" y="10810364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21" name="TextBox 620">
              <a:extLst>
                <a:ext uri="{FF2B5EF4-FFF2-40B4-BE49-F238E27FC236}">
                  <a16:creationId xmlns:a16="http://schemas.microsoft.com/office/drawing/2014/main" id="{252CF2DD-B896-4BE0-A524-AE1DA6970319}"/>
                </a:ext>
              </a:extLst>
            </p:cNvPr>
            <p:cNvSpPr txBox="1"/>
            <p:nvPr/>
          </p:nvSpPr>
          <p:spPr>
            <a:xfrm>
              <a:off x="5109044" y="10826590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22" name="TextBox 621">
              <a:extLst>
                <a:ext uri="{FF2B5EF4-FFF2-40B4-BE49-F238E27FC236}">
                  <a16:creationId xmlns:a16="http://schemas.microsoft.com/office/drawing/2014/main" id="{B21DB04E-3F72-408F-927F-DF0CCBA5F2B2}"/>
                </a:ext>
              </a:extLst>
            </p:cNvPr>
            <p:cNvSpPr txBox="1"/>
            <p:nvPr/>
          </p:nvSpPr>
          <p:spPr>
            <a:xfrm>
              <a:off x="6304633" y="10811811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23" name="TextBox 622">
              <a:extLst>
                <a:ext uri="{FF2B5EF4-FFF2-40B4-BE49-F238E27FC236}">
                  <a16:creationId xmlns:a16="http://schemas.microsoft.com/office/drawing/2014/main" id="{2EA3784A-C4F3-4D5E-A83A-663FAC9CE6D9}"/>
                </a:ext>
              </a:extLst>
            </p:cNvPr>
            <p:cNvSpPr txBox="1"/>
            <p:nvPr/>
          </p:nvSpPr>
          <p:spPr>
            <a:xfrm>
              <a:off x="7529078" y="10824886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24" name="TextBox 623">
              <a:extLst>
                <a:ext uri="{FF2B5EF4-FFF2-40B4-BE49-F238E27FC236}">
                  <a16:creationId xmlns:a16="http://schemas.microsoft.com/office/drawing/2014/main" id="{624556FA-903C-4F37-B8CB-0303783EE0F1}"/>
                </a:ext>
              </a:extLst>
            </p:cNvPr>
            <p:cNvSpPr txBox="1"/>
            <p:nvPr/>
          </p:nvSpPr>
          <p:spPr>
            <a:xfrm>
              <a:off x="8629689" y="10818602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625" name="TextBox 624">
              <a:extLst>
                <a:ext uri="{FF2B5EF4-FFF2-40B4-BE49-F238E27FC236}">
                  <a16:creationId xmlns:a16="http://schemas.microsoft.com/office/drawing/2014/main" id="{CFDFCD10-E53F-468A-B27C-6F668F3D9B50}"/>
                </a:ext>
              </a:extLst>
            </p:cNvPr>
            <p:cNvSpPr txBox="1"/>
            <p:nvPr/>
          </p:nvSpPr>
          <p:spPr>
            <a:xfrm>
              <a:off x="9912003" y="10814653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26" name="TextBox 625">
              <a:extLst>
                <a:ext uri="{FF2B5EF4-FFF2-40B4-BE49-F238E27FC236}">
                  <a16:creationId xmlns:a16="http://schemas.microsoft.com/office/drawing/2014/main" id="{7CD95D4C-8754-4C43-A2FC-7BD151DB54A0}"/>
                </a:ext>
              </a:extLst>
            </p:cNvPr>
            <p:cNvSpPr txBox="1"/>
            <p:nvPr/>
          </p:nvSpPr>
          <p:spPr>
            <a:xfrm>
              <a:off x="11090381" y="10825255"/>
              <a:ext cx="6126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pic>
          <p:nvPicPr>
            <p:cNvPr id="627" name="Picture 626">
              <a:extLst>
                <a:ext uri="{FF2B5EF4-FFF2-40B4-BE49-F238E27FC236}">
                  <a16:creationId xmlns:a16="http://schemas.microsoft.com/office/drawing/2014/main" id="{527CC5C9-9158-4D80-A521-361C16A73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8012" y="11272820"/>
              <a:ext cx="722797" cy="1064338"/>
            </a:xfrm>
            <a:prstGeom prst="rect">
              <a:avLst/>
            </a:prstGeom>
          </p:spPr>
        </p:pic>
      </p:grpSp>
      <p:sp>
        <p:nvSpPr>
          <p:cNvPr id="628" name="TextBox 18 1 1">
            <a:extLst>
              <a:ext uri="{FF2B5EF4-FFF2-40B4-BE49-F238E27FC236}">
                <a16:creationId xmlns:a16="http://schemas.microsoft.com/office/drawing/2014/main" id="{21DB983B-0225-4296-8E29-E49EBD69B9C4}"/>
              </a:ext>
            </a:extLst>
          </p:cNvPr>
          <p:cNvSpPr txBox="1"/>
          <p:nvPr/>
        </p:nvSpPr>
        <p:spPr>
          <a:xfrm>
            <a:off x="1206550" y="5550825"/>
            <a:ext cx="14505756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4800" b="1" dirty="0"/>
              <a:t>(</a:t>
            </a:r>
            <a:r>
              <a:rPr lang="fr-FR" sz="4800" dirty="0"/>
              <a:t>𝛼</a:t>
            </a:r>
            <a:r>
              <a:rPr lang="fr-FR" sz="4800" b="1" dirty="0"/>
              <a:t>, </a:t>
            </a:r>
            <a:r>
              <a:rPr lang="fr-FR" sz="4800" dirty="0"/>
              <a:t>𝛽</a:t>
            </a:r>
            <a:r>
              <a:rPr lang="fr-FR" sz="4800" b="1" dirty="0"/>
              <a:t>)-</a:t>
            </a:r>
            <a:r>
              <a:rPr lang="fr-FR" sz="4800" b="1" dirty="0" err="1"/>
              <a:t>Core</a:t>
            </a:r>
            <a:r>
              <a:rPr lang="fr-FR" sz="4800" b="1" dirty="0"/>
              <a:t> in Large Bipartite Graphs</a:t>
            </a:r>
            <a:endParaRPr lang="en-AU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8" name="Picture 157">
            <a:extLst>
              <a:ext uri="{FF2B5EF4-FFF2-40B4-BE49-F238E27FC236}">
                <a16:creationId xmlns:a16="http://schemas.microsoft.com/office/drawing/2014/main" id="{CF9BF4A0-D1F5-46F6-B3C4-620EC53B8A76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1299332" y="6625859"/>
            <a:ext cx="13065144" cy="1202286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227EEA82-AB71-4D81-9CF6-F26C7E37127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1161493" y="14226876"/>
            <a:ext cx="13062859" cy="1730286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0A72C807-110B-4083-ADAE-B3380F2CB76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16050862" y="14941501"/>
            <a:ext cx="7910859" cy="1051429"/>
          </a:xfrm>
          <a:prstGeom prst="rect">
            <a:avLst/>
          </a:prstGeom>
        </p:spPr>
      </p:pic>
      <p:pic>
        <p:nvPicPr>
          <p:cNvPr id="924" name="Picture 923">
            <a:extLst>
              <a:ext uri="{FF2B5EF4-FFF2-40B4-BE49-F238E27FC236}">
                <a16:creationId xmlns:a16="http://schemas.microsoft.com/office/drawing/2014/main" id="{D5558B44-9684-435C-B7AC-47BA1ED22333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0"/>
          <a:stretch>
            <a:fillRect/>
          </a:stretch>
        </p:blipFill>
        <p:spPr>
          <a:xfrm>
            <a:off x="15895613" y="5800810"/>
            <a:ext cx="13113147" cy="1728000"/>
          </a:xfrm>
          <a:prstGeom prst="rect">
            <a:avLst/>
          </a:prstGeom>
        </p:spPr>
      </p:pic>
      <p:sp>
        <p:nvSpPr>
          <p:cNvPr id="637" name="TextBox 18 1 2">
            <a:extLst>
              <a:ext uri="{FF2B5EF4-FFF2-40B4-BE49-F238E27FC236}">
                <a16:creationId xmlns:a16="http://schemas.microsoft.com/office/drawing/2014/main" id="{80B1D805-E18B-4CE7-920A-62FF52D4B1A4}"/>
              </a:ext>
            </a:extLst>
          </p:cNvPr>
          <p:cNvSpPr txBox="1"/>
          <p:nvPr/>
        </p:nvSpPr>
        <p:spPr>
          <a:xfrm>
            <a:off x="5331301" y="17349305"/>
            <a:ext cx="4971301" cy="76944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altLang="zh-CN" sz="4400" b="1" dirty="0">
                <a:latin typeface="Cambria Math" panose="02040503050406030204" pitchFamily="18" charset="0"/>
                <a:cs typeface="Arial" pitchFamily="34" charset="0"/>
              </a:rPr>
              <a:t>Our Solutions</a:t>
            </a:r>
            <a:endParaRPr lang="en-AU" sz="4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8" name="直接连接符 136">
            <a:extLst>
              <a:ext uri="{FF2B5EF4-FFF2-40B4-BE49-F238E27FC236}">
                <a16:creationId xmlns:a16="http://schemas.microsoft.com/office/drawing/2014/main" id="{8BBF4F39-6CC7-46FA-9FE3-5AE6505C1084}"/>
              </a:ext>
            </a:extLst>
          </p:cNvPr>
          <p:cNvCxnSpPr/>
          <p:nvPr/>
        </p:nvCxnSpPr>
        <p:spPr>
          <a:xfrm>
            <a:off x="1008368" y="30828844"/>
            <a:ext cx="13102950" cy="0"/>
          </a:xfrm>
          <a:prstGeom prst="line">
            <a:avLst/>
          </a:prstGeom>
          <a:ln w="63500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9" name="TextBox 18 2 2 2 1 1 1">
            <a:extLst>
              <a:ext uri="{FF2B5EF4-FFF2-40B4-BE49-F238E27FC236}">
                <a16:creationId xmlns:a16="http://schemas.microsoft.com/office/drawing/2014/main" id="{B6557F47-13FF-4144-B84E-0D18A85B6791}"/>
              </a:ext>
            </a:extLst>
          </p:cNvPr>
          <p:cNvSpPr txBox="1"/>
          <p:nvPr/>
        </p:nvSpPr>
        <p:spPr>
          <a:xfrm>
            <a:off x="1050679" y="18210058"/>
            <a:ext cx="13346088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4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1. Linear space index for optimal query processing</a:t>
            </a:r>
          </a:p>
        </p:txBody>
      </p:sp>
      <p:grpSp>
        <p:nvGrpSpPr>
          <p:cNvPr id="776" name="Group 775">
            <a:extLst>
              <a:ext uri="{FF2B5EF4-FFF2-40B4-BE49-F238E27FC236}">
                <a16:creationId xmlns:a16="http://schemas.microsoft.com/office/drawing/2014/main" id="{3C38284C-FBB0-4E31-AFE7-20E577D4F0F7}"/>
              </a:ext>
            </a:extLst>
          </p:cNvPr>
          <p:cNvGrpSpPr/>
          <p:nvPr/>
        </p:nvGrpSpPr>
        <p:grpSpPr>
          <a:xfrm>
            <a:off x="2814573" y="19388472"/>
            <a:ext cx="8728798" cy="2516696"/>
            <a:chOff x="1800000" y="838200"/>
            <a:chExt cx="4248000" cy="1224788"/>
          </a:xfrm>
        </p:grpSpPr>
        <p:cxnSp>
          <p:nvCxnSpPr>
            <p:cNvPr id="745" name="Straight Connector 44">
              <a:extLst>
                <a:ext uri="{FF2B5EF4-FFF2-40B4-BE49-F238E27FC236}">
                  <a16:creationId xmlns:a16="http://schemas.microsoft.com/office/drawing/2014/main" id="{FFCF7356-8809-4AF3-B675-BBD6DB46CA08}"/>
                </a:ext>
              </a:extLst>
            </p:cNvPr>
            <p:cNvCxnSpPr/>
            <p:nvPr/>
          </p:nvCxnSpPr>
          <p:spPr>
            <a:xfrm>
              <a:off x="2940681" y="1024949"/>
              <a:ext cx="2301275" cy="8400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D7E7CE6F-0C7C-489E-9FFD-DBE5DBDE2097}"/>
                </a:ext>
              </a:extLst>
            </p:cNvPr>
            <p:cNvCxnSpPr/>
            <p:nvPr/>
          </p:nvCxnSpPr>
          <p:spPr>
            <a:xfrm>
              <a:off x="5541244" y="998904"/>
              <a:ext cx="326756" cy="8655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56B8D6A6-FD12-42B4-BE31-EE909E60047B}"/>
                </a:ext>
              </a:extLst>
            </p:cNvPr>
            <p:cNvCxnSpPr/>
            <p:nvPr/>
          </p:nvCxnSpPr>
          <p:spPr>
            <a:xfrm flipH="1">
              <a:off x="3924002" y="1035424"/>
              <a:ext cx="1629633" cy="8605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B9D8F556-321E-4668-8D75-EA4E179AA13D}"/>
                </a:ext>
              </a:extLst>
            </p:cNvPr>
            <p:cNvCxnSpPr/>
            <p:nvPr/>
          </p:nvCxnSpPr>
          <p:spPr>
            <a:xfrm>
              <a:off x="4890565" y="1024949"/>
              <a:ext cx="353788" cy="8307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id="{64925A6D-6688-4A37-A886-603491E7484C}"/>
                </a:ext>
              </a:extLst>
            </p:cNvPr>
            <p:cNvCxnSpPr/>
            <p:nvPr/>
          </p:nvCxnSpPr>
          <p:spPr>
            <a:xfrm>
              <a:off x="3630706" y="1035424"/>
              <a:ext cx="309282" cy="8471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0" name="Straight Connector 749">
              <a:extLst>
                <a:ext uri="{FF2B5EF4-FFF2-40B4-BE49-F238E27FC236}">
                  <a16:creationId xmlns:a16="http://schemas.microsoft.com/office/drawing/2014/main" id="{AA9A567F-A16D-4998-8EB7-51B63B6D371F}"/>
                </a:ext>
              </a:extLst>
            </p:cNvPr>
            <p:cNvCxnSpPr/>
            <p:nvPr/>
          </p:nvCxnSpPr>
          <p:spPr>
            <a:xfrm>
              <a:off x="4249271" y="1024949"/>
              <a:ext cx="336176" cy="8845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2968B63E-2BB9-486F-A406-DB20C6A8B36E}"/>
                </a:ext>
              </a:extLst>
            </p:cNvPr>
            <p:cNvCxnSpPr/>
            <p:nvPr/>
          </p:nvCxnSpPr>
          <p:spPr>
            <a:xfrm>
              <a:off x="2940681" y="1024949"/>
              <a:ext cx="335319" cy="8572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45DD5D07-05EA-445B-9BC5-A983C7196268}"/>
                </a:ext>
              </a:extLst>
            </p:cNvPr>
            <p:cNvCxnSpPr/>
            <p:nvPr/>
          </p:nvCxnSpPr>
          <p:spPr>
            <a:xfrm>
              <a:off x="2940681" y="1035424"/>
              <a:ext cx="1002292" cy="8605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A88FD07D-CB03-4F50-8AE1-3F3FA9A955F8}"/>
                </a:ext>
              </a:extLst>
            </p:cNvPr>
            <p:cNvCxnSpPr/>
            <p:nvPr/>
          </p:nvCxnSpPr>
          <p:spPr>
            <a:xfrm flipH="1">
              <a:off x="1980002" y="1024949"/>
              <a:ext cx="2269269" cy="8710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>
              <a:extLst>
                <a:ext uri="{FF2B5EF4-FFF2-40B4-BE49-F238E27FC236}">
                  <a16:creationId xmlns:a16="http://schemas.microsoft.com/office/drawing/2014/main" id="{C3FCEC36-D013-4D5F-9693-B14E1C42F2B7}"/>
                </a:ext>
              </a:extLst>
            </p:cNvPr>
            <p:cNvCxnSpPr/>
            <p:nvPr/>
          </p:nvCxnSpPr>
          <p:spPr>
            <a:xfrm flipH="1">
              <a:off x="2633493" y="1035424"/>
              <a:ext cx="1615778" cy="8543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>
              <a:extLst>
                <a:ext uri="{FF2B5EF4-FFF2-40B4-BE49-F238E27FC236}">
                  <a16:creationId xmlns:a16="http://schemas.microsoft.com/office/drawing/2014/main" id="{DDF07814-E408-4459-A9AE-DCBF65FD7E77}"/>
                </a:ext>
              </a:extLst>
            </p:cNvPr>
            <p:cNvCxnSpPr/>
            <p:nvPr/>
          </p:nvCxnSpPr>
          <p:spPr>
            <a:xfrm flipH="1">
              <a:off x="3284680" y="1016625"/>
              <a:ext cx="964591" cy="8731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>
              <a:extLst>
                <a:ext uri="{FF2B5EF4-FFF2-40B4-BE49-F238E27FC236}">
                  <a16:creationId xmlns:a16="http://schemas.microsoft.com/office/drawing/2014/main" id="{E98AD89D-481D-4E68-9CED-D701EF8E1B6B}"/>
                </a:ext>
              </a:extLst>
            </p:cNvPr>
            <p:cNvCxnSpPr/>
            <p:nvPr/>
          </p:nvCxnSpPr>
          <p:spPr>
            <a:xfrm flipV="1">
              <a:off x="3924001" y="1024949"/>
              <a:ext cx="325270" cy="86483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>
              <a:extLst>
                <a:ext uri="{FF2B5EF4-FFF2-40B4-BE49-F238E27FC236}">
                  <a16:creationId xmlns:a16="http://schemas.microsoft.com/office/drawing/2014/main" id="{16582F33-CCE9-4C7A-9DA3-25EFF1A53A48}"/>
                </a:ext>
              </a:extLst>
            </p:cNvPr>
            <p:cNvCxnSpPr/>
            <p:nvPr/>
          </p:nvCxnSpPr>
          <p:spPr>
            <a:xfrm flipH="1">
              <a:off x="4585448" y="1035424"/>
              <a:ext cx="305117" cy="8740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8" name="Straight Connector 757">
              <a:extLst>
                <a:ext uri="{FF2B5EF4-FFF2-40B4-BE49-F238E27FC236}">
                  <a16:creationId xmlns:a16="http://schemas.microsoft.com/office/drawing/2014/main" id="{48187C10-AD1D-4F99-B54C-E9E5B6B97F7D}"/>
                </a:ext>
              </a:extLst>
            </p:cNvPr>
            <p:cNvCxnSpPr/>
            <p:nvPr/>
          </p:nvCxnSpPr>
          <p:spPr>
            <a:xfrm>
              <a:off x="2292000" y="1016625"/>
              <a:ext cx="2297741" cy="8793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9" name="Straight Connector 758">
              <a:extLst>
                <a:ext uri="{FF2B5EF4-FFF2-40B4-BE49-F238E27FC236}">
                  <a16:creationId xmlns:a16="http://schemas.microsoft.com/office/drawing/2014/main" id="{F0058DB0-455C-4ECB-AADB-84157C2EC9F6}"/>
                </a:ext>
              </a:extLst>
            </p:cNvPr>
            <p:cNvCxnSpPr/>
            <p:nvPr/>
          </p:nvCxnSpPr>
          <p:spPr>
            <a:xfrm>
              <a:off x="2295396" y="1016625"/>
              <a:ext cx="1640604" cy="8793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0" name="Straight Connector 759">
              <a:extLst>
                <a:ext uri="{FF2B5EF4-FFF2-40B4-BE49-F238E27FC236}">
                  <a16:creationId xmlns:a16="http://schemas.microsoft.com/office/drawing/2014/main" id="{42352B50-EBC6-4AE7-BBA1-1416685BB0FA}"/>
                </a:ext>
              </a:extLst>
            </p:cNvPr>
            <p:cNvCxnSpPr/>
            <p:nvPr/>
          </p:nvCxnSpPr>
          <p:spPr>
            <a:xfrm>
              <a:off x="2305065" y="1018158"/>
              <a:ext cx="970935" cy="8777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1" name="Straight Connector 760">
              <a:extLst>
                <a:ext uri="{FF2B5EF4-FFF2-40B4-BE49-F238E27FC236}">
                  <a16:creationId xmlns:a16="http://schemas.microsoft.com/office/drawing/2014/main" id="{FF152157-F8F4-40ED-B255-6B74D47204B3}"/>
                </a:ext>
              </a:extLst>
            </p:cNvPr>
            <p:cNvCxnSpPr/>
            <p:nvPr/>
          </p:nvCxnSpPr>
          <p:spPr>
            <a:xfrm>
              <a:off x="2292000" y="1022732"/>
              <a:ext cx="341493" cy="8670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2" name="Straight Connector 761">
              <a:extLst>
                <a:ext uri="{FF2B5EF4-FFF2-40B4-BE49-F238E27FC236}">
                  <a16:creationId xmlns:a16="http://schemas.microsoft.com/office/drawing/2014/main" id="{560F4CA0-6A95-4EEF-BC17-4C9F51248C0B}"/>
                </a:ext>
              </a:extLst>
            </p:cNvPr>
            <p:cNvCxnSpPr/>
            <p:nvPr/>
          </p:nvCxnSpPr>
          <p:spPr>
            <a:xfrm flipH="1">
              <a:off x="1967979" y="1022732"/>
              <a:ext cx="336022" cy="87322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3" name="Oval 762">
              <a:extLst>
                <a:ext uri="{FF2B5EF4-FFF2-40B4-BE49-F238E27FC236}">
                  <a16:creationId xmlns:a16="http://schemas.microsoft.com/office/drawing/2014/main" id="{16F54764-99FC-4795-9D75-EB694108B4F2}"/>
                </a:ext>
              </a:extLst>
            </p:cNvPr>
            <p:cNvSpPr/>
            <p:nvPr/>
          </p:nvSpPr>
          <p:spPr>
            <a:xfrm>
              <a:off x="1800000" y="1702200"/>
              <a:ext cx="360000" cy="36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AU" sz="3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64" name="Oval 763">
              <a:extLst>
                <a:ext uri="{FF2B5EF4-FFF2-40B4-BE49-F238E27FC236}">
                  <a16:creationId xmlns:a16="http://schemas.microsoft.com/office/drawing/2014/main" id="{37F9DA3A-4A02-4B19-80E4-22D1B610D2D1}"/>
                </a:ext>
              </a:extLst>
            </p:cNvPr>
            <p:cNvSpPr/>
            <p:nvPr/>
          </p:nvSpPr>
          <p:spPr>
            <a:xfrm>
              <a:off x="2124000" y="838200"/>
              <a:ext cx="360000" cy="36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AU" sz="3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65" name="Oval 764">
              <a:extLst>
                <a:ext uri="{FF2B5EF4-FFF2-40B4-BE49-F238E27FC236}">
                  <a16:creationId xmlns:a16="http://schemas.microsoft.com/office/drawing/2014/main" id="{4FB38565-799E-437C-9B3F-D3C49D68433D}"/>
                </a:ext>
              </a:extLst>
            </p:cNvPr>
            <p:cNvSpPr/>
            <p:nvPr/>
          </p:nvSpPr>
          <p:spPr>
            <a:xfrm>
              <a:off x="2772000" y="838200"/>
              <a:ext cx="345467" cy="36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AU" sz="3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66" name="Oval 765">
              <a:extLst>
                <a:ext uri="{FF2B5EF4-FFF2-40B4-BE49-F238E27FC236}">
                  <a16:creationId xmlns:a16="http://schemas.microsoft.com/office/drawing/2014/main" id="{A423630A-2831-4FB7-8DAC-BBFC4F26B649}"/>
                </a:ext>
              </a:extLst>
            </p:cNvPr>
            <p:cNvSpPr/>
            <p:nvPr/>
          </p:nvSpPr>
          <p:spPr>
            <a:xfrm>
              <a:off x="3436021" y="844949"/>
              <a:ext cx="360000" cy="36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AU" sz="3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E44E4DB1-DE40-4059-8CF3-9E8EE59130FB}"/>
                </a:ext>
              </a:extLst>
            </p:cNvPr>
            <p:cNvSpPr/>
            <p:nvPr/>
          </p:nvSpPr>
          <p:spPr>
            <a:xfrm>
              <a:off x="4068000" y="838200"/>
              <a:ext cx="360000" cy="36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AU" sz="3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768" name="Oval 767">
              <a:extLst>
                <a:ext uri="{FF2B5EF4-FFF2-40B4-BE49-F238E27FC236}">
                  <a16:creationId xmlns:a16="http://schemas.microsoft.com/office/drawing/2014/main" id="{A54B7766-D2A1-4CB5-9848-A5DA9FA4BF8D}"/>
                </a:ext>
              </a:extLst>
            </p:cNvPr>
            <p:cNvSpPr/>
            <p:nvPr/>
          </p:nvSpPr>
          <p:spPr>
            <a:xfrm>
              <a:off x="4716000" y="838200"/>
              <a:ext cx="360000" cy="36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AU" sz="3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69" name="Oval 768">
              <a:extLst>
                <a:ext uri="{FF2B5EF4-FFF2-40B4-BE49-F238E27FC236}">
                  <a16:creationId xmlns:a16="http://schemas.microsoft.com/office/drawing/2014/main" id="{9FC8385F-E6AF-4F49-964B-85D062BB02E2}"/>
                </a:ext>
              </a:extLst>
            </p:cNvPr>
            <p:cNvSpPr/>
            <p:nvPr/>
          </p:nvSpPr>
          <p:spPr>
            <a:xfrm>
              <a:off x="5364000" y="838200"/>
              <a:ext cx="360000" cy="36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AU" sz="3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770" name="Oval 769">
              <a:extLst>
                <a:ext uri="{FF2B5EF4-FFF2-40B4-BE49-F238E27FC236}">
                  <a16:creationId xmlns:a16="http://schemas.microsoft.com/office/drawing/2014/main" id="{99E86F80-263E-4FF0-88EF-46CDC5B7859F}"/>
                </a:ext>
              </a:extLst>
            </p:cNvPr>
            <p:cNvSpPr/>
            <p:nvPr/>
          </p:nvSpPr>
          <p:spPr>
            <a:xfrm>
              <a:off x="2448000" y="1702200"/>
              <a:ext cx="360000" cy="36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AU" sz="3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71" name="Oval 770">
              <a:extLst>
                <a:ext uri="{FF2B5EF4-FFF2-40B4-BE49-F238E27FC236}">
                  <a16:creationId xmlns:a16="http://schemas.microsoft.com/office/drawing/2014/main" id="{AD11AE18-E8A1-4654-9AEC-1D34200EB570}"/>
                </a:ext>
              </a:extLst>
            </p:cNvPr>
            <p:cNvSpPr/>
            <p:nvPr/>
          </p:nvSpPr>
          <p:spPr>
            <a:xfrm>
              <a:off x="3096000" y="1702200"/>
              <a:ext cx="360000" cy="36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AU" sz="3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168764E4-1C19-4386-8927-C279AD27CFE4}"/>
                </a:ext>
              </a:extLst>
            </p:cNvPr>
            <p:cNvSpPr/>
            <p:nvPr/>
          </p:nvSpPr>
          <p:spPr>
            <a:xfrm>
              <a:off x="3744000" y="1702200"/>
              <a:ext cx="360000" cy="36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AU" sz="3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1FCFE47A-0786-4AFE-BB5D-4C85A3D6F404}"/>
                </a:ext>
              </a:extLst>
            </p:cNvPr>
            <p:cNvSpPr/>
            <p:nvPr/>
          </p:nvSpPr>
          <p:spPr>
            <a:xfrm>
              <a:off x="4392000" y="1702988"/>
              <a:ext cx="360000" cy="360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AU" sz="3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74" name="Oval 773">
              <a:extLst>
                <a:ext uri="{FF2B5EF4-FFF2-40B4-BE49-F238E27FC236}">
                  <a16:creationId xmlns:a16="http://schemas.microsoft.com/office/drawing/2014/main" id="{D56A1ECB-924A-4B01-8926-4B40C27B7B14}"/>
                </a:ext>
              </a:extLst>
            </p:cNvPr>
            <p:cNvSpPr/>
            <p:nvPr/>
          </p:nvSpPr>
          <p:spPr>
            <a:xfrm>
              <a:off x="5040000" y="1673604"/>
              <a:ext cx="360000" cy="36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AU" sz="3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775" name="Oval 774">
              <a:extLst>
                <a:ext uri="{FF2B5EF4-FFF2-40B4-BE49-F238E27FC236}">
                  <a16:creationId xmlns:a16="http://schemas.microsoft.com/office/drawing/2014/main" id="{A7AB29CE-CD28-49A1-A9C2-5FBEB19FCB01}"/>
                </a:ext>
              </a:extLst>
            </p:cNvPr>
            <p:cNvSpPr/>
            <p:nvPr/>
          </p:nvSpPr>
          <p:spPr>
            <a:xfrm>
              <a:off x="5688000" y="1684435"/>
              <a:ext cx="360000" cy="36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AU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AU" sz="3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sp>
        <p:nvSpPr>
          <p:cNvPr id="777" name="TextBox 18 2 2 2 1 1 2">
            <a:extLst>
              <a:ext uri="{FF2B5EF4-FFF2-40B4-BE49-F238E27FC236}">
                <a16:creationId xmlns:a16="http://schemas.microsoft.com/office/drawing/2014/main" id="{16ECDDD9-3966-4A6B-9CBB-EEF87E006D0D}"/>
              </a:ext>
            </a:extLst>
          </p:cNvPr>
          <p:cNvSpPr txBox="1"/>
          <p:nvPr/>
        </p:nvSpPr>
        <p:spPr>
          <a:xfrm>
            <a:off x="2631672" y="22279825"/>
            <a:ext cx="13346088" cy="61555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A bipartite graph </a:t>
            </a:r>
            <a:r>
              <a:rPr lang="en-US" sz="3400" i="1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G</a:t>
            </a:r>
            <a:r>
              <a:rPr lang="en-US" sz="34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, dark nodes consist of (1,3)-core</a:t>
            </a:r>
          </a:p>
        </p:txBody>
      </p:sp>
      <p:pic>
        <p:nvPicPr>
          <p:cNvPr id="984" name="Picture 983">
            <a:extLst>
              <a:ext uri="{FF2B5EF4-FFF2-40B4-BE49-F238E27FC236}">
                <a16:creationId xmlns:a16="http://schemas.microsoft.com/office/drawing/2014/main" id="{898B627A-1344-4707-9183-301EC39A19C1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1"/>
          <a:stretch>
            <a:fillRect/>
          </a:stretch>
        </p:blipFill>
        <p:spPr>
          <a:xfrm>
            <a:off x="1104484" y="28546800"/>
            <a:ext cx="13078858" cy="1739429"/>
          </a:xfrm>
          <a:prstGeom prst="rect">
            <a:avLst/>
          </a:prstGeom>
        </p:spPr>
      </p:pic>
      <p:grpSp>
        <p:nvGrpSpPr>
          <p:cNvPr id="913" name="Group 912">
            <a:extLst>
              <a:ext uri="{FF2B5EF4-FFF2-40B4-BE49-F238E27FC236}">
                <a16:creationId xmlns:a16="http://schemas.microsoft.com/office/drawing/2014/main" id="{07541139-9C46-48B2-AAC2-B98ABCAC3601}"/>
              </a:ext>
            </a:extLst>
          </p:cNvPr>
          <p:cNvGrpSpPr/>
          <p:nvPr/>
        </p:nvGrpSpPr>
        <p:grpSpPr>
          <a:xfrm>
            <a:off x="698998" y="23271012"/>
            <a:ext cx="14134802" cy="4846958"/>
            <a:chOff x="784482" y="28832730"/>
            <a:chExt cx="14134802" cy="4846958"/>
          </a:xfrm>
        </p:grpSpPr>
        <p:grpSp>
          <p:nvGrpSpPr>
            <p:cNvPr id="910" name="Group 909">
              <a:extLst>
                <a:ext uri="{FF2B5EF4-FFF2-40B4-BE49-F238E27FC236}">
                  <a16:creationId xmlns:a16="http://schemas.microsoft.com/office/drawing/2014/main" id="{660AA795-7BE1-4F54-8F0E-CD01512F4066}"/>
                </a:ext>
              </a:extLst>
            </p:cNvPr>
            <p:cNvGrpSpPr/>
            <p:nvPr/>
          </p:nvGrpSpPr>
          <p:grpSpPr>
            <a:xfrm>
              <a:off x="784482" y="28832730"/>
              <a:ext cx="13412320" cy="3788527"/>
              <a:chOff x="784482" y="26722578"/>
              <a:chExt cx="13412320" cy="3788527"/>
            </a:xfrm>
          </p:grpSpPr>
          <p:cxnSp>
            <p:nvCxnSpPr>
              <p:cNvPr id="778" name="Straight Arrow Connector 777">
                <a:extLst>
                  <a:ext uri="{FF2B5EF4-FFF2-40B4-BE49-F238E27FC236}">
                    <a16:creationId xmlns:a16="http://schemas.microsoft.com/office/drawing/2014/main" id="{0D9573A6-7C5F-41FA-A363-18BD9473A14E}"/>
                  </a:ext>
                </a:extLst>
              </p:cNvPr>
              <p:cNvCxnSpPr>
                <a:stCxn id="788" idx="2"/>
              </p:cNvCxnSpPr>
              <p:nvPr/>
            </p:nvCxnSpPr>
            <p:spPr>
              <a:xfrm>
                <a:off x="5808527" y="27180696"/>
                <a:ext cx="1572834" cy="4385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Arrow Connector 778">
                <a:extLst>
                  <a:ext uri="{FF2B5EF4-FFF2-40B4-BE49-F238E27FC236}">
                    <a16:creationId xmlns:a16="http://schemas.microsoft.com/office/drawing/2014/main" id="{5EF915AA-D460-4A9E-9537-C58E1A5CB038}"/>
                  </a:ext>
                </a:extLst>
              </p:cNvPr>
              <p:cNvCxnSpPr>
                <a:stCxn id="787" idx="2"/>
              </p:cNvCxnSpPr>
              <p:nvPr/>
            </p:nvCxnSpPr>
            <p:spPr>
              <a:xfrm>
                <a:off x="5300138" y="27180696"/>
                <a:ext cx="1218015" cy="4385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Arrow Connector 779">
                <a:extLst>
                  <a:ext uri="{FF2B5EF4-FFF2-40B4-BE49-F238E27FC236}">
                    <a16:creationId xmlns:a16="http://schemas.microsoft.com/office/drawing/2014/main" id="{A61A3AEE-847E-4541-96BE-884FC26817EE}"/>
                  </a:ext>
                </a:extLst>
              </p:cNvPr>
              <p:cNvCxnSpPr>
                <a:stCxn id="786" idx="2"/>
              </p:cNvCxnSpPr>
              <p:nvPr/>
            </p:nvCxnSpPr>
            <p:spPr>
              <a:xfrm>
                <a:off x="4791749" y="27180696"/>
                <a:ext cx="862542" cy="4385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Arrow Connector 780">
                <a:extLst>
                  <a:ext uri="{FF2B5EF4-FFF2-40B4-BE49-F238E27FC236}">
                    <a16:creationId xmlns:a16="http://schemas.microsoft.com/office/drawing/2014/main" id="{571A8CEC-A8C3-4DF9-904B-53BD7025202F}"/>
                  </a:ext>
                </a:extLst>
              </p:cNvPr>
              <p:cNvCxnSpPr>
                <a:stCxn id="785" idx="2"/>
                <a:endCxn id="797" idx="0"/>
              </p:cNvCxnSpPr>
              <p:nvPr/>
            </p:nvCxnSpPr>
            <p:spPr>
              <a:xfrm>
                <a:off x="4283360" y="27180696"/>
                <a:ext cx="280199" cy="47667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2" name="Straight Arrow Connector 781">
                <a:extLst>
                  <a:ext uri="{FF2B5EF4-FFF2-40B4-BE49-F238E27FC236}">
                    <a16:creationId xmlns:a16="http://schemas.microsoft.com/office/drawing/2014/main" id="{5D33EC43-D316-40A7-8C4C-047DFA4FAC1A}"/>
                  </a:ext>
                </a:extLst>
              </p:cNvPr>
              <p:cNvCxnSpPr>
                <a:stCxn id="784" idx="2"/>
                <a:endCxn id="792" idx="0"/>
              </p:cNvCxnSpPr>
              <p:nvPr/>
            </p:nvCxnSpPr>
            <p:spPr>
              <a:xfrm flipH="1">
                <a:off x="2917329" y="27180696"/>
                <a:ext cx="857642" cy="48473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4" name="Rectangle 783">
                <a:extLst>
                  <a:ext uri="{FF2B5EF4-FFF2-40B4-BE49-F238E27FC236}">
                    <a16:creationId xmlns:a16="http://schemas.microsoft.com/office/drawing/2014/main" id="{0FD84143-FE5F-425C-ACA5-FDEB163D1665}"/>
                  </a:ext>
                </a:extLst>
              </p:cNvPr>
              <p:cNvSpPr/>
              <p:nvPr/>
            </p:nvSpPr>
            <p:spPr>
              <a:xfrm>
                <a:off x="3520776" y="26799404"/>
                <a:ext cx="508389" cy="3812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85" name="Rectangle 784">
                <a:extLst>
                  <a:ext uri="{FF2B5EF4-FFF2-40B4-BE49-F238E27FC236}">
                    <a16:creationId xmlns:a16="http://schemas.microsoft.com/office/drawing/2014/main" id="{E384A5A2-1F56-43AD-B40D-AAEE87DEA6C5}"/>
                  </a:ext>
                </a:extLst>
              </p:cNvPr>
              <p:cNvSpPr/>
              <p:nvPr/>
            </p:nvSpPr>
            <p:spPr>
              <a:xfrm>
                <a:off x="4029166" y="26799404"/>
                <a:ext cx="508389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86" name="Rectangle 785">
                <a:extLst>
                  <a:ext uri="{FF2B5EF4-FFF2-40B4-BE49-F238E27FC236}">
                    <a16:creationId xmlns:a16="http://schemas.microsoft.com/office/drawing/2014/main" id="{A84C17AE-3278-4043-B7BB-808569638F34}"/>
                  </a:ext>
                </a:extLst>
              </p:cNvPr>
              <p:cNvSpPr/>
              <p:nvPr/>
            </p:nvSpPr>
            <p:spPr>
              <a:xfrm>
                <a:off x="4537555" y="26799404"/>
                <a:ext cx="508389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87" name="Rectangle 786">
                <a:extLst>
                  <a:ext uri="{FF2B5EF4-FFF2-40B4-BE49-F238E27FC236}">
                    <a16:creationId xmlns:a16="http://schemas.microsoft.com/office/drawing/2014/main" id="{B994E2B9-7950-492F-8DA2-B19F59C77302}"/>
                  </a:ext>
                </a:extLst>
              </p:cNvPr>
              <p:cNvSpPr/>
              <p:nvPr/>
            </p:nvSpPr>
            <p:spPr>
              <a:xfrm>
                <a:off x="5045943" y="26799404"/>
                <a:ext cx="508389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88" name="Rectangle 787">
                <a:extLst>
                  <a:ext uri="{FF2B5EF4-FFF2-40B4-BE49-F238E27FC236}">
                    <a16:creationId xmlns:a16="http://schemas.microsoft.com/office/drawing/2014/main" id="{B362EA85-657D-4238-8FFA-1035F09C0922}"/>
                  </a:ext>
                </a:extLst>
              </p:cNvPr>
              <p:cNvSpPr/>
              <p:nvPr/>
            </p:nvSpPr>
            <p:spPr>
              <a:xfrm>
                <a:off x="5554332" y="26799404"/>
                <a:ext cx="508389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90" name="Rectangle 789">
                <a:extLst>
                  <a:ext uri="{FF2B5EF4-FFF2-40B4-BE49-F238E27FC236}">
                    <a16:creationId xmlns:a16="http://schemas.microsoft.com/office/drawing/2014/main" id="{68D220DB-9550-4346-8B2A-458BE01FC885}"/>
                  </a:ext>
                </a:extLst>
              </p:cNvPr>
              <p:cNvSpPr/>
              <p:nvPr/>
            </p:nvSpPr>
            <p:spPr>
              <a:xfrm>
                <a:off x="1964100" y="27664157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91" name="Rectangle 790">
                <a:extLst>
                  <a:ext uri="{FF2B5EF4-FFF2-40B4-BE49-F238E27FC236}">
                    <a16:creationId xmlns:a16="http://schemas.microsoft.com/office/drawing/2014/main" id="{BA57C7F9-176C-426E-AE2B-F64B244D6C42}"/>
                  </a:ext>
                </a:extLst>
              </p:cNvPr>
              <p:cNvSpPr/>
              <p:nvPr/>
            </p:nvSpPr>
            <p:spPr>
              <a:xfrm>
                <a:off x="2345392" y="27665650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92" name="Rectangle 791">
                <a:extLst>
                  <a:ext uri="{FF2B5EF4-FFF2-40B4-BE49-F238E27FC236}">
                    <a16:creationId xmlns:a16="http://schemas.microsoft.com/office/drawing/2014/main" id="{D1E018F9-2906-422B-A0B8-8B18AEF59122}"/>
                  </a:ext>
                </a:extLst>
              </p:cNvPr>
              <p:cNvSpPr/>
              <p:nvPr/>
            </p:nvSpPr>
            <p:spPr>
              <a:xfrm>
                <a:off x="2726684" y="27665435"/>
                <a:ext cx="381292" cy="3812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93" name="Rectangle 792">
                <a:extLst>
                  <a:ext uri="{FF2B5EF4-FFF2-40B4-BE49-F238E27FC236}">
                    <a16:creationId xmlns:a16="http://schemas.microsoft.com/office/drawing/2014/main" id="{94A2BD73-0CA7-4462-A9AA-44F76FD996D2}"/>
                  </a:ext>
                </a:extLst>
              </p:cNvPr>
              <p:cNvSpPr/>
              <p:nvPr/>
            </p:nvSpPr>
            <p:spPr>
              <a:xfrm>
                <a:off x="3107976" y="27665435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94" name="Rectangle 793">
                <a:extLst>
                  <a:ext uri="{FF2B5EF4-FFF2-40B4-BE49-F238E27FC236}">
                    <a16:creationId xmlns:a16="http://schemas.microsoft.com/office/drawing/2014/main" id="{51307034-C30B-49CD-987D-E374453B2331}"/>
                  </a:ext>
                </a:extLst>
              </p:cNvPr>
              <p:cNvSpPr/>
              <p:nvPr/>
            </p:nvSpPr>
            <p:spPr>
              <a:xfrm>
                <a:off x="3489268" y="27665435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96" name="Rectangle 795">
                <a:extLst>
                  <a:ext uri="{FF2B5EF4-FFF2-40B4-BE49-F238E27FC236}">
                    <a16:creationId xmlns:a16="http://schemas.microsoft.com/office/drawing/2014/main" id="{1A8801FE-F738-45AA-8FC4-27E7FC681D29}"/>
                  </a:ext>
                </a:extLst>
              </p:cNvPr>
              <p:cNvSpPr/>
              <p:nvPr/>
            </p:nvSpPr>
            <p:spPr>
              <a:xfrm>
                <a:off x="3989306" y="27657375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97" name="Rectangle 796">
                <a:extLst>
                  <a:ext uri="{FF2B5EF4-FFF2-40B4-BE49-F238E27FC236}">
                    <a16:creationId xmlns:a16="http://schemas.microsoft.com/office/drawing/2014/main" id="{5E60C74E-B744-4278-ABA8-30AE5AAEE47D}"/>
                  </a:ext>
                </a:extLst>
              </p:cNvPr>
              <p:cNvSpPr/>
              <p:nvPr/>
            </p:nvSpPr>
            <p:spPr>
              <a:xfrm>
                <a:off x="4372912" y="27657375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98" name="Rectangle 797">
                <a:extLst>
                  <a:ext uri="{FF2B5EF4-FFF2-40B4-BE49-F238E27FC236}">
                    <a16:creationId xmlns:a16="http://schemas.microsoft.com/office/drawing/2014/main" id="{513F8B41-6736-4A03-A8FC-B37A59AC0110}"/>
                  </a:ext>
                </a:extLst>
              </p:cNvPr>
              <p:cNvSpPr/>
              <p:nvPr/>
            </p:nvSpPr>
            <p:spPr>
              <a:xfrm>
                <a:off x="4754203" y="27657375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00" name="Rectangle 799">
                <a:extLst>
                  <a:ext uri="{FF2B5EF4-FFF2-40B4-BE49-F238E27FC236}">
                    <a16:creationId xmlns:a16="http://schemas.microsoft.com/office/drawing/2014/main" id="{FBFAE604-E26A-48E6-826A-A9724B41127A}"/>
                  </a:ext>
                </a:extLst>
              </p:cNvPr>
              <p:cNvSpPr/>
              <p:nvPr/>
            </p:nvSpPr>
            <p:spPr>
              <a:xfrm>
                <a:off x="5273555" y="27662928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01" name="Rectangle 800">
                <a:extLst>
                  <a:ext uri="{FF2B5EF4-FFF2-40B4-BE49-F238E27FC236}">
                    <a16:creationId xmlns:a16="http://schemas.microsoft.com/office/drawing/2014/main" id="{E3030E05-97CD-45C7-B01A-E70F6CF9CD3C}"/>
                  </a:ext>
                </a:extLst>
              </p:cNvPr>
              <p:cNvSpPr/>
              <p:nvPr/>
            </p:nvSpPr>
            <p:spPr>
              <a:xfrm>
                <a:off x="5654847" y="27662928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03" name="Rectangle 802">
                <a:extLst>
                  <a:ext uri="{FF2B5EF4-FFF2-40B4-BE49-F238E27FC236}">
                    <a16:creationId xmlns:a16="http://schemas.microsoft.com/office/drawing/2014/main" id="{B06C2B6A-31AB-4545-A0FC-43B37768B523}"/>
                  </a:ext>
                </a:extLst>
              </p:cNvPr>
              <p:cNvSpPr/>
              <p:nvPr/>
            </p:nvSpPr>
            <p:spPr>
              <a:xfrm>
                <a:off x="6136861" y="27641914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04" name="Rectangle 803">
                <a:extLst>
                  <a:ext uri="{FF2B5EF4-FFF2-40B4-BE49-F238E27FC236}">
                    <a16:creationId xmlns:a16="http://schemas.microsoft.com/office/drawing/2014/main" id="{4DAA95A6-ED06-43FA-ACDA-DD92265D3B78}"/>
                  </a:ext>
                </a:extLst>
              </p:cNvPr>
              <p:cNvSpPr/>
              <p:nvPr/>
            </p:nvSpPr>
            <p:spPr>
              <a:xfrm>
                <a:off x="6518152" y="27641914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06" name="Rectangle 805">
                <a:extLst>
                  <a:ext uri="{FF2B5EF4-FFF2-40B4-BE49-F238E27FC236}">
                    <a16:creationId xmlns:a16="http://schemas.microsoft.com/office/drawing/2014/main" id="{F2338C2C-6687-4B09-8897-FA6466334AE1}"/>
                  </a:ext>
                </a:extLst>
              </p:cNvPr>
              <p:cNvSpPr/>
              <p:nvPr/>
            </p:nvSpPr>
            <p:spPr>
              <a:xfrm>
                <a:off x="7000068" y="27641914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07" name="Rectangle 806">
                <a:extLst>
                  <a:ext uri="{FF2B5EF4-FFF2-40B4-BE49-F238E27FC236}">
                    <a16:creationId xmlns:a16="http://schemas.microsoft.com/office/drawing/2014/main" id="{C3533F74-FFD5-4E8C-9B2C-23175829742F}"/>
                  </a:ext>
                </a:extLst>
              </p:cNvPr>
              <p:cNvSpPr/>
              <p:nvPr/>
            </p:nvSpPr>
            <p:spPr>
              <a:xfrm>
                <a:off x="7381557" y="27641914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808" name="Straight Arrow Connector 807">
                <a:extLst>
                  <a:ext uri="{FF2B5EF4-FFF2-40B4-BE49-F238E27FC236}">
                    <a16:creationId xmlns:a16="http://schemas.microsoft.com/office/drawing/2014/main" id="{585C2769-ADDC-4A73-BB80-C9FAE123754A}"/>
                  </a:ext>
                </a:extLst>
              </p:cNvPr>
              <p:cNvCxnSpPr>
                <a:stCxn id="790" idx="2"/>
                <a:endCxn id="835" idx="0"/>
              </p:cNvCxnSpPr>
              <p:nvPr/>
            </p:nvCxnSpPr>
            <p:spPr>
              <a:xfrm flipH="1">
                <a:off x="2070808" y="28045448"/>
                <a:ext cx="83937" cy="44605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9" name="Straight Arrow Connector 808">
                <a:extLst>
                  <a:ext uri="{FF2B5EF4-FFF2-40B4-BE49-F238E27FC236}">
                    <a16:creationId xmlns:a16="http://schemas.microsoft.com/office/drawing/2014/main" id="{4316BF10-402B-47EC-B99E-0C2AD34169B2}"/>
                  </a:ext>
                </a:extLst>
              </p:cNvPr>
              <p:cNvCxnSpPr>
                <a:stCxn id="792" idx="2"/>
                <a:endCxn id="835" idx="0"/>
              </p:cNvCxnSpPr>
              <p:nvPr/>
            </p:nvCxnSpPr>
            <p:spPr>
              <a:xfrm flipH="1">
                <a:off x="2070808" y="28046726"/>
                <a:ext cx="846520" cy="44478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Arrow Connector 809">
                <a:extLst>
                  <a:ext uri="{FF2B5EF4-FFF2-40B4-BE49-F238E27FC236}">
                    <a16:creationId xmlns:a16="http://schemas.microsoft.com/office/drawing/2014/main" id="{00123097-5019-4C65-B3C1-A609E734DC05}"/>
                  </a:ext>
                </a:extLst>
              </p:cNvPr>
              <p:cNvCxnSpPr>
                <a:stCxn id="791" idx="2"/>
                <a:endCxn id="835" idx="0"/>
              </p:cNvCxnSpPr>
              <p:nvPr/>
            </p:nvCxnSpPr>
            <p:spPr>
              <a:xfrm flipH="1">
                <a:off x="2070808" y="28046942"/>
                <a:ext cx="465229" cy="4445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Arrow Connector 810">
                <a:extLst>
                  <a:ext uri="{FF2B5EF4-FFF2-40B4-BE49-F238E27FC236}">
                    <a16:creationId xmlns:a16="http://schemas.microsoft.com/office/drawing/2014/main" id="{41AEE2D2-B634-4071-A354-E831B2B7D868}"/>
                  </a:ext>
                </a:extLst>
              </p:cNvPr>
              <p:cNvCxnSpPr>
                <a:stCxn id="793" idx="2"/>
                <a:endCxn id="836" idx="0"/>
              </p:cNvCxnSpPr>
              <p:nvPr/>
            </p:nvCxnSpPr>
            <p:spPr>
              <a:xfrm flipH="1">
                <a:off x="2738070" y="28046726"/>
                <a:ext cx="560552" cy="4447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Arrow Connector 811">
                <a:extLst>
                  <a:ext uri="{FF2B5EF4-FFF2-40B4-BE49-F238E27FC236}">
                    <a16:creationId xmlns:a16="http://schemas.microsoft.com/office/drawing/2014/main" id="{43E1281E-B4C1-421C-ACD4-583929841076}"/>
                  </a:ext>
                </a:extLst>
              </p:cNvPr>
              <p:cNvCxnSpPr>
                <a:stCxn id="794" idx="2"/>
                <a:endCxn id="836" idx="0"/>
              </p:cNvCxnSpPr>
              <p:nvPr/>
            </p:nvCxnSpPr>
            <p:spPr>
              <a:xfrm flipH="1">
                <a:off x="2738070" y="28046726"/>
                <a:ext cx="941844" cy="4447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Arrow Connector 812">
                <a:extLst>
                  <a:ext uri="{FF2B5EF4-FFF2-40B4-BE49-F238E27FC236}">
                    <a16:creationId xmlns:a16="http://schemas.microsoft.com/office/drawing/2014/main" id="{2F1F6800-849B-4B7C-B4F8-37F0499B9CA1}"/>
                  </a:ext>
                </a:extLst>
              </p:cNvPr>
              <p:cNvCxnSpPr>
                <a:stCxn id="796" idx="2"/>
                <a:endCxn id="837" idx="0"/>
              </p:cNvCxnSpPr>
              <p:nvPr/>
            </p:nvCxnSpPr>
            <p:spPr>
              <a:xfrm flipH="1">
                <a:off x="3405330" y="28038667"/>
                <a:ext cx="774623" cy="45284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Arrow Connector 813">
                <a:extLst>
                  <a:ext uri="{FF2B5EF4-FFF2-40B4-BE49-F238E27FC236}">
                    <a16:creationId xmlns:a16="http://schemas.microsoft.com/office/drawing/2014/main" id="{1C21C85B-8076-404A-AC78-DBACE146BAFB}"/>
                  </a:ext>
                </a:extLst>
              </p:cNvPr>
              <p:cNvCxnSpPr>
                <a:stCxn id="797" idx="2"/>
                <a:endCxn id="838" idx="0"/>
              </p:cNvCxnSpPr>
              <p:nvPr/>
            </p:nvCxnSpPr>
            <p:spPr>
              <a:xfrm flipH="1">
                <a:off x="3977268" y="28038667"/>
                <a:ext cx="586291" cy="45284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5" name="Straight Arrow Connector 814">
                <a:extLst>
                  <a:ext uri="{FF2B5EF4-FFF2-40B4-BE49-F238E27FC236}">
                    <a16:creationId xmlns:a16="http://schemas.microsoft.com/office/drawing/2014/main" id="{51FD6055-B4B7-4EE2-9319-7F29D12FFD93}"/>
                  </a:ext>
                </a:extLst>
              </p:cNvPr>
              <p:cNvCxnSpPr>
                <a:stCxn id="798" idx="2"/>
                <a:endCxn id="839" idx="0"/>
              </p:cNvCxnSpPr>
              <p:nvPr/>
            </p:nvCxnSpPr>
            <p:spPr>
              <a:xfrm flipH="1">
                <a:off x="4644528" y="28038667"/>
                <a:ext cx="300322" cy="45284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6" name="Straight Arrow Connector 815">
                <a:extLst>
                  <a:ext uri="{FF2B5EF4-FFF2-40B4-BE49-F238E27FC236}">
                    <a16:creationId xmlns:a16="http://schemas.microsoft.com/office/drawing/2014/main" id="{36660B0D-E613-4288-8718-13267D969C75}"/>
                  </a:ext>
                </a:extLst>
              </p:cNvPr>
              <p:cNvCxnSpPr>
                <a:stCxn id="800" idx="2"/>
                <a:endCxn id="840" idx="0"/>
              </p:cNvCxnSpPr>
              <p:nvPr/>
            </p:nvCxnSpPr>
            <p:spPr>
              <a:xfrm flipH="1">
                <a:off x="5311789" y="28044220"/>
                <a:ext cx="152412" cy="4445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7" name="Straight Arrow Connector 816">
                <a:extLst>
                  <a:ext uri="{FF2B5EF4-FFF2-40B4-BE49-F238E27FC236}">
                    <a16:creationId xmlns:a16="http://schemas.microsoft.com/office/drawing/2014/main" id="{3AA49E17-57A3-4FCC-A57B-B89D635B06D5}"/>
                  </a:ext>
                </a:extLst>
              </p:cNvPr>
              <p:cNvCxnSpPr>
                <a:stCxn id="801" idx="2"/>
                <a:endCxn id="841" idx="0"/>
              </p:cNvCxnSpPr>
              <p:nvPr/>
            </p:nvCxnSpPr>
            <p:spPr>
              <a:xfrm>
                <a:off x="5845493" y="28044220"/>
                <a:ext cx="133556" cy="4445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8" name="Straight Arrow Connector 817">
                <a:extLst>
                  <a:ext uri="{FF2B5EF4-FFF2-40B4-BE49-F238E27FC236}">
                    <a16:creationId xmlns:a16="http://schemas.microsoft.com/office/drawing/2014/main" id="{63BC3AC2-B030-4874-9707-4713A713C344}"/>
                  </a:ext>
                </a:extLst>
              </p:cNvPr>
              <p:cNvCxnSpPr>
                <a:stCxn id="803" idx="2"/>
                <a:endCxn id="842" idx="0"/>
              </p:cNvCxnSpPr>
              <p:nvPr/>
            </p:nvCxnSpPr>
            <p:spPr>
              <a:xfrm>
                <a:off x="6327507" y="28023207"/>
                <a:ext cx="414125" cy="46552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Arrow Connector 818">
                <a:extLst>
                  <a:ext uri="{FF2B5EF4-FFF2-40B4-BE49-F238E27FC236}">
                    <a16:creationId xmlns:a16="http://schemas.microsoft.com/office/drawing/2014/main" id="{E1EF43F8-8E37-43AB-9B9E-2C55B3241606}"/>
                  </a:ext>
                </a:extLst>
              </p:cNvPr>
              <p:cNvCxnSpPr>
                <a:stCxn id="804" idx="2"/>
                <a:endCxn id="842" idx="0"/>
              </p:cNvCxnSpPr>
              <p:nvPr/>
            </p:nvCxnSpPr>
            <p:spPr>
              <a:xfrm>
                <a:off x="6708799" y="28023207"/>
                <a:ext cx="32833" cy="46552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Arrow Connector 819">
                <a:extLst>
                  <a:ext uri="{FF2B5EF4-FFF2-40B4-BE49-F238E27FC236}">
                    <a16:creationId xmlns:a16="http://schemas.microsoft.com/office/drawing/2014/main" id="{485CC179-84C5-4122-927F-EB37AA84B051}"/>
                  </a:ext>
                </a:extLst>
              </p:cNvPr>
              <p:cNvCxnSpPr>
                <a:stCxn id="806" idx="2"/>
                <a:endCxn id="843" idx="0"/>
              </p:cNvCxnSpPr>
              <p:nvPr/>
            </p:nvCxnSpPr>
            <p:spPr>
              <a:xfrm>
                <a:off x="7190715" y="28023207"/>
                <a:ext cx="313502" cy="46552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Arrow Connector 820">
                <a:extLst>
                  <a:ext uri="{FF2B5EF4-FFF2-40B4-BE49-F238E27FC236}">
                    <a16:creationId xmlns:a16="http://schemas.microsoft.com/office/drawing/2014/main" id="{C2E6C10A-44C4-4BF1-9E95-1E7CE7FD64FB}"/>
                  </a:ext>
                </a:extLst>
              </p:cNvPr>
              <p:cNvCxnSpPr>
                <a:stCxn id="807" idx="2"/>
                <a:endCxn id="843" idx="0"/>
              </p:cNvCxnSpPr>
              <p:nvPr/>
            </p:nvCxnSpPr>
            <p:spPr>
              <a:xfrm flipH="1">
                <a:off x="7504215" y="28023207"/>
                <a:ext cx="67986" cy="46552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2" name="TextBox 821">
                <a:extLst>
                  <a:ext uri="{FF2B5EF4-FFF2-40B4-BE49-F238E27FC236}">
                    <a16:creationId xmlns:a16="http://schemas.microsoft.com/office/drawing/2014/main" id="{A88D9829-B26F-4153-9FCB-CD16089CA34D}"/>
                  </a:ext>
                </a:extLst>
              </p:cNvPr>
              <p:cNvSpPr txBox="1"/>
              <p:nvPr/>
            </p:nvSpPr>
            <p:spPr>
              <a:xfrm>
                <a:off x="809545" y="26722578"/>
                <a:ext cx="10229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FPT</a:t>
                </a:r>
              </a:p>
            </p:txBody>
          </p:sp>
          <p:sp>
            <p:nvSpPr>
              <p:cNvPr id="823" name="TextBox 822">
                <a:extLst>
                  <a:ext uri="{FF2B5EF4-FFF2-40B4-BE49-F238E27FC236}">
                    <a16:creationId xmlns:a16="http://schemas.microsoft.com/office/drawing/2014/main" id="{0ECBC3EC-65AC-4791-A9AC-6FE8566907C0}"/>
                  </a:ext>
                </a:extLst>
              </p:cNvPr>
              <p:cNvSpPr txBox="1"/>
              <p:nvPr/>
            </p:nvSpPr>
            <p:spPr>
              <a:xfrm>
                <a:off x="784482" y="27517686"/>
                <a:ext cx="10152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ctr"/>
                <a:r>
                  <a:rPr lang="en-AU" sz="2300"/>
                  <a:t>SPT</a:t>
                </a:r>
                <a:endParaRPr lang="en-AU" sz="2300" dirty="0"/>
              </a:p>
            </p:txBody>
          </p:sp>
          <p:sp>
            <p:nvSpPr>
              <p:cNvPr id="824" name="TextBox 823">
                <a:extLst>
                  <a:ext uri="{FF2B5EF4-FFF2-40B4-BE49-F238E27FC236}">
                    <a16:creationId xmlns:a16="http://schemas.microsoft.com/office/drawing/2014/main" id="{AE6F0B44-F896-43D6-820F-E66792969E81}"/>
                  </a:ext>
                </a:extLst>
              </p:cNvPr>
              <p:cNvSpPr txBox="1"/>
              <p:nvPr/>
            </p:nvSpPr>
            <p:spPr>
              <a:xfrm>
                <a:off x="828499" y="28494377"/>
                <a:ext cx="97116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ctr"/>
                <a:r>
                  <a:rPr lang="en-AU" sz="2300" dirty="0"/>
                  <a:t>NB</a:t>
                </a:r>
              </a:p>
            </p:txBody>
          </p:sp>
          <p:sp>
            <p:nvSpPr>
              <p:cNvPr id="826" name="Rectangle 825">
                <a:extLst>
                  <a:ext uri="{FF2B5EF4-FFF2-40B4-BE49-F238E27FC236}">
                    <a16:creationId xmlns:a16="http://schemas.microsoft.com/office/drawing/2014/main" id="{771ECE34-3E88-4692-AF5D-47C82AD2BD58}"/>
                  </a:ext>
                </a:extLst>
              </p:cNvPr>
              <p:cNvSpPr/>
              <p:nvPr/>
            </p:nvSpPr>
            <p:spPr>
              <a:xfrm>
                <a:off x="1784840" y="28809250"/>
                <a:ext cx="571938" cy="40247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827" name="Rectangle 826">
                <a:extLst>
                  <a:ext uri="{FF2B5EF4-FFF2-40B4-BE49-F238E27FC236}">
                    <a16:creationId xmlns:a16="http://schemas.microsoft.com/office/drawing/2014/main" id="{114EADC2-4B65-41E2-9DE6-8996F9F8A136}"/>
                  </a:ext>
                </a:extLst>
              </p:cNvPr>
              <p:cNvSpPr/>
              <p:nvPr/>
            </p:nvSpPr>
            <p:spPr>
              <a:xfrm>
                <a:off x="2356778" y="28809250"/>
                <a:ext cx="762583" cy="127097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828" name="Rectangle 827">
                <a:extLst>
                  <a:ext uri="{FF2B5EF4-FFF2-40B4-BE49-F238E27FC236}">
                    <a16:creationId xmlns:a16="http://schemas.microsoft.com/office/drawing/2014/main" id="{1919B7F0-43AD-49B1-8408-87D1E313E08F}"/>
                  </a:ext>
                </a:extLst>
              </p:cNvPr>
              <p:cNvSpPr/>
              <p:nvPr/>
            </p:nvSpPr>
            <p:spPr>
              <a:xfrm>
                <a:off x="3119361" y="28809250"/>
                <a:ext cx="571938" cy="40247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829" name="Rectangle 828">
                <a:extLst>
                  <a:ext uri="{FF2B5EF4-FFF2-40B4-BE49-F238E27FC236}">
                    <a16:creationId xmlns:a16="http://schemas.microsoft.com/office/drawing/2014/main" id="{7639FA6C-61C5-46C8-9E1E-AF7C5963DC4E}"/>
                  </a:ext>
                </a:extLst>
              </p:cNvPr>
              <p:cNvSpPr/>
              <p:nvPr/>
            </p:nvSpPr>
            <p:spPr>
              <a:xfrm>
                <a:off x="3691299" y="28809250"/>
                <a:ext cx="571938" cy="40247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830" name="Rectangle 829">
                <a:extLst>
                  <a:ext uri="{FF2B5EF4-FFF2-40B4-BE49-F238E27FC236}">
                    <a16:creationId xmlns:a16="http://schemas.microsoft.com/office/drawing/2014/main" id="{9859FCCD-5529-449F-9E98-CBDD5EC4D0FF}"/>
                  </a:ext>
                </a:extLst>
              </p:cNvPr>
              <p:cNvSpPr/>
              <p:nvPr/>
            </p:nvSpPr>
            <p:spPr>
              <a:xfrm>
                <a:off x="4263236" y="28806479"/>
                <a:ext cx="762583" cy="87203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AU" sz="2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1" name="Rectangle 830">
                <a:extLst>
                  <a:ext uri="{FF2B5EF4-FFF2-40B4-BE49-F238E27FC236}">
                    <a16:creationId xmlns:a16="http://schemas.microsoft.com/office/drawing/2014/main" id="{0693AF6E-B303-4FF1-AC55-7D4D7368C8B0}"/>
                  </a:ext>
                </a:extLst>
              </p:cNvPr>
              <p:cNvSpPr/>
              <p:nvPr/>
            </p:nvSpPr>
            <p:spPr>
              <a:xfrm>
                <a:off x="5025820" y="28809250"/>
                <a:ext cx="571938" cy="40671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AU" sz="2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2" name="Rectangle 831">
                <a:extLst>
                  <a:ext uri="{FF2B5EF4-FFF2-40B4-BE49-F238E27FC236}">
                    <a16:creationId xmlns:a16="http://schemas.microsoft.com/office/drawing/2014/main" id="{6D0E4CDB-2F3D-4048-BE4B-D35B2A40F07E}"/>
                  </a:ext>
                </a:extLst>
              </p:cNvPr>
              <p:cNvSpPr/>
              <p:nvPr/>
            </p:nvSpPr>
            <p:spPr>
              <a:xfrm>
                <a:off x="5597757" y="28809250"/>
                <a:ext cx="762583" cy="40430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  <a:r>
                  <a:rPr lang="en-US" altLang="zh-CN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AU" sz="2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3" name="Rectangle 832">
                <a:extLst>
                  <a:ext uri="{FF2B5EF4-FFF2-40B4-BE49-F238E27FC236}">
                    <a16:creationId xmlns:a16="http://schemas.microsoft.com/office/drawing/2014/main" id="{269B681A-2034-46E8-BA4F-2755EF733C4A}"/>
                  </a:ext>
                </a:extLst>
              </p:cNvPr>
              <p:cNvSpPr/>
              <p:nvPr/>
            </p:nvSpPr>
            <p:spPr>
              <a:xfrm>
                <a:off x="6360342" y="28809250"/>
                <a:ext cx="762583" cy="40430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  <a:r>
                  <a:rPr lang="en-US" altLang="zh-CN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AU" sz="2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4" name="Rectangle 833">
                <a:extLst>
                  <a:ext uri="{FF2B5EF4-FFF2-40B4-BE49-F238E27FC236}">
                    <a16:creationId xmlns:a16="http://schemas.microsoft.com/office/drawing/2014/main" id="{026F46B7-E8EE-4926-AC67-9373414FFBBC}"/>
                  </a:ext>
                </a:extLst>
              </p:cNvPr>
              <p:cNvSpPr/>
              <p:nvPr/>
            </p:nvSpPr>
            <p:spPr>
              <a:xfrm>
                <a:off x="7121076" y="28809250"/>
                <a:ext cx="762583" cy="40430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</a:t>
                </a:r>
                <a:r>
                  <a:rPr lang="en-US" altLang="zh-CN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AU" sz="2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5" name="Rectangle 50 1">
                <a:extLst>
                  <a:ext uri="{FF2B5EF4-FFF2-40B4-BE49-F238E27FC236}">
                    <a16:creationId xmlns:a16="http://schemas.microsoft.com/office/drawing/2014/main" id="{8CA62B11-9C5C-477E-9FA8-CEF1B11AECC7}"/>
                  </a:ext>
                </a:extLst>
              </p:cNvPr>
              <p:cNvSpPr/>
              <p:nvPr/>
            </p:nvSpPr>
            <p:spPr>
              <a:xfrm>
                <a:off x="1784840" y="28491507"/>
                <a:ext cx="571938" cy="317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(1,3)</a:t>
                </a:r>
                <a:endParaRPr lang="en-AU" sz="23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6" name="Rectangle 58 1">
                <a:extLst>
                  <a:ext uri="{FF2B5EF4-FFF2-40B4-BE49-F238E27FC236}">
                    <a16:creationId xmlns:a16="http://schemas.microsoft.com/office/drawing/2014/main" id="{071F40D6-3644-4357-A1CC-22932E4A3022}"/>
                  </a:ext>
                </a:extLst>
              </p:cNvPr>
              <p:cNvSpPr/>
              <p:nvPr/>
            </p:nvSpPr>
            <p:spPr>
              <a:xfrm>
                <a:off x="2356778" y="28491507"/>
                <a:ext cx="762583" cy="317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(1,5)</a:t>
                </a:r>
                <a:endParaRPr lang="en-AU" sz="23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7" name="Rectangle 50 2">
                <a:extLst>
                  <a:ext uri="{FF2B5EF4-FFF2-40B4-BE49-F238E27FC236}">
                    <a16:creationId xmlns:a16="http://schemas.microsoft.com/office/drawing/2014/main" id="{6CD30F13-40C1-411A-8065-85BD83528A1F}"/>
                  </a:ext>
                </a:extLst>
              </p:cNvPr>
              <p:cNvSpPr/>
              <p:nvPr/>
            </p:nvSpPr>
            <p:spPr>
              <a:xfrm>
                <a:off x="3119361" y="28491507"/>
                <a:ext cx="571938" cy="317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(2,1)</a:t>
                </a:r>
                <a:endParaRPr lang="en-AU" sz="23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8" name="Rectangle 50 3">
                <a:extLst>
                  <a:ext uri="{FF2B5EF4-FFF2-40B4-BE49-F238E27FC236}">
                    <a16:creationId xmlns:a16="http://schemas.microsoft.com/office/drawing/2014/main" id="{704EA35A-6637-4FED-B8C7-B7ADFA509DB4}"/>
                  </a:ext>
                </a:extLst>
              </p:cNvPr>
              <p:cNvSpPr/>
              <p:nvPr/>
            </p:nvSpPr>
            <p:spPr>
              <a:xfrm>
                <a:off x="3691299" y="28491507"/>
                <a:ext cx="571938" cy="317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(2,2)</a:t>
                </a:r>
                <a:endParaRPr lang="en-AU" sz="23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9" name="Rectangle 58 2">
                <a:extLst>
                  <a:ext uri="{FF2B5EF4-FFF2-40B4-BE49-F238E27FC236}">
                    <a16:creationId xmlns:a16="http://schemas.microsoft.com/office/drawing/2014/main" id="{C81F0D9C-71B2-4788-A2CB-30AD184832F6}"/>
                  </a:ext>
                </a:extLst>
              </p:cNvPr>
              <p:cNvSpPr/>
              <p:nvPr/>
            </p:nvSpPr>
            <p:spPr>
              <a:xfrm>
                <a:off x="4263236" y="28491507"/>
                <a:ext cx="762583" cy="317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(2,3)</a:t>
                </a:r>
                <a:endParaRPr lang="en-AU" sz="23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0" name="Rectangle 50 4">
                <a:extLst>
                  <a:ext uri="{FF2B5EF4-FFF2-40B4-BE49-F238E27FC236}">
                    <a16:creationId xmlns:a16="http://schemas.microsoft.com/office/drawing/2014/main" id="{3E5121C5-9E71-407C-A837-3B621051FD7D}"/>
                  </a:ext>
                </a:extLst>
              </p:cNvPr>
              <p:cNvSpPr/>
              <p:nvPr/>
            </p:nvSpPr>
            <p:spPr>
              <a:xfrm>
                <a:off x="5025820" y="28488736"/>
                <a:ext cx="571938" cy="317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(3,1)</a:t>
                </a:r>
                <a:endParaRPr lang="en-AU" sz="23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1" name="Rectangle 58 3">
                <a:extLst>
                  <a:ext uri="{FF2B5EF4-FFF2-40B4-BE49-F238E27FC236}">
                    <a16:creationId xmlns:a16="http://schemas.microsoft.com/office/drawing/2014/main" id="{CD453766-B226-4CB8-A1C1-15B319030760}"/>
                  </a:ext>
                </a:extLst>
              </p:cNvPr>
              <p:cNvSpPr/>
              <p:nvPr/>
            </p:nvSpPr>
            <p:spPr>
              <a:xfrm>
                <a:off x="5597757" y="28488736"/>
                <a:ext cx="762583" cy="317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(3,2)</a:t>
                </a:r>
                <a:endParaRPr lang="en-AU" sz="23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2" name="Rectangle 58 4">
                <a:extLst>
                  <a:ext uri="{FF2B5EF4-FFF2-40B4-BE49-F238E27FC236}">
                    <a16:creationId xmlns:a16="http://schemas.microsoft.com/office/drawing/2014/main" id="{6DDE1DE5-9E30-403E-81A0-D56EF6060729}"/>
                  </a:ext>
                </a:extLst>
              </p:cNvPr>
              <p:cNvSpPr/>
              <p:nvPr/>
            </p:nvSpPr>
            <p:spPr>
              <a:xfrm>
                <a:off x="6360342" y="28488736"/>
                <a:ext cx="762583" cy="317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(4,2)</a:t>
                </a:r>
                <a:endParaRPr lang="en-AU" sz="23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3" name="Rectangle 58 5">
                <a:extLst>
                  <a:ext uri="{FF2B5EF4-FFF2-40B4-BE49-F238E27FC236}">
                    <a16:creationId xmlns:a16="http://schemas.microsoft.com/office/drawing/2014/main" id="{1F304120-C6DE-4F0A-AD19-1D9D3E097A80}"/>
                  </a:ext>
                </a:extLst>
              </p:cNvPr>
              <p:cNvSpPr/>
              <p:nvPr/>
            </p:nvSpPr>
            <p:spPr>
              <a:xfrm>
                <a:off x="7122925" y="28488736"/>
                <a:ext cx="762583" cy="317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(5,2)</a:t>
                </a:r>
                <a:endParaRPr lang="en-AU" sz="23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44" name="Straight Arrow Connector 102">
                <a:extLst>
                  <a:ext uri="{FF2B5EF4-FFF2-40B4-BE49-F238E27FC236}">
                    <a16:creationId xmlns:a16="http://schemas.microsoft.com/office/drawing/2014/main" id="{0197DF65-1427-489B-8536-364B1CBBC825}"/>
                  </a:ext>
                </a:extLst>
              </p:cNvPr>
              <p:cNvCxnSpPr>
                <a:stCxn id="854" idx="2"/>
                <a:endCxn id="865" idx="0"/>
              </p:cNvCxnSpPr>
              <p:nvPr/>
            </p:nvCxnSpPr>
            <p:spPr>
              <a:xfrm>
                <a:off x="12360235" y="27211071"/>
                <a:ext cx="1645922" cy="43084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Arrow Connector 101">
                <a:extLst>
                  <a:ext uri="{FF2B5EF4-FFF2-40B4-BE49-F238E27FC236}">
                    <a16:creationId xmlns:a16="http://schemas.microsoft.com/office/drawing/2014/main" id="{194A0247-FD18-42F1-BFA7-5E9739BB284E}"/>
                  </a:ext>
                </a:extLst>
              </p:cNvPr>
              <p:cNvCxnSpPr>
                <a:stCxn id="853" idx="2"/>
              </p:cNvCxnSpPr>
              <p:nvPr/>
            </p:nvCxnSpPr>
            <p:spPr>
              <a:xfrm>
                <a:off x="11851846" y="27211071"/>
                <a:ext cx="1380740" cy="43177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Arrow Connector 100">
                <a:extLst>
                  <a:ext uri="{FF2B5EF4-FFF2-40B4-BE49-F238E27FC236}">
                    <a16:creationId xmlns:a16="http://schemas.microsoft.com/office/drawing/2014/main" id="{27DA38B0-5DFD-47B2-8C5C-80CE9D831E49}"/>
                  </a:ext>
                </a:extLst>
              </p:cNvPr>
              <p:cNvCxnSpPr>
                <a:stCxn id="852" idx="2"/>
              </p:cNvCxnSpPr>
              <p:nvPr/>
            </p:nvCxnSpPr>
            <p:spPr>
              <a:xfrm>
                <a:off x="11343456" y="27211071"/>
                <a:ext cx="1167363" cy="436571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Arrow Connector 99">
                <a:extLst>
                  <a:ext uri="{FF2B5EF4-FFF2-40B4-BE49-F238E27FC236}">
                    <a16:creationId xmlns:a16="http://schemas.microsoft.com/office/drawing/2014/main" id="{C0FECB90-3A35-4621-8C56-0610542EDD35}"/>
                  </a:ext>
                </a:extLst>
              </p:cNvPr>
              <p:cNvCxnSpPr>
                <a:stCxn id="851" idx="2"/>
                <a:endCxn id="879" idx="0"/>
              </p:cNvCxnSpPr>
              <p:nvPr/>
            </p:nvCxnSpPr>
            <p:spPr>
              <a:xfrm>
                <a:off x="10835067" y="27211071"/>
                <a:ext cx="559672" cy="45308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Arrow Connector 28">
                <a:extLst>
                  <a:ext uri="{FF2B5EF4-FFF2-40B4-BE49-F238E27FC236}">
                    <a16:creationId xmlns:a16="http://schemas.microsoft.com/office/drawing/2014/main" id="{FFCE0A02-8617-4D4F-9F72-F54F4C372F20}"/>
                  </a:ext>
                </a:extLst>
              </p:cNvPr>
              <p:cNvCxnSpPr>
                <a:stCxn id="850" idx="2"/>
                <a:endCxn id="858" idx="0"/>
              </p:cNvCxnSpPr>
              <p:nvPr/>
            </p:nvCxnSpPr>
            <p:spPr>
              <a:xfrm flipH="1">
                <a:off x="9407410" y="27211071"/>
                <a:ext cx="919268" cy="45436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0" name="Rectangle 55">
                <a:extLst>
                  <a:ext uri="{FF2B5EF4-FFF2-40B4-BE49-F238E27FC236}">
                    <a16:creationId xmlns:a16="http://schemas.microsoft.com/office/drawing/2014/main" id="{E7035C36-B18E-4DEE-99D0-E815AEFC6270}"/>
                  </a:ext>
                </a:extLst>
              </p:cNvPr>
              <p:cNvSpPr/>
              <p:nvPr/>
            </p:nvSpPr>
            <p:spPr>
              <a:xfrm>
                <a:off x="10072484" y="26829779"/>
                <a:ext cx="508389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51" name="Rectangle 89">
                <a:extLst>
                  <a:ext uri="{FF2B5EF4-FFF2-40B4-BE49-F238E27FC236}">
                    <a16:creationId xmlns:a16="http://schemas.microsoft.com/office/drawing/2014/main" id="{E93B9C28-0347-46C7-B173-14A95E7B7122}"/>
                  </a:ext>
                </a:extLst>
              </p:cNvPr>
              <p:cNvSpPr/>
              <p:nvPr/>
            </p:nvSpPr>
            <p:spPr>
              <a:xfrm>
                <a:off x="10580873" y="26829779"/>
                <a:ext cx="508389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52" name="Rectangle 90">
                <a:extLst>
                  <a:ext uri="{FF2B5EF4-FFF2-40B4-BE49-F238E27FC236}">
                    <a16:creationId xmlns:a16="http://schemas.microsoft.com/office/drawing/2014/main" id="{69E363D2-9650-48CC-B6F0-2785AD6E6EBF}"/>
                  </a:ext>
                </a:extLst>
              </p:cNvPr>
              <p:cNvSpPr/>
              <p:nvPr/>
            </p:nvSpPr>
            <p:spPr>
              <a:xfrm>
                <a:off x="11089262" y="26829779"/>
                <a:ext cx="508389" cy="3812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53" name="Rectangle 91">
                <a:extLst>
                  <a:ext uri="{FF2B5EF4-FFF2-40B4-BE49-F238E27FC236}">
                    <a16:creationId xmlns:a16="http://schemas.microsoft.com/office/drawing/2014/main" id="{DDCF4168-8B95-473A-843D-011FF016347C}"/>
                  </a:ext>
                </a:extLst>
              </p:cNvPr>
              <p:cNvSpPr/>
              <p:nvPr/>
            </p:nvSpPr>
            <p:spPr>
              <a:xfrm>
                <a:off x="11597650" y="26829779"/>
                <a:ext cx="508389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854" name="Rectangle 92">
                <a:extLst>
                  <a:ext uri="{FF2B5EF4-FFF2-40B4-BE49-F238E27FC236}">
                    <a16:creationId xmlns:a16="http://schemas.microsoft.com/office/drawing/2014/main" id="{4332869A-59A9-445F-814A-FFA203867ADE}"/>
                  </a:ext>
                </a:extLst>
              </p:cNvPr>
              <p:cNvSpPr/>
              <p:nvPr/>
            </p:nvSpPr>
            <p:spPr>
              <a:xfrm>
                <a:off x="12106040" y="26829779"/>
                <a:ext cx="508389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856" name="Rectangle 52 1">
                <a:extLst>
                  <a:ext uri="{FF2B5EF4-FFF2-40B4-BE49-F238E27FC236}">
                    <a16:creationId xmlns:a16="http://schemas.microsoft.com/office/drawing/2014/main" id="{5DF4FC9F-A212-4A87-9398-642306167FCD}"/>
                  </a:ext>
                </a:extLst>
              </p:cNvPr>
              <p:cNvSpPr/>
              <p:nvPr/>
            </p:nvSpPr>
            <p:spPr>
              <a:xfrm>
                <a:off x="8464324" y="27664157"/>
                <a:ext cx="377234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57" name="Rectangle 54 1">
                <a:extLst>
                  <a:ext uri="{FF2B5EF4-FFF2-40B4-BE49-F238E27FC236}">
                    <a16:creationId xmlns:a16="http://schemas.microsoft.com/office/drawing/2014/main" id="{E8E03F4A-8ABD-4845-A5BB-769B4482B06A}"/>
                  </a:ext>
                </a:extLst>
              </p:cNvPr>
              <p:cNvSpPr/>
              <p:nvPr/>
            </p:nvSpPr>
            <p:spPr>
              <a:xfrm>
                <a:off x="8841558" y="27665650"/>
                <a:ext cx="377234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58" name="Rectangle 63 1">
                <a:extLst>
                  <a:ext uri="{FF2B5EF4-FFF2-40B4-BE49-F238E27FC236}">
                    <a16:creationId xmlns:a16="http://schemas.microsoft.com/office/drawing/2014/main" id="{9C55C372-0355-4A39-A4DE-1940D497168D}"/>
                  </a:ext>
                </a:extLst>
              </p:cNvPr>
              <p:cNvSpPr/>
              <p:nvPr/>
            </p:nvSpPr>
            <p:spPr>
              <a:xfrm>
                <a:off x="9218792" y="27665435"/>
                <a:ext cx="377234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59" name="Rectangle 64 1">
                <a:extLst>
                  <a:ext uri="{FF2B5EF4-FFF2-40B4-BE49-F238E27FC236}">
                    <a16:creationId xmlns:a16="http://schemas.microsoft.com/office/drawing/2014/main" id="{47F5D8DC-AD23-4B51-A3C8-C3042270A526}"/>
                  </a:ext>
                </a:extLst>
              </p:cNvPr>
              <p:cNvSpPr/>
              <p:nvPr/>
            </p:nvSpPr>
            <p:spPr>
              <a:xfrm>
                <a:off x="9596027" y="27665435"/>
                <a:ext cx="377234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860" name="Rectangle 65 1">
                <a:extLst>
                  <a:ext uri="{FF2B5EF4-FFF2-40B4-BE49-F238E27FC236}">
                    <a16:creationId xmlns:a16="http://schemas.microsoft.com/office/drawing/2014/main" id="{0A613BAA-9763-4ED9-A3C3-FF12456B3A62}"/>
                  </a:ext>
                </a:extLst>
              </p:cNvPr>
              <p:cNvSpPr/>
              <p:nvPr/>
            </p:nvSpPr>
            <p:spPr>
              <a:xfrm>
                <a:off x="9973261" y="27665435"/>
                <a:ext cx="377234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862" name="Rectangle 72">
                <a:extLst>
                  <a:ext uri="{FF2B5EF4-FFF2-40B4-BE49-F238E27FC236}">
                    <a16:creationId xmlns:a16="http://schemas.microsoft.com/office/drawing/2014/main" id="{7FFB41A3-EC69-459B-B1C1-B6134C3C2001}"/>
                  </a:ext>
                </a:extLst>
              </p:cNvPr>
              <p:cNvSpPr/>
              <p:nvPr/>
            </p:nvSpPr>
            <p:spPr>
              <a:xfrm>
                <a:off x="12424101" y="27657783"/>
                <a:ext cx="381292" cy="3812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63" name="Rectangle 73">
                <a:extLst>
                  <a:ext uri="{FF2B5EF4-FFF2-40B4-BE49-F238E27FC236}">
                    <a16:creationId xmlns:a16="http://schemas.microsoft.com/office/drawing/2014/main" id="{9DBA22A1-A085-464C-BA2A-B4157216528A}"/>
                  </a:ext>
                </a:extLst>
              </p:cNvPr>
              <p:cNvSpPr/>
              <p:nvPr/>
            </p:nvSpPr>
            <p:spPr>
              <a:xfrm>
                <a:off x="12805392" y="27657783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64" name="Rectangle 77">
                <a:extLst>
                  <a:ext uri="{FF2B5EF4-FFF2-40B4-BE49-F238E27FC236}">
                    <a16:creationId xmlns:a16="http://schemas.microsoft.com/office/drawing/2014/main" id="{CFBCA1C1-C579-438F-B656-53B305A28806}"/>
                  </a:ext>
                </a:extLst>
              </p:cNvPr>
              <p:cNvSpPr/>
              <p:nvPr/>
            </p:nvSpPr>
            <p:spPr>
              <a:xfrm>
                <a:off x="13308438" y="27655842"/>
                <a:ext cx="381292" cy="36426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65" name="Rectangle 79">
                <a:extLst>
                  <a:ext uri="{FF2B5EF4-FFF2-40B4-BE49-F238E27FC236}">
                    <a16:creationId xmlns:a16="http://schemas.microsoft.com/office/drawing/2014/main" id="{487278FC-2D9C-4A5C-96D7-362960CAF3CB}"/>
                  </a:ext>
                </a:extLst>
              </p:cNvPr>
              <p:cNvSpPr/>
              <p:nvPr/>
            </p:nvSpPr>
            <p:spPr>
              <a:xfrm>
                <a:off x="13815510" y="27641914"/>
                <a:ext cx="381292" cy="39274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cxnSp>
            <p:nvCxnSpPr>
              <p:cNvPr id="866" name="Straight Arrow Connector 74">
                <a:extLst>
                  <a:ext uri="{FF2B5EF4-FFF2-40B4-BE49-F238E27FC236}">
                    <a16:creationId xmlns:a16="http://schemas.microsoft.com/office/drawing/2014/main" id="{AE174E57-34A8-4D49-B047-49EF28ACEFF0}"/>
                  </a:ext>
                </a:extLst>
              </p:cNvPr>
              <p:cNvCxnSpPr>
                <a:stCxn id="856" idx="2"/>
                <a:endCxn id="891" idx="0"/>
              </p:cNvCxnSpPr>
              <p:nvPr/>
            </p:nvCxnSpPr>
            <p:spPr>
              <a:xfrm>
                <a:off x="8652942" y="28045448"/>
                <a:ext cx="91376" cy="4490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Arrow Connector 75">
                <a:extLst>
                  <a:ext uri="{FF2B5EF4-FFF2-40B4-BE49-F238E27FC236}">
                    <a16:creationId xmlns:a16="http://schemas.microsoft.com/office/drawing/2014/main" id="{6374034E-6241-4BE8-9898-A7138FD47F19}"/>
                  </a:ext>
                </a:extLst>
              </p:cNvPr>
              <p:cNvCxnSpPr>
                <a:stCxn id="858" idx="2"/>
                <a:endCxn id="892" idx="0"/>
              </p:cNvCxnSpPr>
              <p:nvPr/>
            </p:nvCxnSpPr>
            <p:spPr>
              <a:xfrm flipH="1">
                <a:off x="9316256" y="28046726"/>
                <a:ext cx="91156" cy="44780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Arrow Connector 88">
                <a:extLst>
                  <a:ext uri="{FF2B5EF4-FFF2-40B4-BE49-F238E27FC236}">
                    <a16:creationId xmlns:a16="http://schemas.microsoft.com/office/drawing/2014/main" id="{F829A47A-0A62-47A7-B972-11FB37CB6D34}"/>
                  </a:ext>
                </a:extLst>
              </p:cNvPr>
              <p:cNvCxnSpPr>
                <a:stCxn id="857" idx="2"/>
                <a:endCxn id="891" idx="0"/>
              </p:cNvCxnSpPr>
              <p:nvPr/>
            </p:nvCxnSpPr>
            <p:spPr>
              <a:xfrm flipH="1">
                <a:off x="8744318" y="28046942"/>
                <a:ext cx="285857" cy="44758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Arrow Connector 94">
                <a:extLst>
                  <a:ext uri="{FF2B5EF4-FFF2-40B4-BE49-F238E27FC236}">
                    <a16:creationId xmlns:a16="http://schemas.microsoft.com/office/drawing/2014/main" id="{FF6B2CA8-7903-4F47-8F2A-6B407A5C19ED}"/>
                  </a:ext>
                </a:extLst>
              </p:cNvPr>
              <p:cNvCxnSpPr>
                <a:stCxn id="860" idx="2"/>
                <a:endCxn id="900" idx="0"/>
              </p:cNvCxnSpPr>
              <p:nvPr/>
            </p:nvCxnSpPr>
            <p:spPr>
              <a:xfrm flipH="1">
                <a:off x="9983516" y="28046726"/>
                <a:ext cx="178364" cy="44780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Arrow Connector 103">
                <a:extLst>
                  <a:ext uri="{FF2B5EF4-FFF2-40B4-BE49-F238E27FC236}">
                    <a16:creationId xmlns:a16="http://schemas.microsoft.com/office/drawing/2014/main" id="{0C317B06-E491-481F-8311-44B3EF5FF3B7}"/>
                  </a:ext>
                </a:extLst>
              </p:cNvPr>
              <p:cNvCxnSpPr>
                <a:stCxn id="859" idx="2"/>
                <a:endCxn id="900" idx="0"/>
              </p:cNvCxnSpPr>
              <p:nvPr/>
            </p:nvCxnSpPr>
            <p:spPr>
              <a:xfrm>
                <a:off x="9784644" y="28046726"/>
                <a:ext cx="198871" cy="44780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Arrow Connector 104 1">
                <a:extLst>
                  <a:ext uri="{FF2B5EF4-FFF2-40B4-BE49-F238E27FC236}">
                    <a16:creationId xmlns:a16="http://schemas.microsoft.com/office/drawing/2014/main" id="{9F8DC5A4-0EAD-4DEB-A032-FFC51621445E}"/>
                  </a:ext>
                </a:extLst>
              </p:cNvPr>
              <p:cNvCxnSpPr>
                <a:stCxn id="878" idx="2"/>
                <a:endCxn id="893" idx="0"/>
              </p:cNvCxnSpPr>
              <p:nvPr/>
            </p:nvCxnSpPr>
            <p:spPr>
              <a:xfrm flipH="1">
                <a:off x="10650777" y="28045664"/>
                <a:ext cx="362672" cy="44886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Arrow Connector 106">
                <a:extLst>
                  <a:ext uri="{FF2B5EF4-FFF2-40B4-BE49-F238E27FC236}">
                    <a16:creationId xmlns:a16="http://schemas.microsoft.com/office/drawing/2014/main" id="{866566D6-3AF4-4CF1-B680-5D58E8CC9120}"/>
                  </a:ext>
                </a:extLst>
              </p:cNvPr>
              <p:cNvCxnSpPr>
                <a:stCxn id="862" idx="2"/>
                <a:endCxn id="895" idx="0"/>
              </p:cNvCxnSpPr>
              <p:nvPr/>
            </p:nvCxnSpPr>
            <p:spPr>
              <a:xfrm flipH="1">
                <a:off x="11982383" y="28039074"/>
                <a:ext cx="632363" cy="44804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Arrow Connector 109">
                <a:extLst>
                  <a:ext uri="{FF2B5EF4-FFF2-40B4-BE49-F238E27FC236}">
                    <a16:creationId xmlns:a16="http://schemas.microsoft.com/office/drawing/2014/main" id="{479D5154-15EA-4528-B618-AEBB7AE4D773}"/>
                  </a:ext>
                </a:extLst>
              </p:cNvPr>
              <p:cNvCxnSpPr>
                <a:stCxn id="863" idx="2"/>
                <a:endCxn id="896" idx="0"/>
              </p:cNvCxnSpPr>
              <p:nvPr/>
            </p:nvCxnSpPr>
            <p:spPr>
              <a:xfrm flipH="1">
                <a:off x="12652444" y="28039074"/>
                <a:ext cx="343595" cy="44804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Arrow Connector 113">
                <a:extLst>
                  <a:ext uri="{FF2B5EF4-FFF2-40B4-BE49-F238E27FC236}">
                    <a16:creationId xmlns:a16="http://schemas.microsoft.com/office/drawing/2014/main" id="{1282C82A-DDA4-4F1F-A0FE-5EA6C8D63F29}"/>
                  </a:ext>
                </a:extLst>
              </p:cNvPr>
              <p:cNvCxnSpPr>
                <a:stCxn id="864" idx="2"/>
                <a:endCxn id="897" idx="0"/>
              </p:cNvCxnSpPr>
              <p:nvPr/>
            </p:nvCxnSpPr>
            <p:spPr>
              <a:xfrm flipH="1">
                <a:off x="13319086" y="28020105"/>
                <a:ext cx="179998" cy="46701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Arrow Connector 119">
                <a:extLst>
                  <a:ext uri="{FF2B5EF4-FFF2-40B4-BE49-F238E27FC236}">
                    <a16:creationId xmlns:a16="http://schemas.microsoft.com/office/drawing/2014/main" id="{B4C990F7-FACB-450A-A97C-5E83268C351B}"/>
                  </a:ext>
                </a:extLst>
              </p:cNvPr>
              <p:cNvCxnSpPr>
                <a:stCxn id="865" idx="2"/>
                <a:endCxn id="898" idx="0"/>
              </p:cNvCxnSpPr>
              <p:nvPr/>
            </p:nvCxnSpPr>
            <p:spPr>
              <a:xfrm flipH="1">
                <a:off x="13891642" y="28034656"/>
                <a:ext cx="114515" cy="45245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7" name="Rectangle 52 2">
                <a:extLst>
                  <a:ext uri="{FF2B5EF4-FFF2-40B4-BE49-F238E27FC236}">
                    <a16:creationId xmlns:a16="http://schemas.microsoft.com/office/drawing/2014/main" id="{91E2A3B9-3B24-4ED5-993C-05259723070C}"/>
                  </a:ext>
                </a:extLst>
              </p:cNvPr>
              <p:cNvSpPr/>
              <p:nvPr/>
            </p:nvSpPr>
            <p:spPr>
              <a:xfrm>
                <a:off x="10441511" y="27666388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78" name="Rectangle 54 2">
                <a:extLst>
                  <a:ext uri="{FF2B5EF4-FFF2-40B4-BE49-F238E27FC236}">
                    <a16:creationId xmlns:a16="http://schemas.microsoft.com/office/drawing/2014/main" id="{19B599BD-23BC-4CEB-89CF-0CDC07D583B3}"/>
                  </a:ext>
                </a:extLst>
              </p:cNvPr>
              <p:cNvSpPr/>
              <p:nvPr/>
            </p:nvSpPr>
            <p:spPr>
              <a:xfrm>
                <a:off x="10822803" y="27664372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879" name="Rectangle 63 2">
                <a:extLst>
                  <a:ext uri="{FF2B5EF4-FFF2-40B4-BE49-F238E27FC236}">
                    <a16:creationId xmlns:a16="http://schemas.microsoft.com/office/drawing/2014/main" id="{150C7B04-1C26-43F2-8FC7-333F960E5AC6}"/>
                  </a:ext>
                </a:extLst>
              </p:cNvPr>
              <p:cNvSpPr/>
              <p:nvPr/>
            </p:nvSpPr>
            <p:spPr>
              <a:xfrm>
                <a:off x="11204094" y="27664157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880" name="Rectangle 64 2">
                <a:extLst>
                  <a:ext uri="{FF2B5EF4-FFF2-40B4-BE49-F238E27FC236}">
                    <a16:creationId xmlns:a16="http://schemas.microsoft.com/office/drawing/2014/main" id="{F9DDC984-AF89-4EE5-B958-CA7FDBA9E368}"/>
                  </a:ext>
                </a:extLst>
              </p:cNvPr>
              <p:cNvSpPr/>
              <p:nvPr/>
            </p:nvSpPr>
            <p:spPr>
              <a:xfrm>
                <a:off x="11585387" y="27664157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881" name="Rectangle 65 2">
                <a:extLst>
                  <a:ext uri="{FF2B5EF4-FFF2-40B4-BE49-F238E27FC236}">
                    <a16:creationId xmlns:a16="http://schemas.microsoft.com/office/drawing/2014/main" id="{BB66221D-81D3-451F-A8F0-EB0252C775DA}"/>
                  </a:ext>
                </a:extLst>
              </p:cNvPr>
              <p:cNvSpPr/>
              <p:nvPr/>
            </p:nvSpPr>
            <p:spPr>
              <a:xfrm>
                <a:off x="11966679" y="27664157"/>
                <a:ext cx="381292" cy="3812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AU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883" name="Rectangle 47">
                <a:extLst>
                  <a:ext uri="{FF2B5EF4-FFF2-40B4-BE49-F238E27FC236}">
                    <a16:creationId xmlns:a16="http://schemas.microsoft.com/office/drawing/2014/main" id="{144B0A96-80BD-4BF7-A191-A21308B740CD}"/>
                  </a:ext>
                </a:extLst>
              </p:cNvPr>
              <p:cNvSpPr/>
              <p:nvPr/>
            </p:nvSpPr>
            <p:spPr>
              <a:xfrm>
                <a:off x="8458349" y="28812271"/>
                <a:ext cx="571938" cy="40247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884" name="Rectangle 50 5">
                <a:extLst>
                  <a:ext uri="{FF2B5EF4-FFF2-40B4-BE49-F238E27FC236}">
                    <a16:creationId xmlns:a16="http://schemas.microsoft.com/office/drawing/2014/main" id="{542D933A-4369-4C94-A44E-4C2F6E47DE9B}"/>
                  </a:ext>
                </a:extLst>
              </p:cNvPr>
              <p:cNvSpPr/>
              <p:nvPr/>
            </p:nvSpPr>
            <p:spPr>
              <a:xfrm>
                <a:off x="9030287" y="28812271"/>
                <a:ext cx="571938" cy="40247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885" name="Rectangle 51">
                <a:extLst>
                  <a:ext uri="{FF2B5EF4-FFF2-40B4-BE49-F238E27FC236}">
                    <a16:creationId xmlns:a16="http://schemas.microsoft.com/office/drawing/2014/main" id="{29C1B454-3F2E-4DC8-ADB0-D1AF186F4566}"/>
                  </a:ext>
                </a:extLst>
              </p:cNvPr>
              <p:cNvSpPr/>
              <p:nvPr/>
            </p:nvSpPr>
            <p:spPr>
              <a:xfrm>
                <a:off x="10364807" y="28812271"/>
                <a:ext cx="571938" cy="40247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886" name="Rectangle 53">
                <a:extLst>
                  <a:ext uri="{FF2B5EF4-FFF2-40B4-BE49-F238E27FC236}">
                    <a16:creationId xmlns:a16="http://schemas.microsoft.com/office/drawing/2014/main" id="{8625011D-EA06-4E97-9D48-16D8B1125FC9}"/>
                  </a:ext>
                </a:extLst>
              </p:cNvPr>
              <p:cNvSpPr/>
              <p:nvPr/>
            </p:nvSpPr>
            <p:spPr>
              <a:xfrm>
                <a:off x="10936631" y="28813830"/>
                <a:ext cx="762583" cy="126844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algn="ctr"/>
                <a:r>
                  <a:rPr lang="en-AU" altLang="zh-CN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AU" altLang="zh-CN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en-US" altLang="zh-CN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pPr algn="ctr"/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AU" sz="2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7" name="Rectangle 56">
                <a:extLst>
                  <a:ext uri="{FF2B5EF4-FFF2-40B4-BE49-F238E27FC236}">
                    <a16:creationId xmlns:a16="http://schemas.microsoft.com/office/drawing/2014/main" id="{4C520243-DD35-4E9E-A9DB-934CD1FCE941}"/>
                  </a:ext>
                </a:extLst>
              </p:cNvPr>
              <p:cNvSpPr/>
              <p:nvPr/>
            </p:nvSpPr>
            <p:spPr>
              <a:xfrm>
                <a:off x="11699214" y="28814997"/>
                <a:ext cx="571938" cy="4067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AU" sz="2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8" name="Rectangle 57">
                <a:extLst>
                  <a:ext uri="{FF2B5EF4-FFF2-40B4-BE49-F238E27FC236}">
                    <a16:creationId xmlns:a16="http://schemas.microsoft.com/office/drawing/2014/main" id="{DC85B782-91B3-4256-8B39-08FDF86CCD7F}"/>
                  </a:ext>
                </a:extLst>
              </p:cNvPr>
              <p:cNvSpPr/>
              <p:nvPr/>
            </p:nvSpPr>
            <p:spPr>
              <a:xfrm>
                <a:off x="12269286" y="28814997"/>
                <a:ext cx="762583" cy="40430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en-US" altLang="zh-CN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AU" sz="2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9" name="Rectangle 58 6">
                <a:extLst>
                  <a:ext uri="{FF2B5EF4-FFF2-40B4-BE49-F238E27FC236}">
                    <a16:creationId xmlns:a16="http://schemas.microsoft.com/office/drawing/2014/main" id="{6EC0B972-7ABE-46AE-9511-863846AF1623}"/>
                  </a:ext>
                </a:extLst>
              </p:cNvPr>
              <p:cNvSpPr/>
              <p:nvPr/>
            </p:nvSpPr>
            <p:spPr>
              <a:xfrm>
                <a:off x="13033735" y="28814997"/>
                <a:ext cx="571938" cy="4043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AU" sz="2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0" name="Rectangle 112">
                <a:extLst>
                  <a:ext uri="{FF2B5EF4-FFF2-40B4-BE49-F238E27FC236}">
                    <a16:creationId xmlns:a16="http://schemas.microsoft.com/office/drawing/2014/main" id="{478743AF-3299-4C02-80F3-4CC0838153AC}"/>
                  </a:ext>
                </a:extLst>
              </p:cNvPr>
              <p:cNvSpPr/>
              <p:nvPr/>
            </p:nvSpPr>
            <p:spPr>
              <a:xfrm>
                <a:off x="13605672" y="28814997"/>
                <a:ext cx="571938" cy="4043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AU" sz="26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1" name="Rectangle 50 6">
                <a:extLst>
                  <a:ext uri="{FF2B5EF4-FFF2-40B4-BE49-F238E27FC236}">
                    <a16:creationId xmlns:a16="http://schemas.microsoft.com/office/drawing/2014/main" id="{516E65D5-E1B4-4036-A37D-4DF66D710B32}"/>
                  </a:ext>
                </a:extLst>
              </p:cNvPr>
              <p:cNvSpPr/>
              <p:nvPr/>
            </p:nvSpPr>
            <p:spPr>
              <a:xfrm>
                <a:off x="8458349" y="28494529"/>
                <a:ext cx="571938" cy="317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(1,2)</a:t>
                </a:r>
                <a:endParaRPr lang="en-AU" sz="23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2" name="Rectangle 50 7">
                <a:extLst>
                  <a:ext uri="{FF2B5EF4-FFF2-40B4-BE49-F238E27FC236}">
                    <a16:creationId xmlns:a16="http://schemas.microsoft.com/office/drawing/2014/main" id="{ABEDDA72-7848-4A40-BE12-96EC479D3D25}"/>
                  </a:ext>
                </a:extLst>
              </p:cNvPr>
              <p:cNvSpPr/>
              <p:nvPr/>
            </p:nvSpPr>
            <p:spPr>
              <a:xfrm>
                <a:off x="9030287" y="28494529"/>
                <a:ext cx="571938" cy="317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(1,3)</a:t>
                </a:r>
                <a:endParaRPr lang="en-AU" sz="23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3" name="Rectangle 50 8">
                <a:extLst>
                  <a:ext uri="{FF2B5EF4-FFF2-40B4-BE49-F238E27FC236}">
                    <a16:creationId xmlns:a16="http://schemas.microsoft.com/office/drawing/2014/main" id="{A53A9AC3-A8C6-44C4-9920-8A214EB7862C}"/>
                  </a:ext>
                </a:extLst>
              </p:cNvPr>
              <p:cNvSpPr/>
              <p:nvPr/>
            </p:nvSpPr>
            <p:spPr>
              <a:xfrm>
                <a:off x="10364807" y="28494529"/>
                <a:ext cx="571938" cy="317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(2,2)</a:t>
                </a:r>
                <a:endParaRPr lang="en-AU" sz="23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4" name="Rectangle 58 7">
                <a:extLst>
                  <a:ext uri="{FF2B5EF4-FFF2-40B4-BE49-F238E27FC236}">
                    <a16:creationId xmlns:a16="http://schemas.microsoft.com/office/drawing/2014/main" id="{5B692F2C-356A-4D26-8D0D-65A3F59485B8}"/>
                  </a:ext>
                </a:extLst>
              </p:cNvPr>
              <p:cNvSpPr/>
              <p:nvPr/>
            </p:nvSpPr>
            <p:spPr>
              <a:xfrm>
                <a:off x="10936631" y="28488736"/>
                <a:ext cx="762583" cy="317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(2,5)</a:t>
                </a:r>
                <a:endParaRPr lang="en-AU" sz="23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5" name="Rectangle 50 9">
                <a:extLst>
                  <a:ext uri="{FF2B5EF4-FFF2-40B4-BE49-F238E27FC236}">
                    <a16:creationId xmlns:a16="http://schemas.microsoft.com/office/drawing/2014/main" id="{B7F3194F-26C4-4394-8EA5-481D077FBC40}"/>
                  </a:ext>
                </a:extLst>
              </p:cNvPr>
              <p:cNvSpPr/>
              <p:nvPr/>
            </p:nvSpPr>
            <p:spPr>
              <a:xfrm>
                <a:off x="11696414" y="28487115"/>
                <a:ext cx="571938" cy="317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(3,1)</a:t>
                </a:r>
                <a:endParaRPr lang="en-AU" sz="23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6" name="Rectangle 58 8">
                <a:extLst>
                  <a:ext uri="{FF2B5EF4-FFF2-40B4-BE49-F238E27FC236}">
                    <a16:creationId xmlns:a16="http://schemas.microsoft.com/office/drawing/2014/main" id="{54CFC18D-485C-4C12-B9E2-6E02E72A263A}"/>
                  </a:ext>
                </a:extLst>
              </p:cNvPr>
              <p:cNvSpPr/>
              <p:nvPr/>
            </p:nvSpPr>
            <p:spPr>
              <a:xfrm>
                <a:off x="12271152" y="28487115"/>
                <a:ext cx="762583" cy="317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(3,2)</a:t>
                </a:r>
                <a:endParaRPr lang="en-AU" sz="23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7" name="Rectangle 58 9">
                <a:extLst>
                  <a:ext uri="{FF2B5EF4-FFF2-40B4-BE49-F238E27FC236}">
                    <a16:creationId xmlns:a16="http://schemas.microsoft.com/office/drawing/2014/main" id="{2C3EC3B9-5D67-4EC1-8F3C-BC58CD7FDB82}"/>
                  </a:ext>
                </a:extLst>
              </p:cNvPr>
              <p:cNvSpPr/>
              <p:nvPr/>
            </p:nvSpPr>
            <p:spPr>
              <a:xfrm>
                <a:off x="13033117" y="28487115"/>
                <a:ext cx="571938" cy="317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(4,1)</a:t>
                </a:r>
                <a:endParaRPr lang="en-AU" sz="23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8" name="Rectangle 58 10">
                <a:extLst>
                  <a:ext uri="{FF2B5EF4-FFF2-40B4-BE49-F238E27FC236}">
                    <a16:creationId xmlns:a16="http://schemas.microsoft.com/office/drawing/2014/main" id="{0381813C-A899-4C7B-9A6A-E029B4A005C0}"/>
                  </a:ext>
                </a:extLst>
              </p:cNvPr>
              <p:cNvSpPr/>
              <p:nvPr/>
            </p:nvSpPr>
            <p:spPr>
              <a:xfrm>
                <a:off x="13605672" y="28487115"/>
                <a:ext cx="571938" cy="317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(5,</a:t>
                </a:r>
                <a:r>
                  <a:rPr lang="en-US" altLang="zh-CN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AU" sz="23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9" name="Rectangle 49">
                <a:extLst>
                  <a:ext uri="{FF2B5EF4-FFF2-40B4-BE49-F238E27FC236}">
                    <a16:creationId xmlns:a16="http://schemas.microsoft.com/office/drawing/2014/main" id="{F595801E-EDC9-4C77-8B7D-4B8CBF302E9E}"/>
                  </a:ext>
                </a:extLst>
              </p:cNvPr>
              <p:cNvSpPr/>
              <p:nvPr/>
            </p:nvSpPr>
            <p:spPr>
              <a:xfrm>
                <a:off x="9602224" y="28814387"/>
                <a:ext cx="762583" cy="127097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pPr algn="ctr"/>
                <a:r>
                  <a:rPr lang="en-AU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AU" sz="26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900" name="Rectangle 58 11">
                <a:extLst>
                  <a:ext uri="{FF2B5EF4-FFF2-40B4-BE49-F238E27FC236}">
                    <a16:creationId xmlns:a16="http://schemas.microsoft.com/office/drawing/2014/main" id="{BCC2BD4B-F98B-407F-8912-BEEEE828888A}"/>
                  </a:ext>
                </a:extLst>
              </p:cNvPr>
              <p:cNvSpPr/>
              <p:nvPr/>
            </p:nvSpPr>
            <p:spPr>
              <a:xfrm>
                <a:off x="9602224" y="28494529"/>
                <a:ext cx="762583" cy="317743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/>
                <a:r>
                  <a:rPr lang="en-US" sz="23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(1,5)</a:t>
                </a:r>
                <a:endParaRPr lang="en-AU" sz="2300" baseline="-25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01" name="Straight Arrow Connector 104 2">
                <a:extLst>
                  <a:ext uri="{FF2B5EF4-FFF2-40B4-BE49-F238E27FC236}">
                    <a16:creationId xmlns:a16="http://schemas.microsoft.com/office/drawing/2014/main" id="{EC3F4487-1C8F-4C79-A0EB-A164C76B01B1}"/>
                  </a:ext>
                </a:extLst>
              </p:cNvPr>
              <p:cNvCxnSpPr>
                <a:stCxn id="880" idx="2"/>
                <a:endCxn id="894" idx="0"/>
              </p:cNvCxnSpPr>
              <p:nvPr/>
            </p:nvCxnSpPr>
            <p:spPr>
              <a:xfrm flipH="1">
                <a:off x="11317923" y="28045448"/>
                <a:ext cx="458110" cy="44328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Arrow Connector 104 3">
                <a:extLst>
                  <a:ext uri="{FF2B5EF4-FFF2-40B4-BE49-F238E27FC236}">
                    <a16:creationId xmlns:a16="http://schemas.microsoft.com/office/drawing/2014/main" id="{337ACCA4-BF51-4DD9-993C-950103D3BA45}"/>
                  </a:ext>
                </a:extLst>
              </p:cNvPr>
              <p:cNvCxnSpPr>
                <a:stCxn id="881" idx="2"/>
                <a:endCxn id="894" idx="0"/>
              </p:cNvCxnSpPr>
              <p:nvPr/>
            </p:nvCxnSpPr>
            <p:spPr>
              <a:xfrm flipH="1">
                <a:off x="11317923" y="28045448"/>
                <a:ext cx="839401" cy="44328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Arrow Connector 104 4">
                <a:extLst>
                  <a:ext uri="{FF2B5EF4-FFF2-40B4-BE49-F238E27FC236}">
                    <a16:creationId xmlns:a16="http://schemas.microsoft.com/office/drawing/2014/main" id="{956007F9-DDC9-4D01-B807-C2B9DC425437}"/>
                  </a:ext>
                </a:extLst>
              </p:cNvPr>
              <p:cNvCxnSpPr>
                <a:stCxn id="877" idx="2"/>
                <a:endCxn id="893" idx="0"/>
              </p:cNvCxnSpPr>
              <p:nvPr/>
            </p:nvCxnSpPr>
            <p:spPr>
              <a:xfrm>
                <a:off x="10632156" y="28047680"/>
                <a:ext cx="18619" cy="44684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Straight Arrow Connector 104 5">
                <a:extLst>
                  <a:ext uri="{FF2B5EF4-FFF2-40B4-BE49-F238E27FC236}">
                    <a16:creationId xmlns:a16="http://schemas.microsoft.com/office/drawing/2014/main" id="{76D367D3-61E7-40C7-A46A-D727C508A598}"/>
                  </a:ext>
                </a:extLst>
              </p:cNvPr>
              <p:cNvCxnSpPr>
                <a:stCxn id="879" idx="2"/>
                <a:endCxn id="894" idx="0"/>
              </p:cNvCxnSpPr>
              <p:nvPr/>
            </p:nvCxnSpPr>
            <p:spPr>
              <a:xfrm flipH="1">
                <a:off x="11317923" y="28045448"/>
                <a:ext cx="76818" cy="44328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05" name="图片 1">
                <a:extLst>
                  <a:ext uri="{FF2B5EF4-FFF2-40B4-BE49-F238E27FC236}">
                    <a16:creationId xmlns:a16="http://schemas.microsoft.com/office/drawing/2014/main" id="{9D292400-E45F-4B72-AA9D-C8E61272C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58693" y="30080222"/>
                <a:ext cx="418572" cy="430883"/>
              </a:xfrm>
              <a:prstGeom prst="rect">
                <a:avLst/>
              </a:prstGeom>
            </p:spPr>
          </p:pic>
          <p:pic>
            <p:nvPicPr>
              <p:cNvPr id="906" name="图片 5">
                <a:extLst>
                  <a:ext uri="{FF2B5EF4-FFF2-40B4-BE49-F238E27FC236}">
                    <a16:creationId xmlns:a16="http://schemas.microsoft.com/office/drawing/2014/main" id="{4E9F1DB4-9DA1-4480-955F-A4AA3E505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545979" y="30095827"/>
                <a:ext cx="375449" cy="399671"/>
              </a:xfrm>
              <a:prstGeom prst="rect">
                <a:avLst/>
              </a:prstGeom>
            </p:spPr>
          </p:pic>
        </p:grpSp>
        <p:sp>
          <p:nvSpPr>
            <p:cNvPr id="912" name="TextBox 18 2 2 2 1 1 3 1">
              <a:extLst>
                <a:ext uri="{FF2B5EF4-FFF2-40B4-BE49-F238E27FC236}">
                  <a16:creationId xmlns:a16="http://schemas.microsoft.com/office/drawing/2014/main" id="{34379946-A4D1-453C-B668-029C25704B9D}"/>
                </a:ext>
              </a:extLst>
            </p:cNvPr>
            <p:cNvSpPr txBox="1"/>
            <p:nvPr/>
          </p:nvSpPr>
          <p:spPr>
            <a:xfrm>
              <a:off x="993256" y="33064135"/>
              <a:ext cx="13926028" cy="615553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r>
                <a:rPr lang="en-US" sz="3400" dirty="0" err="1"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BiCore</a:t>
              </a:r>
              <a:r>
                <a:rPr lang="en-US" sz="3400" dirty="0"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-Index of </a:t>
              </a:r>
              <a:r>
                <a:rPr lang="en-US" sz="3400" i="1" dirty="0"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G</a:t>
              </a:r>
              <a:r>
                <a:rPr lang="en-US" sz="3400" dirty="0">
                  <a:latin typeface="Times New Roman" panose="02020603050405020304" pitchFamily="18" charset="0"/>
                  <a:ea typeface="Arial Unicode MS" panose="020B0604020202020204" pitchFamily="34" charset="-122"/>
                  <a:cs typeface="Times New Roman" panose="02020603050405020304" pitchFamily="18" charset="0"/>
                </a:rPr>
                <a:t>, dark blocks show the procedure of retrieving (1,3)-core</a:t>
              </a:r>
            </a:p>
          </p:txBody>
        </p:sp>
      </p:grpSp>
      <p:sp>
        <p:nvSpPr>
          <p:cNvPr id="922" name="TextBox 18 2 2 2 1 2">
            <a:extLst>
              <a:ext uri="{FF2B5EF4-FFF2-40B4-BE49-F238E27FC236}">
                <a16:creationId xmlns:a16="http://schemas.microsoft.com/office/drawing/2014/main" id="{14765E02-27CD-4941-A69B-2D4D7B4F0271}"/>
              </a:ext>
            </a:extLst>
          </p:cNvPr>
          <p:cNvSpPr txBox="1"/>
          <p:nvPr/>
        </p:nvSpPr>
        <p:spPr>
          <a:xfrm>
            <a:off x="1161493" y="31040076"/>
            <a:ext cx="11625436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40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2. Efficient Index Construction Algorithm:</a:t>
            </a:r>
          </a:p>
        </p:txBody>
      </p:sp>
      <p:pic>
        <p:nvPicPr>
          <p:cNvPr id="992" name="Picture 991">
            <a:extLst>
              <a:ext uri="{FF2B5EF4-FFF2-40B4-BE49-F238E27FC236}">
                <a16:creationId xmlns:a16="http://schemas.microsoft.com/office/drawing/2014/main" id="{DF85E866-07EB-4419-8CA0-76527BB6768C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/>
          <a:stretch>
            <a:fillRect/>
          </a:stretch>
        </p:blipFill>
        <p:spPr>
          <a:xfrm>
            <a:off x="1095785" y="36970835"/>
            <a:ext cx="13067430" cy="2644571"/>
          </a:xfrm>
          <a:prstGeom prst="rect">
            <a:avLst/>
          </a:prstGeom>
        </p:spPr>
      </p:pic>
      <p:pic>
        <p:nvPicPr>
          <p:cNvPr id="927" name="Picture 926">
            <a:extLst>
              <a:ext uri="{FF2B5EF4-FFF2-40B4-BE49-F238E27FC236}">
                <a16:creationId xmlns:a16="http://schemas.microsoft.com/office/drawing/2014/main" id="{C126AF7A-AA1F-4AE6-BA25-FD330B123374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2165582" y="31954362"/>
            <a:ext cx="11153775" cy="3028950"/>
          </a:xfrm>
          <a:prstGeom prst="rect">
            <a:avLst/>
          </a:prstGeom>
        </p:spPr>
      </p:pic>
      <p:sp>
        <p:nvSpPr>
          <p:cNvPr id="930" name="TextBox 18 2 2 2 1 1 3 2">
            <a:extLst>
              <a:ext uri="{FF2B5EF4-FFF2-40B4-BE49-F238E27FC236}">
                <a16:creationId xmlns:a16="http://schemas.microsoft.com/office/drawing/2014/main" id="{F57B8238-CB00-4084-8314-3443AFD816D6}"/>
              </a:ext>
            </a:extLst>
          </p:cNvPr>
          <p:cNvSpPr txBox="1"/>
          <p:nvPr/>
        </p:nvSpPr>
        <p:spPr>
          <a:xfrm>
            <a:off x="2881244" y="35215854"/>
            <a:ext cx="10067007" cy="113877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Procedure of index construction on </a:t>
            </a:r>
            <a:r>
              <a:rPr lang="en-US" sz="3400" i="1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G</a:t>
            </a:r>
            <a:r>
              <a:rPr lang="en-US" sz="3400" dirty="0"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, dark cells highlight the value updated during each iteration</a:t>
            </a:r>
          </a:p>
        </p:txBody>
      </p:sp>
      <p:pic>
        <p:nvPicPr>
          <p:cNvPr id="990" name="Picture 989">
            <a:extLst>
              <a:ext uri="{FF2B5EF4-FFF2-40B4-BE49-F238E27FC236}">
                <a16:creationId xmlns:a16="http://schemas.microsoft.com/office/drawing/2014/main" id="{590921E2-A1A3-4286-8DDC-663AE5B59D2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1046657" y="40231603"/>
            <a:ext cx="13060577" cy="1286858"/>
          </a:xfrm>
          <a:prstGeom prst="rect">
            <a:avLst/>
          </a:prstGeom>
        </p:spPr>
      </p:pic>
      <p:sp>
        <p:nvSpPr>
          <p:cNvPr id="934" name="TextBox 126 1 2">
            <a:extLst>
              <a:ext uri="{FF2B5EF4-FFF2-40B4-BE49-F238E27FC236}">
                <a16:creationId xmlns:a16="http://schemas.microsoft.com/office/drawing/2014/main" id="{9A836B4B-476D-4835-A797-6C0431279A83}"/>
              </a:ext>
            </a:extLst>
          </p:cNvPr>
          <p:cNvSpPr txBox="1"/>
          <p:nvPr/>
        </p:nvSpPr>
        <p:spPr>
          <a:xfrm>
            <a:off x="15918188" y="17560136"/>
            <a:ext cx="15094546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Query performance on different datasets</a:t>
            </a:r>
          </a:p>
        </p:txBody>
      </p:sp>
      <p:sp>
        <p:nvSpPr>
          <p:cNvPr id="936" name="TextBox 126 1 4">
            <a:extLst>
              <a:ext uri="{FF2B5EF4-FFF2-40B4-BE49-F238E27FC236}">
                <a16:creationId xmlns:a16="http://schemas.microsoft.com/office/drawing/2014/main" id="{22241DE5-4E8B-4FFD-84A2-64D2FF207BD6}"/>
              </a:ext>
            </a:extLst>
          </p:cNvPr>
          <p:cNvSpPr txBox="1"/>
          <p:nvPr/>
        </p:nvSpPr>
        <p:spPr>
          <a:xfrm>
            <a:off x="16154268" y="22501456"/>
            <a:ext cx="15094546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Query time for different </a:t>
            </a:r>
            <a:r>
              <a:rPr lang="fr-FR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𝛼</a:t>
            </a:r>
            <a:r>
              <a:rPr lang="en-US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𝛽</a:t>
            </a:r>
            <a:r>
              <a:rPr lang="en-US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939" name="文本框 68 1">
            <a:extLst>
              <a:ext uri="{FF2B5EF4-FFF2-40B4-BE49-F238E27FC236}">
                <a16:creationId xmlns:a16="http://schemas.microsoft.com/office/drawing/2014/main" id="{674A783C-E98D-4A48-B010-241777798BA0}"/>
              </a:ext>
            </a:extLst>
          </p:cNvPr>
          <p:cNvSpPr txBox="1"/>
          <p:nvPr/>
        </p:nvSpPr>
        <p:spPr>
          <a:xfrm>
            <a:off x="17683848" y="21558747"/>
            <a:ext cx="5882546" cy="430887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algn="ctr" defTabSz="1053754">
              <a:defRPr/>
            </a:pPr>
            <a:r>
              <a:rPr lang="en-US" altLang="zh-CN" sz="2800" b="1" dirty="0">
                <a:solidFill>
                  <a:prstClr val="black"/>
                </a:solidFill>
              </a:rPr>
              <a:t>TREC</a:t>
            </a:r>
          </a:p>
        </p:txBody>
      </p:sp>
      <p:sp>
        <p:nvSpPr>
          <p:cNvPr id="940" name="文本框 68 2">
            <a:extLst>
              <a:ext uri="{FF2B5EF4-FFF2-40B4-BE49-F238E27FC236}">
                <a16:creationId xmlns:a16="http://schemas.microsoft.com/office/drawing/2014/main" id="{F8DA7568-E31F-4FA3-A35D-4F2603E06195}"/>
              </a:ext>
            </a:extLst>
          </p:cNvPr>
          <p:cNvSpPr txBox="1"/>
          <p:nvPr/>
        </p:nvSpPr>
        <p:spPr>
          <a:xfrm>
            <a:off x="19228184" y="21537756"/>
            <a:ext cx="5882546" cy="430887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algn="ctr" defTabSz="1053754">
              <a:defRPr/>
            </a:pPr>
            <a:r>
              <a:rPr lang="en-US" altLang="zh-CN" sz="2800" b="1" dirty="0">
                <a:solidFill>
                  <a:prstClr val="black"/>
                </a:solidFill>
              </a:rPr>
              <a:t>LiveJournal</a:t>
            </a:r>
          </a:p>
        </p:txBody>
      </p:sp>
      <p:sp>
        <p:nvSpPr>
          <p:cNvPr id="941" name="文本框 68 3">
            <a:extLst>
              <a:ext uri="{FF2B5EF4-FFF2-40B4-BE49-F238E27FC236}">
                <a16:creationId xmlns:a16="http://schemas.microsoft.com/office/drawing/2014/main" id="{F2A21541-6767-4A28-97D2-F3CB4DA6E323}"/>
              </a:ext>
            </a:extLst>
          </p:cNvPr>
          <p:cNvSpPr txBox="1"/>
          <p:nvPr/>
        </p:nvSpPr>
        <p:spPr>
          <a:xfrm>
            <a:off x="21264814" y="21548225"/>
            <a:ext cx="5882546" cy="430887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algn="ctr" defTabSz="1053754">
              <a:defRPr/>
            </a:pPr>
            <a:r>
              <a:rPr lang="en-US" altLang="zh-CN" sz="2800" b="1" dirty="0">
                <a:solidFill>
                  <a:prstClr val="black"/>
                </a:solidFill>
              </a:rPr>
              <a:t>Web Trackers</a:t>
            </a:r>
          </a:p>
        </p:txBody>
      </p:sp>
      <p:sp>
        <p:nvSpPr>
          <p:cNvPr id="942" name="文本框 68 4">
            <a:extLst>
              <a:ext uri="{FF2B5EF4-FFF2-40B4-BE49-F238E27FC236}">
                <a16:creationId xmlns:a16="http://schemas.microsoft.com/office/drawing/2014/main" id="{522793E5-F131-4E97-BB5D-59A041A23F09}"/>
              </a:ext>
            </a:extLst>
          </p:cNvPr>
          <p:cNvSpPr txBox="1"/>
          <p:nvPr/>
        </p:nvSpPr>
        <p:spPr>
          <a:xfrm>
            <a:off x="22930871" y="21558747"/>
            <a:ext cx="5882546" cy="430887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algn="ctr" defTabSz="1053754">
              <a:defRPr/>
            </a:pPr>
            <a:r>
              <a:rPr lang="en-US" altLang="zh-CN" sz="2800" b="1" dirty="0">
                <a:solidFill>
                  <a:prstClr val="black"/>
                </a:solidFill>
              </a:rPr>
              <a:t>Orkut</a:t>
            </a:r>
          </a:p>
        </p:txBody>
      </p:sp>
      <p:sp>
        <p:nvSpPr>
          <p:cNvPr id="943" name="文本框 68 5">
            <a:extLst>
              <a:ext uri="{FF2B5EF4-FFF2-40B4-BE49-F238E27FC236}">
                <a16:creationId xmlns:a16="http://schemas.microsoft.com/office/drawing/2014/main" id="{222911C6-423A-4439-B57B-65A3D501E10F}"/>
              </a:ext>
            </a:extLst>
          </p:cNvPr>
          <p:cNvSpPr txBox="1"/>
          <p:nvPr/>
        </p:nvSpPr>
        <p:spPr>
          <a:xfrm>
            <a:off x="24515259" y="21549258"/>
            <a:ext cx="5882546" cy="430887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algn="ctr" defTabSz="1053754">
              <a:defRPr/>
            </a:pPr>
            <a:r>
              <a:rPr lang="en-US" altLang="zh-CN" sz="2800" b="1" dirty="0">
                <a:solidFill>
                  <a:prstClr val="black"/>
                </a:solidFill>
              </a:rPr>
              <a:t>Synthetic-1</a:t>
            </a:r>
          </a:p>
        </p:txBody>
      </p:sp>
      <p:sp>
        <p:nvSpPr>
          <p:cNvPr id="944" name="文本框 68 6">
            <a:extLst>
              <a:ext uri="{FF2B5EF4-FFF2-40B4-BE49-F238E27FC236}">
                <a16:creationId xmlns:a16="http://schemas.microsoft.com/office/drawing/2014/main" id="{2ECF1DDA-E8CA-4050-BC91-E1DCDEAD1452}"/>
              </a:ext>
            </a:extLst>
          </p:cNvPr>
          <p:cNvSpPr txBox="1"/>
          <p:nvPr/>
        </p:nvSpPr>
        <p:spPr>
          <a:xfrm>
            <a:off x="26412989" y="21539955"/>
            <a:ext cx="5882546" cy="430887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algn="ctr" defTabSz="1053754">
              <a:defRPr/>
            </a:pPr>
            <a:r>
              <a:rPr lang="en-US" altLang="zh-CN" sz="2800" b="1" dirty="0">
                <a:solidFill>
                  <a:prstClr val="black"/>
                </a:solidFill>
              </a:rPr>
              <a:t>Synthetic-2</a:t>
            </a:r>
          </a:p>
        </p:txBody>
      </p:sp>
      <p:sp>
        <p:nvSpPr>
          <p:cNvPr id="945" name="文本框 68 7">
            <a:extLst>
              <a:ext uri="{FF2B5EF4-FFF2-40B4-BE49-F238E27FC236}">
                <a16:creationId xmlns:a16="http://schemas.microsoft.com/office/drawing/2014/main" id="{88B8A727-D553-4929-86B0-F3448F9E2E33}"/>
              </a:ext>
            </a:extLst>
          </p:cNvPr>
          <p:cNvSpPr txBox="1"/>
          <p:nvPr/>
        </p:nvSpPr>
        <p:spPr>
          <a:xfrm>
            <a:off x="15318391" y="19919818"/>
            <a:ext cx="5882546" cy="430887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algn="ctr" defTabSz="1053754">
              <a:defRPr/>
            </a:pPr>
            <a:r>
              <a:rPr lang="en-US" altLang="zh-CN" sz="2800" b="1" dirty="0">
                <a:solidFill>
                  <a:prstClr val="black"/>
                </a:solidFill>
              </a:rPr>
              <a:t>Time (s)</a:t>
            </a:r>
          </a:p>
        </p:txBody>
      </p:sp>
      <p:pic>
        <p:nvPicPr>
          <p:cNvPr id="947" name="Picture 946">
            <a:extLst>
              <a:ext uri="{FF2B5EF4-FFF2-40B4-BE49-F238E27FC236}">
                <a16:creationId xmlns:a16="http://schemas.microsoft.com/office/drawing/2014/main" id="{D94E00FC-4E7F-469F-9663-5C3AA218AB12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6197322" y="23668387"/>
            <a:ext cx="12842704" cy="3523710"/>
          </a:xfrm>
          <a:prstGeom prst="rect">
            <a:avLst/>
          </a:prstGeom>
        </p:spPr>
      </p:pic>
      <p:pic>
        <p:nvPicPr>
          <p:cNvPr id="948" name="Picture 947">
            <a:extLst>
              <a:ext uri="{FF2B5EF4-FFF2-40B4-BE49-F238E27FC236}">
                <a16:creationId xmlns:a16="http://schemas.microsoft.com/office/drawing/2014/main" id="{AC5964AF-28AF-44AF-838A-979C0F60A4EA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6104727" y="28306203"/>
            <a:ext cx="13117295" cy="3523710"/>
          </a:xfrm>
          <a:prstGeom prst="rect">
            <a:avLst/>
          </a:prstGeom>
        </p:spPr>
      </p:pic>
      <p:sp>
        <p:nvSpPr>
          <p:cNvPr id="949" name="TextBox 126 1 3">
            <a:extLst>
              <a:ext uri="{FF2B5EF4-FFF2-40B4-BE49-F238E27FC236}">
                <a16:creationId xmlns:a16="http://schemas.microsoft.com/office/drawing/2014/main" id="{B20DF75B-F124-4E2B-8D8A-5E49CA5B35FD}"/>
              </a:ext>
            </a:extLst>
          </p:cNvPr>
          <p:cNvSpPr txBox="1"/>
          <p:nvPr/>
        </p:nvSpPr>
        <p:spPr>
          <a:xfrm>
            <a:off x="16154268" y="33222984"/>
            <a:ext cx="15094546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Index construction time on different datasets</a:t>
            </a:r>
          </a:p>
        </p:txBody>
      </p:sp>
      <p:pic>
        <p:nvPicPr>
          <p:cNvPr id="950" name="Picture 949">
            <a:extLst>
              <a:ext uri="{FF2B5EF4-FFF2-40B4-BE49-F238E27FC236}">
                <a16:creationId xmlns:a16="http://schemas.microsoft.com/office/drawing/2014/main" id="{D35EADF3-7370-4D11-88C2-0537C2BEB9E4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6398077" y="34125188"/>
            <a:ext cx="11972925" cy="2876550"/>
          </a:xfrm>
          <a:prstGeom prst="rect">
            <a:avLst/>
          </a:prstGeom>
        </p:spPr>
      </p:pic>
      <p:sp>
        <p:nvSpPr>
          <p:cNvPr id="951" name="文本框 68 8">
            <a:extLst>
              <a:ext uri="{FF2B5EF4-FFF2-40B4-BE49-F238E27FC236}">
                <a16:creationId xmlns:a16="http://schemas.microsoft.com/office/drawing/2014/main" id="{60033E9A-5790-46A7-A199-00D3E47ABA03}"/>
              </a:ext>
            </a:extLst>
          </p:cNvPr>
          <p:cNvSpPr txBox="1"/>
          <p:nvPr/>
        </p:nvSpPr>
        <p:spPr>
          <a:xfrm>
            <a:off x="17944321" y="27521372"/>
            <a:ext cx="5882546" cy="430887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algn="ctr" defTabSz="1053754">
              <a:defRPr/>
            </a:pPr>
            <a:r>
              <a:rPr lang="en-US" altLang="zh-CN" sz="2800" b="1" dirty="0">
                <a:solidFill>
                  <a:prstClr val="black"/>
                </a:solidFill>
              </a:rPr>
              <a:t>TREC (</a:t>
            </a:r>
            <a:r>
              <a:rPr lang="fr-FR" sz="2800" b="1" dirty="0"/>
              <a:t>𝛽</a:t>
            </a:r>
            <a:r>
              <a:rPr lang="en-US" altLang="zh-CN" sz="2800" b="1" dirty="0">
                <a:solidFill>
                  <a:prstClr val="black"/>
                </a:solidFill>
              </a:rPr>
              <a:t>=400)</a:t>
            </a:r>
          </a:p>
        </p:txBody>
      </p:sp>
      <p:sp>
        <p:nvSpPr>
          <p:cNvPr id="952" name="文本框 68 9">
            <a:extLst>
              <a:ext uri="{FF2B5EF4-FFF2-40B4-BE49-F238E27FC236}">
                <a16:creationId xmlns:a16="http://schemas.microsoft.com/office/drawing/2014/main" id="{51DE0EBE-3747-4C2B-B513-3F1338CCFFCF}"/>
              </a:ext>
            </a:extLst>
          </p:cNvPr>
          <p:cNvSpPr txBox="1"/>
          <p:nvPr/>
        </p:nvSpPr>
        <p:spPr>
          <a:xfrm>
            <a:off x="25110730" y="27521371"/>
            <a:ext cx="5882546" cy="430887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algn="ctr" defTabSz="1053754">
              <a:defRPr/>
            </a:pPr>
            <a:r>
              <a:rPr lang="en-US" altLang="zh-CN" sz="2800" b="1" dirty="0">
                <a:solidFill>
                  <a:prstClr val="black"/>
                </a:solidFill>
              </a:rPr>
              <a:t>Orkut (</a:t>
            </a:r>
            <a:r>
              <a:rPr lang="fr-FR" sz="2800" b="1" dirty="0"/>
              <a:t>𝛽</a:t>
            </a:r>
            <a:r>
              <a:rPr lang="en-US" altLang="zh-CN" sz="2800" b="1" dirty="0">
                <a:solidFill>
                  <a:prstClr val="black"/>
                </a:solidFill>
              </a:rPr>
              <a:t>=400)</a:t>
            </a:r>
          </a:p>
        </p:txBody>
      </p:sp>
      <p:sp>
        <p:nvSpPr>
          <p:cNvPr id="953" name="文本框 68 10">
            <a:extLst>
              <a:ext uri="{FF2B5EF4-FFF2-40B4-BE49-F238E27FC236}">
                <a16:creationId xmlns:a16="http://schemas.microsoft.com/office/drawing/2014/main" id="{0D75097A-2EF4-4735-AA4C-3BBD5409D478}"/>
              </a:ext>
            </a:extLst>
          </p:cNvPr>
          <p:cNvSpPr txBox="1"/>
          <p:nvPr/>
        </p:nvSpPr>
        <p:spPr>
          <a:xfrm>
            <a:off x="18039427" y="32288958"/>
            <a:ext cx="5882546" cy="430887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algn="ctr" defTabSz="1053754">
              <a:defRPr/>
            </a:pPr>
            <a:r>
              <a:rPr lang="en-US" altLang="zh-CN" sz="2800" b="1" dirty="0">
                <a:solidFill>
                  <a:prstClr val="black"/>
                </a:solidFill>
              </a:rPr>
              <a:t>TREC (</a:t>
            </a:r>
            <a:r>
              <a:rPr lang="fr-FR" sz="2800" b="1" dirty="0"/>
              <a:t>𝛼</a:t>
            </a:r>
            <a:r>
              <a:rPr lang="en-US" altLang="zh-CN" sz="2800" b="1" dirty="0">
                <a:solidFill>
                  <a:prstClr val="black"/>
                </a:solidFill>
              </a:rPr>
              <a:t>=400)</a:t>
            </a:r>
          </a:p>
        </p:txBody>
      </p:sp>
      <p:sp>
        <p:nvSpPr>
          <p:cNvPr id="954" name="文本框 68 11">
            <a:extLst>
              <a:ext uri="{FF2B5EF4-FFF2-40B4-BE49-F238E27FC236}">
                <a16:creationId xmlns:a16="http://schemas.microsoft.com/office/drawing/2014/main" id="{DC64A939-737F-4688-BE33-28327D343785}"/>
              </a:ext>
            </a:extLst>
          </p:cNvPr>
          <p:cNvSpPr txBox="1"/>
          <p:nvPr/>
        </p:nvSpPr>
        <p:spPr>
          <a:xfrm>
            <a:off x="25205836" y="32288957"/>
            <a:ext cx="5882546" cy="430887"/>
          </a:xfrm>
          <a:prstGeom prst="rect">
            <a:avLst/>
          </a:prstGeom>
          <a:noFill/>
        </p:spPr>
        <p:txBody>
          <a:bodyPr wrap="square" lIns="0" tIns="0" rIns="0" bIns="0" numCol="2" rtlCol="0">
            <a:spAutoFit/>
          </a:bodyPr>
          <a:lstStyle/>
          <a:p>
            <a:pPr algn="ctr" defTabSz="1053754">
              <a:defRPr/>
            </a:pPr>
            <a:r>
              <a:rPr lang="en-US" altLang="zh-CN" sz="2800" b="1" dirty="0">
                <a:solidFill>
                  <a:prstClr val="black"/>
                </a:solidFill>
              </a:rPr>
              <a:t>Orkut (</a:t>
            </a:r>
            <a:r>
              <a:rPr lang="fr-FR" sz="2800" b="1" dirty="0"/>
              <a:t>𝛼</a:t>
            </a:r>
            <a:r>
              <a:rPr lang="en-US" altLang="zh-CN" sz="2800" b="1" dirty="0">
                <a:solidFill>
                  <a:prstClr val="black"/>
                </a:solidFill>
              </a:rPr>
              <a:t>=400)</a:t>
            </a:r>
          </a:p>
        </p:txBody>
      </p:sp>
      <p:sp>
        <p:nvSpPr>
          <p:cNvPr id="955" name="TextBox 18 2 2 1 1 2">
            <a:extLst>
              <a:ext uri="{FF2B5EF4-FFF2-40B4-BE49-F238E27FC236}">
                <a16:creationId xmlns:a16="http://schemas.microsoft.com/office/drawing/2014/main" id="{0CDA9EF5-8D97-45A9-83F5-777140044164}"/>
              </a:ext>
            </a:extLst>
          </p:cNvPr>
          <p:cNvSpPr txBox="1"/>
          <p:nvPr/>
        </p:nvSpPr>
        <p:spPr>
          <a:xfrm>
            <a:off x="15763266" y="37255003"/>
            <a:ext cx="13707308" cy="7386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altLang="zh-CN" sz="3200" b="1" dirty="0">
                <a:latin typeface="Arial" pitchFamily="34" charset="0"/>
                <a:cs typeface="Arial" pitchFamily="34" charset="0"/>
              </a:rPr>
              <a:t>Analysis of results : </a:t>
            </a:r>
          </a:p>
          <a:p>
            <a:pPr algn="just"/>
            <a:endParaRPr lang="en-US" altLang="zh-CN" sz="1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62" name="Picture 961">
            <a:extLst>
              <a:ext uri="{FF2B5EF4-FFF2-40B4-BE49-F238E27FC236}">
                <a16:creationId xmlns:a16="http://schemas.microsoft.com/office/drawing/2014/main" id="{8EC26BBC-EA43-446C-B28A-4D9EC1CE9193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50"/>
          <a:stretch>
            <a:fillRect/>
          </a:stretch>
        </p:blipFill>
        <p:spPr>
          <a:xfrm>
            <a:off x="15913896" y="38258322"/>
            <a:ext cx="13069718" cy="309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004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3607.799"/>
  <p:tag name="OUTPUTDPI" val="1200"/>
  <p:tag name="LATEXADDIN" val="\documentclass{article}&#10;\usepackage{amsmath}&#10;\usepackage{setspace}&#10;\pagestyle{empty}&#10;\usepackage{helvet}&#10;\renewcommand{\familydefault}{\sfdefault}&#10;\begin{document}&#10;\textbf{Boge Liu$^{1}$, Long Yuan$^{2}$, Lu Qin$^{3}$, Xuemin Lin$^&#10;{1}$, Wenjie Zhang$^{1}$,}&#10;&#10;&#10;\end{document}"/>
  <p:tag name="IGUANATEXSIZE" val="46"/>
  <p:tag name="IGUANATEXCURSOR" val="257"/>
  <p:tag name="TRANSPARENCY" val="True"/>
  <p:tag name="FILENAME" val=""/>
  <p:tag name="INPUTTYPE" val="0"/>
  <p:tag name="LATEXENGINEID" val="0"/>
  <p:tag name="TEMPFOLDER" val="E:\Dropbox\web conf travel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4.9568"/>
  <p:tag name="ORIGINALWIDTH" val="2595.426"/>
  <p:tag name="OUTPUTDPI" val="1200"/>
  <p:tag name="LATEXADDIN" val="\documentclass{article}&#10;\usepackage{amsmath}&#10;\usepackage{setspace}&#10;\pagestyle{empty}&#10;\usepackage{amsmath,amsfonts,amsthm,amssymb}&#10;\usepackage{helvet}&#10;\renewcommand{\familydefault}{\sfdefault}&#10;\newcommand{{\FDA}}{{DA1}}&#10;\newcommand{{\SDA}}{{DA2}}&#10;\newcommand{\real}{\mathbb{R}}&#10;\newcommand{\eps}{\varepsilon}&#10;\newcommand{\norm}[1]  {\| #1 \|}&#10;\newcommand{\coverr}{\textbf{ cova-err}}&#10;\newcommand{\rank}{\mathsf{rank}}&#10;\newcommand{\trace}{\mathsf{trace}}&#10;\newcommand{\diag}{\mathsf{Diag}}&#10;\newcommand{\SVD}{\mathsf{SVD}}&#10;\newcommand{\abs}[1]{| #1 |}&#10;&#10;\begin{document}&#10;\renewcommand\familydefault{cmss}&#10;&#10;\begin{itemize}&#10;\item Optimal Query Processing vs Space Efficient&#10;\item Efficient Index Construction&#10;\end{itemize}&#10;\end{document}"/>
  <p:tag name="IGUANATEXSIZE" val="30"/>
  <p:tag name="IGUANATEXCURSOR" val="600"/>
  <p:tag name="TRANSPARENCY" val="True"/>
  <p:tag name="FILENAME" val=""/>
  <p:tag name="INPUTTYPE" val="0"/>
  <p:tag name="LATEXENGINEID" val="0"/>
  <p:tag name="TEMPFOLDER" val="E: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6.9291"/>
  <p:tag name="ORIGINALWIDTH" val="4302.212"/>
  <p:tag name="OUTPUTDPI" val="1200"/>
  <p:tag name="LATEXADDIN" val="\documentclass{article}&#10;\usepackage{amsmath}&#10;\usepackage{setspace}&#10;\pagestyle{empty}&#10;\usepackage{amsmath,amsfonts,amsthm,amssymb}&#10;\usepackage{helvet}&#10;\renewcommand{\familydefault}{\sfdefault}&#10;\newcommand{{\FDA}}{{DA1}}&#10;\newcommand{{\SDA}}{{DA2}}&#10;\newcommand{\real}{\mathbb{R}}&#10;\newcommand{\eps}{\varepsilon}&#10;\newcommand{\norm}[1]  {\| #1 \|}&#10;\newcommand{\coverr}{\textbf{ cova-err}}&#10;\newcommand{\rank}{\mathsf{rank}}&#10;\newcommand{\trace}{\mathsf{trace}}&#10;\newcommand{\diag}{\mathsf{Diag}}&#10;\newcommand{\SVD}{\mathsf{SVD}}&#10;\newcommand{\abs}[1]{| #1 |}&#10;\newcommand{\stitle}[1]{\vspace{1ex} \noindent{\bf {#1}}}&#10;\newcommand{\abcore}{($\alpha, \beta$)\textrm{-}core }&#10;&#10;&#10;\begin{document}&#10;\renewcommand\familydefault{cmss}&#10;\noindent&#10;\textbf{Problem Statement} We assume that the \abcore queries are \emph{ad hoc} queries (i.e., user's queries cannot be anticipated and optimised for) formulated on a  bipartite graph residing in a single machine. Our object is to design a time-optimal algorithm to process \abcore queries for large bipartite graphs.&#10;\end{document}"/>
  <p:tag name="IGUANATEXSIZE" val="30"/>
  <p:tag name="IGUANATEXCURSOR" val="749"/>
  <p:tag name="TRANSPARENCY" val="True"/>
  <p:tag name="FILENAME" val=""/>
  <p:tag name="INPUTTYPE" val="0"/>
  <p:tag name="LATEXENGINEID" val="0"/>
  <p:tag name="TEMPFOLDER" val="E: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70.6786"/>
  <p:tag name="ORIGINALWIDTH" val="4290.964"/>
  <p:tag name="OUTPUTDPI" val="1200"/>
  <p:tag name="LATEXADDIN" val="\documentclass{article}&#10;\usepackage{amsmath}&#10;\usepackage{setspace}&#10;\pagestyle{empty}&#10;\usepackage{amsmath,amsfonts,amsthm,amssymb}&#10;\usepackage{helvet}&#10;\renewcommand{\familydefault}{\sfdefault}&#10;\newcommand{{\FDA}}{{DA1}}&#10;\newcommand{{\SDA}}{{DA2}}&#10;\newcommand{\real}{\mathbb{R}}&#10;\newcommand{\eps}{\varepsilon}&#10;\newcommand{\norm}[1]  {\| #1 \|}&#10;\newcommand{\coverr}{\textbf{ cova-err}}&#10;\newcommand{\rank}{\mathsf{rank}}&#10;\newcommand{\trace}{\mathsf{trace}}&#10;\newcommand{\diag}{\mathsf{Diag}}&#10;\newcommand{\SVD}{\mathsf{SVD}}&#10;\newcommand{\abs}[1]{| #1 |}&#10;\newcommand{\stitle}[1]{\vspace{1ex} \noindent{\bf {#1}}}&#10;\newcommand{\abcore}{($\alpha, \beta$)\textrm{-}core }&#10;&#10;&#10;\begin{document}&#10;\renewcommand\familydefault{cmss}&#10;\noindent&#10;We prove two things: 1) the number of ($\alpha$, $\beta$) values stored at each node sufficient for&#10;supporting optimal processing (linear time with respect to the result size) of \abcore queries is&#10;bounded the degree of that node,  and 2) the total number of ($\alpha$, $\beta$) values with non-empty \abcore is bounded by $O (m)$.&#10;\end{document}"/>
  <p:tag name="IGUANATEXSIZE" val="30"/>
  <p:tag name="IGUANATEXCURSOR" val="1019"/>
  <p:tag name="TRANSPARENCY" val="True"/>
  <p:tag name="FILENAME" val=""/>
  <p:tag name="INPUTTYPE" val="0"/>
  <p:tag name="LATEXENGINEID" val="0"/>
  <p:tag name="TEMPFOLDER" val="E: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7.6415"/>
  <p:tag name="ORIGINALWIDTH" val="4287.214"/>
  <p:tag name="OUTPUTDPI" val="1200"/>
  <p:tag name="LATEXADDIN" val="\documentclass{article}&#10;\usepackage{amsmath}&#10;\usepackage{setspace}&#10;\pagestyle{empty}&#10;\usepackage{amsmath,amsfonts,amsthm,amssymb}&#10;\usepackage{helvet}&#10;\renewcommand{\familydefault}{\sfdefault}&#10;\newcommand{{\FDA}}{{DA1}}&#10;\newcommand{{\SDA}}{{DA2}}&#10;\newcommand{\real}{\mathbb{R}}&#10;\newcommand{\eps}{\varepsilon}&#10;\newcommand{\norm}[1]  {\| #1 \|}&#10;\newcommand{\coverr}{\textbf{ cova-err}}&#10;\newcommand{\rank}{\mathsf{rank}}&#10;\newcommand{\trace}{\mathsf{trace}}&#10;\newcommand{\diag}{\mathsf{Diag}}&#10;\newcommand{\SVD}{\mathsf{SVD}}&#10;\newcommand{\abs}[1]{| #1 |}&#10;\newcommand{\stitle}[1]{\vspace{1ex} \noindent{\bf {#1}}}&#10;\newcommand{\abcore}{($\alpha, \beta$)\textrm{-}core }&#10;&#10;&#10;\begin{document}&#10;\renewcommand\familydefault{cmss}&#10;\noindent&#10;\abcore has the following monotonic property. If $\alpha' \leq \alpha$ and $\beta' \leq \beta$, then ($\alpha$, $\beta$)-core is a subset of ($\alpha'$, $\beta'$)-core.&#10;Based on this, we develop an effective early-stop condition. Let $\delta$ be the the maximum value such that ($\delta$,$\delta$)-core is nonempty.&#10;We first iterate on $\alpha$ and the iteration ends when $\alpha =\delta$. Then we iterate on $\beta$ till $\beta=\delta$.&#10;The monotonic property can guarantee that we do not miss any non-empty \abcore.&#10;&#10;\end{document}"/>
  <p:tag name="IGUANATEXSIZE" val="30"/>
  <p:tag name="IGUANATEXCURSOR" val="1220"/>
  <p:tag name="TRANSPARENCY" val="True"/>
  <p:tag name="FILENAME" val=""/>
  <p:tag name="INPUTTYPE" val="0"/>
  <p:tag name="LATEXENGINEID" val="0"/>
  <p:tag name="TEMPFOLDER" val="E: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2.1972"/>
  <p:tag name="ORIGINALWIDTH" val="4284.964"/>
  <p:tag name="OUTPUTDPI" val="1200"/>
  <p:tag name="LATEXADDIN" val="\documentclass{article}&#10;\usepackage{amsmath}&#10;\usepackage{setspace}&#10;\pagestyle{empty}&#10;\usepackage{amsmath,amsfonts,amsthm,amssymb}&#10;\usepackage{helvet}&#10;\renewcommand{\familydefault}{\sfdefault}&#10;\newcommand{{\FDA}}{{DA1}}&#10;\newcommand{{\SDA}}{{DA2}}&#10;\newcommand{\real}{\mathbb{R}}&#10;\newcommand{\eps}{\varepsilon}&#10;\newcommand{\norm}[1]  {\| #1 \|}&#10;\newcommand{\coverr}{\textbf{ cova-err}}&#10;\newcommand{\rank}{\mathsf{rank}}&#10;\newcommand{\trace}{\mathsf{trace}}&#10;\newcommand{\diag}{\mathsf{Diag}}&#10;\newcommand{\SVD}{\mathsf{SVD}}&#10;\newcommand{\abs}[1]{| #1 |}&#10;\newcommand{\stitle}[1]{\vspace{1ex} \noindent{\bf {#1}}}&#10;\newcommand{\abcore}{($\alpha, \beta$)\textrm{-}core }&#10;&#10;&#10;\begin{document}&#10;\renewcommand\familydefault{cmss}&#10;\noindent&#10;\textbf{Time complexity.} Our algorithm runs in $O (\delta \times m)$ time&#10;and $\delta$ can be shown bounded by $\sqrt {m}$. It is shown by our experiments that $\delta$ is much smaller than $\sqrt {m}$ in practice.&#10;\end{document}"/>
  <p:tag name="IGUANATEXSIZE" val="30"/>
  <p:tag name="IGUANATEXCURSOR" val="897"/>
  <p:tag name="TRANSPARENCY" val="True"/>
  <p:tag name="FILENAME" val=""/>
  <p:tag name="INPUTTYPE" val="0"/>
  <p:tag name="LATEXENGINEID" val="0"/>
  <p:tag name="TEMPFOLDER" val="E: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6.123"/>
  <p:tag name="ORIGINALWIDTH" val="4287.964"/>
  <p:tag name="OUTPUTDPI" val="1200"/>
  <p:tag name="LATEXADDIN" val="\documentclass{article}&#10;\usepackage{amsmath}&#10;\usepackage{setspace}&#10;\pagestyle{empty}&#10;\usepackage{amsmath,amsfonts,amsthm,amssymb}&#10;\usepackage{helvet}&#10;\renewcommand{\familydefault}{\sfdefault}&#10;\newcommand{{\FDA}}{{DA1}}&#10;\newcommand{{\SDA}}{{DA2}}&#10;\newcommand{\real}{\mathbb{R}}&#10;\newcommand{\eps}{\varepsilon}&#10;\newcommand{\norm}[1]  {\| #1 \|}&#10;\newcommand{\coverr}{\textbf{ cova-err}}&#10;\newcommand{\rank}{\mathsf{rank}}&#10;\newcommand{\trace}{\mathsf{trace}}&#10;\newcommand{\diag}{\mathsf{Diag}}&#10;\newcommand{\SVD}{\mathsf{SVD}}&#10;\newcommand{\abs}[1]{| #1 |}&#10;\newcommand{\umax}{{dmax}_{\scriptscriptstyle{U}}}&#10;\newcommand{\vmax}{{dmax}_{\scriptscriptstyle{V}}}&#10;\newcommand{\stitle}[1]{\vspace{1ex} \noindent{\bf {#1}}}&#10;\newcommand{\abcore}{($\alpha, \beta$)\textrm{-}core }&#10;\newcommand{\nb}{{NB}}&#10;\newcommand{\fat}{{FPT}}&#10;\newcommand{\sat}{{SPT}}&#10;\newcommand{\abcoreiu}{${\mathsf{I}^{U}}$}&#10;\newcommand{\abcoreiv}{${\mathsf{I}^{V}}$}&#10;&#10;\begin{document}&#10;\renewcommand\familydefault{cmss}&#10;\noindent&#10;(1) Since our proposed index-based query algorithm is optimal, it is always the fastest algorithm in all cases and&#10;scalable to very large datasets (e.g. over 1 billion edges).&#10;&#10;\noindent&#10;(2) Our index construction algorithm ComShrDecom is faster than&#10;baseline algorithm BasicDecom on all datasets and achieves over 1000x improvement on average.&#10;Moreover, the parallel version of ComShrDecom with 12 cores can further improve the performance by one order&#10;of magnitude.&#10;&#10;&#10;&#10;&#10;&#10;\end{document}"/>
  <p:tag name="IGUANATEXSIZE" val="30"/>
  <p:tag name="IGUANATEXCURSOR" val="1450"/>
  <p:tag name="TRANSPARENCY" val="True"/>
  <p:tag name="FILENAME" val=""/>
  <p:tag name="INPUTTYPE" val="0"/>
  <p:tag name="LATEXENGINEID" val="0"/>
  <p:tag name="TEMPFOLDER" val="E: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3827.521"/>
  <p:tag name="OUTPUTDPI" val="1200"/>
  <p:tag name="LATEXADDIN" val="\documentclass{article}&#10;\usepackage{amsmath}&#10;\usepackage{setspace}&#10;\pagestyle{empty}&#10;\usepackage{helvet}&#10;\renewcommand{\familydefault}{\sfdefault}&#10;&#10;\begin{document}&#10;\textbf{\emph{$^{1}$UNSW Sydney,\ \ \ $^{2}$Nanjing University of Science and Technology}}&#10;&#10;&#10;\end{document}"/>
  <p:tag name="IGUANATEXSIZE" val="34"/>
  <p:tag name="IGUANATEXCURSOR" val="255"/>
  <p:tag name="TRANSPARENCY" val="True"/>
  <p:tag name="FILENAME" val=""/>
  <p:tag name="INPUTTYPE" val="0"/>
  <p:tag name="LATEXENGINEID" val="0"/>
  <p:tag name="TEMPFOLDER" val="E:\Dropbox\web conf travel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336"/>
  <p:tag name="ORIGINALWIDTH" val="1087.364"/>
  <p:tag name="OUTPUTDPI" val="1200"/>
  <p:tag name="LATEXADDIN" val="\documentclass{article}&#10;\usepackage{amsmath}&#10;\usepackage{setspace}&#10;\pagestyle{empty}&#10;\usepackage{helvet}&#10;\renewcommand{\familydefault}{\sfdefault}&#10;\begin{document}&#10;\textbf{and Jingren Zhou$^{4}$}&#10;&#10;&#10;\end{document}"/>
  <p:tag name="IGUANATEXSIZE" val="46"/>
  <p:tag name="IGUANATEXCURSOR" val="192"/>
  <p:tag name="TRANSPARENCY" val="True"/>
  <p:tag name="FILENAME" val=""/>
  <p:tag name="INPUTTYPE" val="0"/>
  <p:tag name="LATEXENGINEID" val="0"/>
  <p:tag name="TEMPFOLDER" val="E:\Dropbox\web conf travel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1.2336"/>
  <p:tag name="ORIGINALWIDTH" val="3070.866"/>
  <p:tag name="OUTPUTDPI" val="1200"/>
  <p:tag name="LATEXADDIN" val="\documentclass{article}&#10;\usepackage{amsmath}&#10;\usepackage{setspace}&#10;\pagestyle{empty}&#10;\usepackage{helvet}&#10;\renewcommand{\familydefault}{\sfdefault}&#10;&#10;\begin{document}&#10;\textbf{\emph{$^{3}$University of Technology, Sydney,\ \ \ $^{4}$Alibaba Group}}&#10;&#10;&#10;\end{document}"/>
  <p:tag name="IGUANATEXSIZE" val="34"/>
  <p:tag name="IGUANATEXCURSOR" val="243"/>
  <p:tag name="TRANSPARENCY" val="True"/>
  <p:tag name="FILENAME" val=""/>
  <p:tag name="INPUTTYPE" val="0"/>
  <p:tag name="LATEXENGINEID" val="0"/>
  <p:tag name="TEMPFOLDER" val="E:\Dropbox\web conf travel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2351"/>
  <p:tag name="ORIGINALWIDTH" val="1964.004"/>
  <p:tag name="OUTPUTDPI" val="1200"/>
  <p:tag name="LATEXADDIN" val="\documentclass{article}&#10;\usepackage{amsmath}&#10;\usepackage{setspace}&#10;\pagestyle{empty}&#10;\usepackage{amsmath,amsfonts,amsthm,amssymb}&#10;\usepackage{helvet}&#10;\renewcommand{\familydefault}{\sfdefault}&#10;\newcommand{{\FDA}}{{DA1}}&#10;\newcommand{{\SDA}}{{DA2}}&#10;\newcommand{\real}{\mathbb{R}}&#10;\newcommand{\eps}{\varepsilon}&#10;\newcommand{\norm}[1]  {\| #1 \|}&#10;\newcommand{\coverr}{\textbf{ cova-err}}&#10;\newcommand{\rank}{\mathsf{rank}}&#10;\newcommand{\trace}{\mathsf{trace}}&#10;\newcommand{\diag}{\mathsf{Diag}}&#10;\newcommand{\SVD}{\mathsf{SVD}}&#10;\newcommand{\abs}[1]{| #1 |}&#10;&#10;\begin{document}&#10;\renewcommand\familydefault{cmss}&#10;&#10;\noindent&#10;\textbf{Efficient  ($\alpha$, $\beta$)-core Computation:}&#10;\end{document}"/>
  <p:tag name="IGUANATEXSIZE" val="85"/>
  <p:tag name="IGUANATEXCURSOR" val="667"/>
  <p:tag name="TRANSPARENCY" val="True"/>
  <p:tag name="FILENAME" val=""/>
  <p:tag name="INPUTTYPE" val="0"/>
  <p:tag name="LATEXENGINEID" val="0"/>
  <p:tag name="TEMPFOLDER" val="E:\Dropbox\web conf travel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.7353"/>
  <p:tag name="ORIGINALWIDTH" val="1505.062"/>
  <p:tag name="OUTPUTDPI" val="1200"/>
  <p:tag name="LATEXADDIN" val="\documentclass{article}&#10;\usepackage{amsmath}&#10;\usepackage{setspace}&#10;\pagestyle{empty}&#10;\usepackage{amsmath,amsfonts,amsthm,amssymb}&#10;\usepackage{helvet}&#10;\renewcommand{\familydefault}{\sfdefault}&#10;\newcommand{{\FDA}}{{DA1}}&#10;\newcommand{{\SDA}}{{DA2}}&#10;\newcommand{\real}{\mathbb{R}}&#10;\newcommand{\eps}{\varepsilon}&#10;\newcommand{\norm}[1]  {\| #1 \|}&#10;\newcommand{\coverr}{\textbf{ cova-err}}&#10;\newcommand{\rank}{\mathsf{rank}}&#10;\newcommand{\trace}{\mathsf{trace}}&#10;\newcommand{\diag}{\mathsf{Diag}}&#10;\newcommand{\SVD}{\mathsf{SVD}}&#10;\newcommand{\abs}[1]{| #1 |}&#10;&#10;\begin{document}&#10;\renewcommand\familydefault{cmss}&#10;&#10;\noindent&#10;\textbf{an Index-based Approach}&#10;\end{document}"/>
  <p:tag name="IGUANATEXSIZE" val="85"/>
  <p:tag name="IGUANATEXCURSOR" val="619"/>
  <p:tag name="TRANSPARENCY" val="True"/>
  <p:tag name="FILENAME" val=""/>
  <p:tag name="INPUTTYPE" val="0"/>
  <p:tag name="LATEXENGINEID" val="0"/>
  <p:tag name="TEMPFOLDER" val="E:\Dropbox\web conf travel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3905"/>
  <p:tag name="ORIGINALWIDTH" val="2135.733"/>
  <p:tag name="OUTPUTDPI" val="1200"/>
  <p:tag name="LATEXADDIN" val="\documentclass{article}&#10;\usepackage{amsmath}&#10;\pagestyle{empty}&#10;\begin{document}&#10;\newcommand{\stitle}[1]{\vspace{1ex} \noindent{\bf {#1}}}&#10;\newcommand{\abcore}{($\alpha, \beta$)\textrm{-}core }&#10;&#10;\textbf{Part of a customer-movie network}&#10;&#10;&#10;&#10;\end{document}"/>
  <p:tag name="IGUANATEXSIZE" val="20"/>
  <p:tag name="IGUANATEXCURSOR" val="234"/>
  <p:tag name="TRANSPARENCY" val="True"/>
  <p:tag name="FILENAME" val=""/>
  <p:tag name="INPUTTYPE" val="0"/>
  <p:tag name="LATEXENGINEID" val="0"/>
  <p:tag name="TEMPFOLDER" val="E: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94.4507"/>
  <p:tag name="ORIGINALWIDTH" val="4286.464"/>
  <p:tag name="OUTPUTDPI" val="1200"/>
  <p:tag name="LATEXADDIN" val="\documentclass{article}&#10;\usepackage{amsmath}&#10;\usepackage{setspace}&#10;\pagestyle{empty}&#10;\usepackage{amsmath,amsfonts,amsthm,amssymb}&#10;\usepackage{helvet}&#10;\renewcommand{\familydefault}{\sfdefault}&#10;\newcommand{{\FDA}}{{DA1}}&#10;\newcommand{{\SDA}}{{DA2}}&#10;\newcommand{\real}{\mathbb{R}}&#10;\newcommand{\eps}{\varepsilon}&#10;\newcommand{\norm}[1]  {\| #1 \|}&#10;\newcommand{\coverr}{\textbf{ cova-err}}&#10;\newcommand{\rank}{\mathsf{rank}}&#10;\newcommand{\trace}{\mathsf{trace}}&#10;\newcommand{\diag}{\mathsf{Diag}}&#10;\newcommand{\SVD}{\mathsf{SVD}}&#10;\newcommand{\abs}[1]{| #1 |}&#10;\newcommand{\stitle}[1]{\vspace{1ex} \noindent{\bf {#1}}}&#10;\newcommand{\abcore}{($\alpha, \beta$)\textrm{-}core }&#10;&#10;&#10;\begin{document}&#10;\renewcommand\familydefault{cmss}&#10;\noindent&#10;\textbf{Bipartite Graph.} A bipartite graph $G = (U \cup V, E)$ is a graph consisting of two disjoint sets of nodes $U$ and $V$ such that every edge from $E \subseteq U \times V$ connects one node of $U$ and one node of $V$.&#10;&#10;&#10;\end{document}"/>
  <p:tag name="IGUANATEXSIZE" val="30"/>
  <p:tag name="IGUANATEXCURSOR" val="723"/>
  <p:tag name="TRANSPARENCY" val="True"/>
  <p:tag name="FILENAME" val=""/>
  <p:tag name="INPUTTYPE" val="0"/>
  <p:tag name="LATEXENGINEID" val="0"/>
  <p:tag name="TEMPFOLDER" val="E: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7.6791"/>
  <p:tag name="ORIGINALWIDTH" val="4285.714"/>
  <p:tag name="OUTPUTDPI" val="1200"/>
  <p:tag name="LATEXADDIN" val="\documentclass{article}&#10;\usepackage{amsmath}&#10;\usepackage{setspace}&#10;\pagestyle{empty}&#10;\usepackage{amsmath,amsfonts,amsthm,amssymb}&#10;\usepackage{helvet}&#10;\renewcommand{\familydefault}{\sfdefault}&#10;\newcommand{{\FDA}}{{DA1}}&#10;\newcommand{{\SDA}}{{DA2}}&#10;\newcommand{\real}{\mathbb{R}}&#10;\newcommand{\eps}{\varepsilon}&#10;\newcommand{\norm}[1]  {\| #1 \|}&#10;\newcommand{\coverr}{\textbf{ cova-err}}&#10;\newcommand{\rank}{\mathsf{rank}}&#10;\newcommand{\trace}{\mathsf{trace}}&#10;\newcommand{\diag}{\mathsf{Diag}}&#10;\newcommand{\SVD}{\mathsf{SVD}}&#10;\newcommand{\abs}[1]{| #1 |}&#10;\newcommand{\stitle}[1]{\vspace{1ex} \noindent{\bf {#1}}}&#10;\newcommand{\abcore}{($\alpha, \beta$)\textrm{-}core }&#10;&#10;&#10;\begin{document}&#10;\renewcommand\familydefault{cmss}&#10;&#10;\noindent&#10;\textbf{Definition: $(\alpha,\beta)\textrm{-}$core.} The $(\alpha,\beta)\textrm{-}$core consists of two node sets $\mathcal{U} \subseteq U(G)$ and $\mathcal{V} \subseteq V(G)$ such that the subgraph induced by $\mathcal{U}$ and $\mathcal{V}$ is the maximal subgraph in which all the nodes in $\mathcal{U}$ have degree at least $\alpha$ and all the nodes in $\mathcal{V}$ have degree at least $\beta$.&#10;\end{document}"/>
  <p:tag name="IGUANATEXSIZE" val="30"/>
  <p:tag name="IGUANATEXCURSOR" val="724"/>
  <p:tag name="TRANSPARENCY" val="True"/>
  <p:tag name="FILENAME" val=""/>
  <p:tag name="INPUTTYPE" val="0"/>
  <p:tag name="LATEXENGINEID" val="0"/>
  <p:tag name="TEMPFOLDER" val="E:\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search A0 Poster Portrait" id="{8BDF908C-F47E-DE48-B6AE-BEA1722AA09C}" vid="{4A0CFD71-B8FB-CB46-BC79-F0888F4ADE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icde_hdzhang</Template>
  <TotalTime>1127</TotalTime>
  <Words>419</Words>
  <Application>Microsoft Office PowerPoint</Application>
  <PresentationFormat>Custom</PresentationFormat>
  <Paragraphs>153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Unicode MS</vt:lpstr>
      <vt:lpstr>Sommet</vt:lpstr>
      <vt:lpstr>Arial</vt:lpstr>
      <vt:lpstr>Calibri</vt:lpstr>
      <vt:lpstr>Cambria Math</vt:lpstr>
      <vt:lpstr>Times New Roman</vt:lpstr>
      <vt:lpstr>Office 主题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Haida Zhang</dc:creator>
  <cp:lastModifiedBy>boge liu</cp:lastModifiedBy>
  <cp:revision>106</cp:revision>
  <cp:lastPrinted>2017-04-10T10:24:58Z</cp:lastPrinted>
  <dcterms:created xsi:type="dcterms:W3CDTF">2017-04-10T01:15:21Z</dcterms:created>
  <dcterms:modified xsi:type="dcterms:W3CDTF">2019-05-06T10:41:10Z</dcterms:modified>
</cp:coreProperties>
</file>