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6ED4"/>
    <a:srgbClr val="008000"/>
    <a:srgbClr val="B0004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87B46-E636-429D-BC68-DFE5896AE0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C9A170-F403-0956-8188-99A8E28D81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75216B-C7C7-C0BE-0D88-3D938DB55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C5D2-E440-4FF5-87A1-11DD64F60626}" type="datetimeFigureOut">
              <a:rPr lang="en-AU" smtClean="0"/>
              <a:t>10/09/2023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D6A5D-F6CE-ED57-4061-9746BBE60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57A20-5FBD-C863-4E4C-3F0CCB515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04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1E779-C4BA-C616-B38A-AF62284CD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9E5EA8-DEAE-8286-D70A-33804EB02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885D6-D90D-C64A-E932-1227429E5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C5D2-E440-4FF5-87A1-11DD64F60626}" type="datetimeFigureOut">
              <a:rPr lang="en-AU" smtClean="0"/>
              <a:t>10/09/2023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065F7-7750-BCFB-4055-3AFD8D5B7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2FBB1-F658-FE52-CD33-6544B4FDD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7220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BDF3F8-DCC9-07D0-0DC4-EAF3010B2F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2DABE2-3BA6-8565-E507-B665E8278F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5591B-4434-8984-1B92-DAFACAF25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C5D2-E440-4FF5-87A1-11DD64F60626}" type="datetimeFigureOut">
              <a:rPr lang="en-AU" smtClean="0"/>
              <a:t>10/09/2023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250EC-CEBF-E549-8FB0-F6CDD0151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A19A1-1332-B318-4274-15AEDC8B2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882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BC7A4-AA49-685A-7A1E-B2C016156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D22E4-5DE8-5FE8-1A49-4C20E83F7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27F9D-81C0-1545-A8A3-B3F4609CB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C5D2-E440-4FF5-87A1-11DD64F60626}" type="datetimeFigureOut">
              <a:rPr lang="en-AU" smtClean="0"/>
              <a:t>10/09/2023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9F683-E8CA-1829-5A30-78EC83520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5DDEDC-C1BC-DF5E-AEEB-22768F31A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2630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126D4-B88B-402B-4DAD-C9B94A86C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58EFDE-B2A3-917F-562F-6FEF0B55A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D12A3-0E94-EF84-AE96-DCB68D910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C5D2-E440-4FF5-87A1-11DD64F60626}" type="datetimeFigureOut">
              <a:rPr lang="en-AU" smtClean="0"/>
              <a:t>10/09/2023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D8B5F-D8FC-ECC4-C068-4C23E0CBD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97764-276D-B90A-5275-9CF7A718D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1507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02021-C127-2781-A316-34B55499F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B7F55-AE45-8BBF-F82A-EFFC48CCD2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974B79-7E7A-1D51-F973-1ED1A6AB7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9A0333-E280-3B66-1DE5-2D6F893F2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C5D2-E440-4FF5-87A1-11DD64F60626}" type="datetimeFigureOut">
              <a:rPr lang="en-AU" smtClean="0"/>
              <a:t>10/09/2023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D1EFBF-FE8F-0DBF-072C-627612BEF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1DA4DF-2D36-4F38-BAAA-8116ADCC6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5783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91EF3-705C-CC50-DDCA-5C8E8B141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88CB0-37AC-B214-3C51-090A42ED7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72D360-F905-5D0C-1D4B-6CE09323FB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93A9E8-0118-8A42-CFD5-C95D4B620A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A2BF11-3C74-ACF3-ED34-C4B77BB7E3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6BC2DF-D441-3746-A139-A9D03A2C8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C5D2-E440-4FF5-87A1-11DD64F60626}" type="datetimeFigureOut">
              <a:rPr lang="en-AU" smtClean="0"/>
              <a:t>10/09/2023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69FB25-97AE-4DC4-F6AF-5ED908708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EE3AFD-9269-4E0C-4388-BDCEA2D20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027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8C80E-1D4E-F112-4203-75B979599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75547E-FB1F-5E2A-5F34-C1D3A2839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C5D2-E440-4FF5-87A1-11DD64F60626}" type="datetimeFigureOut">
              <a:rPr lang="en-AU" smtClean="0"/>
              <a:t>10/09/2023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FC30E2-EE1C-0C8D-9757-AAA2B538F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B60F2B-CA1E-79DE-FFCB-ED3B0E923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093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F39D70-3ED8-B62C-4D5E-18496266E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C5D2-E440-4FF5-87A1-11DD64F60626}" type="datetimeFigureOut">
              <a:rPr lang="en-AU" smtClean="0"/>
              <a:t>10/09/2023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B050BE-3BBE-12CB-0B32-325A62E1F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B1DF7F-C79C-47F9-4EC1-D002F0656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116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3BB70-C98E-1422-9D94-ECCFFAD54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D1A9A-1D9A-993B-AD3B-401BD0D20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25C326-DD1C-0AB0-974D-9404484D5B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82AC09-FA0A-5D1B-5478-1F1300DBD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C5D2-E440-4FF5-87A1-11DD64F60626}" type="datetimeFigureOut">
              <a:rPr lang="en-AU" smtClean="0"/>
              <a:t>10/09/2023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ADC0B7-F446-8D27-8849-88BCB2647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7156D8-2E81-9E8E-6963-CE84957DE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3061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16EBC-2885-AAC6-5C60-E84E451F9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9D860D-C3D5-CE65-F558-C99C54216B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F6C0F-B4F3-D2AF-F14F-B4405A3495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BD75CB-ADB3-3D63-3E09-F288CFDBB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C5D2-E440-4FF5-87A1-11DD64F60626}" type="datetimeFigureOut">
              <a:rPr lang="en-AU" smtClean="0"/>
              <a:t>10/09/2023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F31346-3C2B-DBB1-E10F-5E1D3D37A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1AAC15-120D-004F-4EE0-0F2771A8D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7294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0F2963-0162-9BA2-BF71-44EFD24EC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ADEF8A-DEE6-A5B2-F002-7E1AF9571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90696-C1B9-95B8-1DDF-CE22D5F3F8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7C5D2-E440-4FF5-87A1-11DD64F60626}" type="datetimeFigureOut">
              <a:rPr lang="en-AU" smtClean="0"/>
              <a:t>10/09/2023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8921C-02DC-060B-D08B-A9694BBE58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D6266-EDF9-7DE5-A665-4B4CE1700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5463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AAA92-1264-D24B-2192-937CE0C907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Recursion Walkthroughs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4364CA-AE82-744A-28FB-3729F378E5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listSum</a:t>
            </a:r>
          </a:p>
        </p:txBody>
      </p:sp>
    </p:spTree>
    <p:extLst>
      <p:ext uri="{BB962C8B-B14F-4D97-AF65-F5344CB8AC3E}">
        <p14:creationId xmlns:p14="http://schemas.microsoft.com/office/powerpoint/2010/main" val="1247009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30279" y="2702534"/>
            <a:ext cx="54596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sum = listSum(l);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listSum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*l)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(l == </a:t>
            </a:r>
            <a:r>
              <a:rPr lang="en-AU" sz="1600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NULL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l-&gt;value + listSum(l-&gt;next);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4B36ED9-99DB-6C09-B646-4B6162253EE9}"/>
              </a:ext>
            </a:extLst>
          </p:cNvPr>
          <p:cNvGrpSpPr/>
          <p:nvPr/>
        </p:nvGrpSpPr>
        <p:grpSpPr>
          <a:xfrm>
            <a:off x="539065" y="1617614"/>
            <a:ext cx="3899208" cy="504826"/>
            <a:chOff x="750992" y="5833231"/>
            <a:chExt cx="3899208" cy="50482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77A7623-5F7A-008A-860D-3CB9B7D5D35A}"/>
                </a:ext>
              </a:extLst>
            </p:cNvPr>
            <p:cNvGrpSpPr/>
            <p:nvPr/>
          </p:nvGrpSpPr>
          <p:grpSpPr>
            <a:xfrm>
              <a:off x="750992" y="5833232"/>
              <a:ext cx="915883" cy="504825"/>
              <a:chOff x="392800" y="2177319"/>
              <a:chExt cx="915883" cy="504825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A80C722-E5DD-3B92-3790-960209554784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3</a:t>
                </a: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270CDCF7-7295-2BBB-5D2B-FD91D214BE4F}"/>
                  </a:ext>
                </a:extLst>
              </p:cNvPr>
              <p:cNvSpPr/>
              <p:nvPr/>
            </p:nvSpPr>
            <p:spPr>
              <a:xfrm>
                <a:off x="995363" y="2358293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B20D5AB-F5ED-1276-B8F3-228561971836}"/>
                </a:ext>
              </a:extLst>
            </p:cNvPr>
            <p:cNvGrpSpPr/>
            <p:nvPr/>
          </p:nvGrpSpPr>
          <p:grpSpPr>
            <a:xfrm>
              <a:off x="1913042" y="5833231"/>
              <a:ext cx="915883" cy="504825"/>
              <a:chOff x="392800" y="2177319"/>
              <a:chExt cx="915883" cy="504825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D8634BF-E412-A70D-B76C-1CAAFBF6B081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1</a:t>
                </a: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71EF0011-63F2-43E0-AE86-EE04190CDF9B}"/>
                  </a:ext>
                </a:extLst>
              </p:cNvPr>
              <p:cNvSpPr/>
              <p:nvPr/>
            </p:nvSpPr>
            <p:spPr>
              <a:xfrm>
                <a:off x="995363" y="2358293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C599A62-9B99-1842-AF30-382E750FD4A4}"/>
                </a:ext>
              </a:extLst>
            </p:cNvPr>
            <p:cNvGrpSpPr/>
            <p:nvPr/>
          </p:nvGrpSpPr>
          <p:grpSpPr>
            <a:xfrm>
              <a:off x="3075092" y="5833231"/>
              <a:ext cx="915883" cy="504825"/>
              <a:chOff x="392800" y="2177319"/>
              <a:chExt cx="915883" cy="504825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9328A5B-3551-7EAA-0684-548C7213841F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4</a:t>
                </a:r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156BD3AF-80D4-9CDA-628A-9AA41402E76C}"/>
                  </a:ext>
                </a:extLst>
              </p:cNvPr>
              <p:cNvSpPr/>
              <p:nvPr/>
            </p:nvSpPr>
            <p:spPr>
              <a:xfrm>
                <a:off x="995363" y="2358292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9B8CA77A-B31D-43DE-51E4-25BBBFF68FE4}"/>
                </a:ext>
              </a:extLst>
            </p:cNvPr>
            <p:cNvCxnSpPr>
              <a:cxnSpLocks/>
              <a:stCxn id="22" idx="6"/>
              <a:endCxn id="19" idx="1"/>
            </p:cNvCxnSpPr>
            <p:nvPr/>
          </p:nvCxnSpPr>
          <p:spPr>
            <a:xfrm>
              <a:off x="1496430" y="6085644"/>
              <a:ext cx="416612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DF576C8-5341-E7EC-E944-5023EDBB9704}"/>
                </a:ext>
              </a:extLst>
            </p:cNvPr>
            <p:cNvCxnSpPr>
              <a:cxnSpLocks/>
              <a:stCxn id="20" idx="6"/>
              <a:endCxn id="17" idx="1"/>
            </p:cNvCxnSpPr>
            <p:nvPr/>
          </p:nvCxnSpPr>
          <p:spPr>
            <a:xfrm>
              <a:off x="2658480" y="6085643"/>
              <a:ext cx="416612" cy="1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518934DF-D0BC-A418-2798-F01D5D333BDB}"/>
                </a:ext>
              </a:extLst>
            </p:cNvPr>
            <p:cNvCxnSpPr>
              <a:cxnSpLocks/>
              <a:stCxn id="18" idx="6"/>
            </p:cNvCxnSpPr>
            <p:nvPr/>
          </p:nvCxnSpPr>
          <p:spPr>
            <a:xfrm>
              <a:off x="3820530" y="6085642"/>
              <a:ext cx="486295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ross 12">
              <a:extLst>
                <a:ext uri="{FF2B5EF4-FFF2-40B4-BE49-F238E27FC236}">
                  <a16:creationId xmlns:a16="http://schemas.microsoft.com/office/drawing/2014/main" id="{982DB7ED-ACDD-0260-12C3-8963F563C4FD}"/>
                </a:ext>
              </a:extLst>
            </p:cNvPr>
            <p:cNvSpPr/>
            <p:nvPr/>
          </p:nvSpPr>
          <p:spPr>
            <a:xfrm rot="2704500">
              <a:off x="4247634" y="5884358"/>
              <a:ext cx="402566" cy="402566"/>
            </a:xfrm>
            <a:prstGeom prst="plus">
              <a:avLst>
                <a:gd name="adj" fmla="val 43026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listSum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E693BF2-7896-BB9B-DA47-9383A2E44007}"/>
              </a:ext>
            </a:extLst>
          </p:cNvPr>
          <p:cNvGrpSpPr/>
          <p:nvPr/>
        </p:nvGrpSpPr>
        <p:grpSpPr>
          <a:xfrm>
            <a:off x="6041645" y="4541864"/>
            <a:ext cx="5820387" cy="985108"/>
            <a:chOff x="6343649" y="5629276"/>
            <a:chExt cx="5820387" cy="98510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B7096E0-5234-B695-1275-0B3084376A18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0EDA46E-6796-FD25-2478-CA4D16E4CAC4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3EB9F19-50DF-B1EC-A900-8388794CCDF0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400" dirty="0">
                  <a:solidFill>
                    <a:srgbClr val="B00040"/>
                  </a:solidFill>
                  <a:latin typeface="Bitstream Vera Sans Mono" panose="020B0609030804020204" pitchFamily="49" charset="0"/>
                </a:rPr>
                <a:t>int</a:t>
              </a:r>
              <a:r>
                <a:rPr lang="en-AU" sz="1400" dirty="0">
                  <a:latin typeface="Bitstream Vera Sans Mono" panose="020B0609030804020204" pitchFamily="49" charset="0"/>
                </a:rPr>
                <a:t> 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sum = listSum(l);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841E3A4C-B20A-A6D0-3EE3-C85EB1970681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F9B6656-2A1D-080B-44CD-A7FAD060745A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BFACEB71-F321-A70B-645C-FB085C608FDF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AC21D0B8-6B59-45E4-8D7A-24CF086DC17C}"/>
              </a:ext>
            </a:extLst>
          </p:cNvPr>
          <p:cNvCxnSpPr>
            <a:cxnSpLocks/>
            <a:stCxn id="38" idx="0"/>
            <a:endCxn id="21" idx="2"/>
          </p:cNvCxnSpPr>
          <p:nvPr/>
        </p:nvCxnSpPr>
        <p:spPr>
          <a:xfrm rot="16200000" flipV="1">
            <a:off x="3167410" y="-47963"/>
            <a:ext cx="2615170" cy="6955975"/>
          </a:xfrm>
          <a:prstGeom prst="bentConnector3">
            <a:avLst>
              <a:gd name="adj1" fmla="val 8940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ED736B8E-F342-9989-278E-509A631C4454}"/>
              </a:ext>
            </a:extLst>
          </p:cNvPr>
          <p:cNvGrpSpPr/>
          <p:nvPr/>
        </p:nvGrpSpPr>
        <p:grpSpPr>
          <a:xfrm>
            <a:off x="6041645" y="3485319"/>
            <a:ext cx="5820387" cy="985108"/>
            <a:chOff x="6343649" y="5629276"/>
            <a:chExt cx="5820387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16D1E4C-F2AF-24D8-1D26-C8154F639646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listSum()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B7A90E8-F83C-7090-E336-40E11D2DC17F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5E82EF8-83EA-D0AA-3C78-B805D0F37498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l-&gt;value + listSum(l-&gt;next);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288B8D9-7480-36CF-AA4D-C5E34D1260A5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94CC1A5-3A97-4113-2C50-B9DAFE6221D8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29694CCF-1CB8-9A69-50B6-F8DD42DA2D94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DA634754-938D-B0E9-DB76-6A523E24FE8A}"/>
              </a:ext>
            </a:extLst>
          </p:cNvPr>
          <p:cNvCxnSpPr>
            <a:cxnSpLocks/>
            <a:stCxn id="23" idx="0"/>
          </p:cNvCxnSpPr>
          <p:nvPr/>
        </p:nvCxnSpPr>
        <p:spPr>
          <a:xfrm rot="16200000" flipV="1">
            <a:off x="3884460" y="-387457"/>
            <a:ext cx="1569564" cy="6567480"/>
          </a:xfrm>
          <a:prstGeom prst="bentConnector3">
            <a:avLst>
              <a:gd name="adj1" fmla="val 15259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FE60266-2510-A966-9076-9A7B55A53E63}"/>
              </a:ext>
            </a:extLst>
          </p:cNvPr>
          <p:cNvGrpSpPr/>
          <p:nvPr/>
        </p:nvGrpSpPr>
        <p:grpSpPr>
          <a:xfrm>
            <a:off x="6041643" y="2422361"/>
            <a:ext cx="5820387" cy="985108"/>
            <a:chOff x="6343649" y="5629276"/>
            <a:chExt cx="5820387" cy="985108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26E26FA3-3218-59A9-88BF-A9DEBC23A93A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listSum()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5081904-1855-8A54-C062-82F461C91CD3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AC747D08-1D00-F196-CBE5-A366BC48565B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l-&gt;value + listSum(l-&gt;next);</a:t>
              </a:r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0A98CAB3-1050-4E31-D38D-61E451FBB4D5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888A5CFD-129F-C2A7-BCA5-F0A857FE455D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FB6B1DA7-9F49-A72C-749E-C202026A9A9F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792821DE-4EE0-E4E6-7517-423C0016FF08}"/>
              </a:ext>
            </a:extLst>
          </p:cNvPr>
          <p:cNvCxnSpPr>
            <a:cxnSpLocks/>
            <a:stCxn id="52" idx="0"/>
            <a:endCxn id="19" idx="2"/>
          </p:cNvCxnSpPr>
          <p:nvPr/>
        </p:nvCxnSpPr>
        <p:spPr>
          <a:xfrm rot="16200000" flipV="1">
            <a:off x="4808185" y="-526689"/>
            <a:ext cx="495668" cy="5793923"/>
          </a:xfrm>
          <a:prstGeom prst="bentConnector3">
            <a:avLst>
              <a:gd name="adj1" fmla="val 46615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676449B-1BF3-7F10-8777-FC1FF0273172}"/>
              </a:ext>
            </a:extLst>
          </p:cNvPr>
          <p:cNvGrpSpPr/>
          <p:nvPr/>
        </p:nvGrpSpPr>
        <p:grpSpPr>
          <a:xfrm>
            <a:off x="6041643" y="1365817"/>
            <a:ext cx="5820387" cy="985108"/>
            <a:chOff x="6343649" y="5629276"/>
            <a:chExt cx="5820387" cy="985108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15C32FA-578E-BB07-52EA-64B137F71808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listSum()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8345BB0-9113-D5B8-23F3-618083D53D3F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96386CAF-C5AD-B945-ADCB-7D13D7F67BB0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}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else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{</a:t>
              </a: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46185599-6C25-ED6F-7357-74B4312683F3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1CA16360-F2CE-DB07-FBC2-5995E8AF074D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DDB7F4C5-DEEF-43BB-EB43-50B0EDF4644A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8DF83B58-9C53-59DC-FE82-E3085663F7CA}"/>
              </a:ext>
            </a:extLst>
          </p:cNvPr>
          <p:cNvCxnSpPr>
            <a:cxnSpLocks/>
            <a:stCxn id="39" idx="0"/>
            <a:endCxn id="17" idx="0"/>
          </p:cNvCxnSpPr>
          <p:nvPr/>
        </p:nvCxnSpPr>
        <p:spPr>
          <a:xfrm rot="16200000" flipH="1" flipV="1">
            <a:off x="5609018" y="-726349"/>
            <a:ext cx="56051" cy="4631873"/>
          </a:xfrm>
          <a:prstGeom prst="bentConnector3">
            <a:avLst>
              <a:gd name="adj1" fmla="val -407843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F1F0C691-F9FD-8066-3503-4506BDA2171D}"/>
              </a:ext>
            </a:extLst>
          </p:cNvPr>
          <p:cNvSpPr/>
          <p:nvPr/>
        </p:nvSpPr>
        <p:spPr>
          <a:xfrm>
            <a:off x="8207539" y="4625092"/>
            <a:ext cx="1846495" cy="3783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400" dirty="0">
                <a:latin typeface="Bitstream Vera Sans Mono" panose="020B0609030804020204" pitchFamily="49" charset="0"/>
              </a:rPr>
              <a:t>int sum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42B9C3D-D45E-2E4B-DA44-5E1F94BAA888}"/>
              </a:ext>
            </a:extLst>
          </p:cNvPr>
          <p:cNvSpPr/>
          <p:nvPr/>
        </p:nvSpPr>
        <p:spPr>
          <a:xfrm>
            <a:off x="9445565" y="4671403"/>
            <a:ext cx="545306" cy="2857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02900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30279" y="2702534"/>
            <a:ext cx="54596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sum = listSum(l);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listSum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*l)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(l == </a:t>
            </a:r>
            <a:r>
              <a:rPr lang="en-AU" sz="1600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NULL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l-&gt;value + listSum(l-&gt;next);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4B36ED9-99DB-6C09-B646-4B6162253EE9}"/>
              </a:ext>
            </a:extLst>
          </p:cNvPr>
          <p:cNvGrpSpPr/>
          <p:nvPr/>
        </p:nvGrpSpPr>
        <p:grpSpPr>
          <a:xfrm>
            <a:off x="539065" y="1617614"/>
            <a:ext cx="3899208" cy="504826"/>
            <a:chOff x="750992" y="5833231"/>
            <a:chExt cx="3899208" cy="50482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77A7623-5F7A-008A-860D-3CB9B7D5D35A}"/>
                </a:ext>
              </a:extLst>
            </p:cNvPr>
            <p:cNvGrpSpPr/>
            <p:nvPr/>
          </p:nvGrpSpPr>
          <p:grpSpPr>
            <a:xfrm>
              <a:off x="750992" y="5833232"/>
              <a:ext cx="915883" cy="504825"/>
              <a:chOff x="392800" y="2177319"/>
              <a:chExt cx="915883" cy="504825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A80C722-E5DD-3B92-3790-960209554784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3</a:t>
                </a: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270CDCF7-7295-2BBB-5D2B-FD91D214BE4F}"/>
                  </a:ext>
                </a:extLst>
              </p:cNvPr>
              <p:cNvSpPr/>
              <p:nvPr/>
            </p:nvSpPr>
            <p:spPr>
              <a:xfrm>
                <a:off x="995363" y="2358293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B20D5AB-F5ED-1276-B8F3-228561971836}"/>
                </a:ext>
              </a:extLst>
            </p:cNvPr>
            <p:cNvGrpSpPr/>
            <p:nvPr/>
          </p:nvGrpSpPr>
          <p:grpSpPr>
            <a:xfrm>
              <a:off x="1913042" y="5833231"/>
              <a:ext cx="915883" cy="504825"/>
              <a:chOff x="392800" y="2177319"/>
              <a:chExt cx="915883" cy="504825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D8634BF-E412-A70D-B76C-1CAAFBF6B081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1</a:t>
                </a: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71EF0011-63F2-43E0-AE86-EE04190CDF9B}"/>
                  </a:ext>
                </a:extLst>
              </p:cNvPr>
              <p:cNvSpPr/>
              <p:nvPr/>
            </p:nvSpPr>
            <p:spPr>
              <a:xfrm>
                <a:off x="995363" y="2358293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C599A62-9B99-1842-AF30-382E750FD4A4}"/>
                </a:ext>
              </a:extLst>
            </p:cNvPr>
            <p:cNvGrpSpPr/>
            <p:nvPr/>
          </p:nvGrpSpPr>
          <p:grpSpPr>
            <a:xfrm>
              <a:off x="3075092" y="5833231"/>
              <a:ext cx="915883" cy="504825"/>
              <a:chOff x="392800" y="2177319"/>
              <a:chExt cx="915883" cy="504825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9328A5B-3551-7EAA-0684-548C7213841F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4</a:t>
                </a:r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156BD3AF-80D4-9CDA-628A-9AA41402E76C}"/>
                  </a:ext>
                </a:extLst>
              </p:cNvPr>
              <p:cNvSpPr/>
              <p:nvPr/>
            </p:nvSpPr>
            <p:spPr>
              <a:xfrm>
                <a:off x="995363" y="2358292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9B8CA77A-B31D-43DE-51E4-25BBBFF68FE4}"/>
                </a:ext>
              </a:extLst>
            </p:cNvPr>
            <p:cNvCxnSpPr>
              <a:cxnSpLocks/>
              <a:stCxn id="22" idx="6"/>
              <a:endCxn id="19" idx="1"/>
            </p:cNvCxnSpPr>
            <p:nvPr/>
          </p:nvCxnSpPr>
          <p:spPr>
            <a:xfrm>
              <a:off x="1496430" y="6085644"/>
              <a:ext cx="416612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DF576C8-5341-E7EC-E944-5023EDBB9704}"/>
                </a:ext>
              </a:extLst>
            </p:cNvPr>
            <p:cNvCxnSpPr>
              <a:cxnSpLocks/>
              <a:stCxn id="20" idx="6"/>
              <a:endCxn id="17" idx="1"/>
            </p:cNvCxnSpPr>
            <p:nvPr/>
          </p:nvCxnSpPr>
          <p:spPr>
            <a:xfrm>
              <a:off x="2658480" y="6085643"/>
              <a:ext cx="416612" cy="1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518934DF-D0BC-A418-2798-F01D5D333BDB}"/>
                </a:ext>
              </a:extLst>
            </p:cNvPr>
            <p:cNvCxnSpPr>
              <a:cxnSpLocks/>
              <a:stCxn id="18" idx="6"/>
            </p:cNvCxnSpPr>
            <p:nvPr/>
          </p:nvCxnSpPr>
          <p:spPr>
            <a:xfrm>
              <a:off x="3820530" y="6085642"/>
              <a:ext cx="486295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ross 12">
              <a:extLst>
                <a:ext uri="{FF2B5EF4-FFF2-40B4-BE49-F238E27FC236}">
                  <a16:creationId xmlns:a16="http://schemas.microsoft.com/office/drawing/2014/main" id="{982DB7ED-ACDD-0260-12C3-8963F563C4FD}"/>
                </a:ext>
              </a:extLst>
            </p:cNvPr>
            <p:cNvSpPr/>
            <p:nvPr/>
          </p:nvSpPr>
          <p:spPr>
            <a:xfrm rot="2704500">
              <a:off x="4247634" y="5884358"/>
              <a:ext cx="402566" cy="402566"/>
            </a:xfrm>
            <a:prstGeom prst="plus">
              <a:avLst>
                <a:gd name="adj" fmla="val 43026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listSum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E693BF2-7896-BB9B-DA47-9383A2E44007}"/>
              </a:ext>
            </a:extLst>
          </p:cNvPr>
          <p:cNvGrpSpPr/>
          <p:nvPr/>
        </p:nvGrpSpPr>
        <p:grpSpPr>
          <a:xfrm>
            <a:off x="6041645" y="4541864"/>
            <a:ext cx="5820387" cy="985108"/>
            <a:chOff x="6343649" y="5629276"/>
            <a:chExt cx="5820387" cy="98510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B7096E0-5234-B695-1275-0B3084376A18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0EDA46E-6796-FD25-2478-CA4D16E4CAC4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3EB9F19-50DF-B1EC-A900-8388794CCDF0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400" dirty="0">
                  <a:solidFill>
                    <a:srgbClr val="B00040"/>
                  </a:solidFill>
                  <a:latin typeface="Bitstream Vera Sans Mono" panose="020B0609030804020204" pitchFamily="49" charset="0"/>
                </a:rPr>
                <a:t>int</a:t>
              </a:r>
              <a:r>
                <a:rPr lang="en-AU" sz="1400" dirty="0">
                  <a:latin typeface="Bitstream Vera Sans Mono" panose="020B0609030804020204" pitchFamily="49" charset="0"/>
                </a:rPr>
                <a:t> 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sum = listSum(l);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841E3A4C-B20A-A6D0-3EE3-C85EB1970681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F9B6656-2A1D-080B-44CD-A7FAD060745A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BFACEB71-F321-A70B-645C-FB085C608FDF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AC21D0B8-6B59-45E4-8D7A-24CF086DC17C}"/>
              </a:ext>
            </a:extLst>
          </p:cNvPr>
          <p:cNvCxnSpPr>
            <a:cxnSpLocks/>
            <a:stCxn id="38" idx="0"/>
            <a:endCxn id="21" idx="2"/>
          </p:cNvCxnSpPr>
          <p:nvPr/>
        </p:nvCxnSpPr>
        <p:spPr>
          <a:xfrm rot="16200000" flipV="1">
            <a:off x="3167410" y="-47963"/>
            <a:ext cx="2615170" cy="6955975"/>
          </a:xfrm>
          <a:prstGeom prst="bentConnector3">
            <a:avLst>
              <a:gd name="adj1" fmla="val 8940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ED736B8E-F342-9989-278E-509A631C4454}"/>
              </a:ext>
            </a:extLst>
          </p:cNvPr>
          <p:cNvGrpSpPr/>
          <p:nvPr/>
        </p:nvGrpSpPr>
        <p:grpSpPr>
          <a:xfrm>
            <a:off x="6041645" y="3485319"/>
            <a:ext cx="5820387" cy="985108"/>
            <a:chOff x="6343649" y="5629276"/>
            <a:chExt cx="5820387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16D1E4C-F2AF-24D8-1D26-C8154F639646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listSum()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B7A90E8-F83C-7090-E336-40E11D2DC17F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5E82EF8-83EA-D0AA-3C78-B805D0F37498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l-&gt;value + listSum(l-&gt;next);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288B8D9-7480-36CF-AA4D-C5E34D1260A5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94CC1A5-3A97-4113-2C50-B9DAFE6221D8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29694CCF-1CB8-9A69-50B6-F8DD42DA2D94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DA634754-938D-B0E9-DB76-6A523E24FE8A}"/>
              </a:ext>
            </a:extLst>
          </p:cNvPr>
          <p:cNvCxnSpPr>
            <a:cxnSpLocks/>
            <a:stCxn id="23" idx="0"/>
          </p:cNvCxnSpPr>
          <p:nvPr/>
        </p:nvCxnSpPr>
        <p:spPr>
          <a:xfrm rot="16200000" flipV="1">
            <a:off x="3884460" y="-387457"/>
            <a:ext cx="1569564" cy="6567480"/>
          </a:xfrm>
          <a:prstGeom prst="bentConnector3">
            <a:avLst>
              <a:gd name="adj1" fmla="val 15259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FE60266-2510-A966-9076-9A7B55A53E63}"/>
              </a:ext>
            </a:extLst>
          </p:cNvPr>
          <p:cNvGrpSpPr/>
          <p:nvPr/>
        </p:nvGrpSpPr>
        <p:grpSpPr>
          <a:xfrm>
            <a:off x="6041643" y="2422361"/>
            <a:ext cx="5820387" cy="985108"/>
            <a:chOff x="6343649" y="5629276"/>
            <a:chExt cx="5820387" cy="985108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26E26FA3-3218-59A9-88BF-A9DEBC23A93A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listSum()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5081904-1855-8A54-C062-82F461C91CD3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AC747D08-1D00-F196-CBE5-A366BC48565B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l-&gt;value + listSum(l-&gt;next);</a:t>
              </a:r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0A98CAB3-1050-4E31-D38D-61E451FBB4D5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888A5CFD-129F-C2A7-BCA5-F0A857FE455D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FB6B1DA7-9F49-A72C-749E-C202026A9A9F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792821DE-4EE0-E4E6-7517-423C0016FF08}"/>
              </a:ext>
            </a:extLst>
          </p:cNvPr>
          <p:cNvCxnSpPr>
            <a:cxnSpLocks/>
            <a:stCxn id="52" idx="0"/>
            <a:endCxn id="19" idx="2"/>
          </p:cNvCxnSpPr>
          <p:nvPr/>
        </p:nvCxnSpPr>
        <p:spPr>
          <a:xfrm rot="16200000" flipV="1">
            <a:off x="4808185" y="-526689"/>
            <a:ext cx="495668" cy="5793923"/>
          </a:xfrm>
          <a:prstGeom prst="bentConnector3">
            <a:avLst>
              <a:gd name="adj1" fmla="val 46615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676449B-1BF3-7F10-8777-FC1FF0273172}"/>
              </a:ext>
            </a:extLst>
          </p:cNvPr>
          <p:cNvGrpSpPr/>
          <p:nvPr/>
        </p:nvGrpSpPr>
        <p:grpSpPr>
          <a:xfrm>
            <a:off x="6041643" y="1365817"/>
            <a:ext cx="5820387" cy="985108"/>
            <a:chOff x="6343649" y="5629276"/>
            <a:chExt cx="5820387" cy="985108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15C32FA-578E-BB07-52EA-64B137F71808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listSum()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8345BB0-9113-D5B8-23F3-618083D53D3F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96386CAF-C5AD-B945-ADCB-7D13D7F67BB0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l-&gt;value + listSum(l-&gt;next);</a:t>
              </a: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46185599-6C25-ED6F-7357-74B4312683F3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1CA16360-F2CE-DB07-FBC2-5995E8AF074D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DDB7F4C5-DEEF-43BB-EB43-50B0EDF4644A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8DF83B58-9C53-59DC-FE82-E3085663F7CA}"/>
              </a:ext>
            </a:extLst>
          </p:cNvPr>
          <p:cNvCxnSpPr>
            <a:cxnSpLocks/>
            <a:stCxn id="39" idx="0"/>
            <a:endCxn id="17" idx="0"/>
          </p:cNvCxnSpPr>
          <p:nvPr/>
        </p:nvCxnSpPr>
        <p:spPr>
          <a:xfrm rot="16200000" flipH="1" flipV="1">
            <a:off x="5609018" y="-726349"/>
            <a:ext cx="56051" cy="4631873"/>
          </a:xfrm>
          <a:prstGeom prst="bentConnector3">
            <a:avLst>
              <a:gd name="adj1" fmla="val -407843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E3B4AAF6-57B5-2FA6-EDDD-3095DEE5FE2F}"/>
              </a:ext>
            </a:extLst>
          </p:cNvPr>
          <p:cNvSpPr/>
          <p:nvPr/>
        </p:nvSpPr>
        <p:spPr>
          <a:xfrm>
            <a:off x="8207539" y="4625092"/>
            <a:ext cx="1846495" cy="3783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400" dirty="0">
                <a:latin typeface="Bitstream Vera Sans Mono" panose="020B0609030804020204" pitchFamily="49" charset="0"/>
              </a:rPr>
              <a:t>int sum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E506FD3-BE2D-8E94-3713-E26FE42A1C76}"/>
              </a:ext>
            </a:extLst>
          </p:cNvPr>
          <p:cNvSpPr/>
          <p:nvPr/>
        </p:nvSpPr>
        <p:spPr>
          <a:xfrm>
            <a:off x="9445565" y="4671403"/>
            <a:ext cx="545306" cy="2857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3651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30279" y="2702534"/>
            <a:ext cx="54596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sum = listSum(l);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listSum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*l)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(l == </a:t>
            </a:r>
            <a:r>
              <a:rPr lang="en-AU" sz="1600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NULL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l-&gt;value + listSum(l-&gt;next);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4B36ED9-99DB-6C09-B646-4B6162253EE9}"/>
              </a:ext>
            </a:extLst>
          </p:cNvPr>
          <p:cNvGrpSpPr/>
          <p:nvPr/>
        </p:nvGrpSpPr>
        <p:grpSpPr>
          <a:xfrm>
            <a:off x="539065" y="1617614"/>
            <a:ext cx="3899208" cy="504826"/>
            <a:chOff x="750992" y="5833231"/>
            <a:chExt cx="3899208" cy="50482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77A7623-5F7A-008A-860D-3CB9B7D5D35A}"/>
                </a:ext>
              </a:extLst>
            </p:cNvPr>
            <p:cNvGrpSpPr/>
            <p:nvPr/>
          </p:nvGrpSpPr>
          <p:grpSpPr>
            <a:xfrm>
              <a:off x="750992" y="5833232"/>
              <a:ext cx="915883" cy="504825"/>
              <a:chOff x="392800" y="2177319"/>
              <a:chExt cx="915883" cy="504825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A80C722-E5DD-3B92-3790-960209554784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3</a:t>
                </a: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270CDCF7-7295-2BBB-5D2B-FD91D214BE4F}"/>
                  </a:ext>
                </a:extLst>
              </p:cNvPr>
              <p:cNvSpPr/>
              <p:nvPr/>
            </p:nvSpPr>
            <p:spPr>
              <a:xfrm>
                <a:off x="995363" y="2358293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B20D5AB-F5ED-1276-B8F3-228561971836}"/>
                </a:ext>
              </a:extLst>
            </p:cNvPr>
            <p:cNvGrpSpPr/>
            <p:nvPr/>
          </p:nvGrpSpPr>
          <p:grpSpPr>
            <a:xfrm>
              <a:off x="1913042" y="5833231"/>
              <a:ext cx="915883" cy="504825"/>
              <a:chOff x="392800" y="2177319"/>
              <a:chExt cx="915883" cy="504825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D8634BF-E412-A70D-B76C-1CAAFBF6B081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1</a:t>
                </a: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71EF0011-63F2-43E0-AE86-EE04190CDF9B}"/>
                  </a:ext>
                </a:extLst>
              </p:cNvPr>
              <p:cNvSpPr/>
              <p:nvPr/>
            </p:nvSpPr>
            <p:spPr>
              <a:xfrm>
                <a:off x="995363" y="2358293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C599A62-9B99-1842-AF30-382E750FD4A4}"/>
                </a:ext>
              </a:extLst>
            </p:cNvPr>
            <p:cNvGrpSpPr/>
            <p:nvPr/>
          </p:nvGrpSpPr>
          <p:grpSpPr>
            <a:xfrm>
              <a:off x="3075092" y="5833231"/>
              <a:ext cx="915883" cy="504825"/>
              <a:chOff x="392800" y="2177319"/>
              <a:chExt cx="915883" cy="504825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9328A5B-3551-7EAA-0684-548C7213841F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4</a:t>
                </a:r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156BD3AF-80D4-9CDA-628A-9AA41402E76C}"/>
                  </a:ext>
                </a:extLst>
              </p:cNvPr>
              <p:cNvSpPr/>
              <p:nvPr/>
            </p:nvSpPr>
            <p:spPr>
              <a:xfrm>
                <a:off x="995363" y="2358292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9B8CA77A-B31D-43DE-51E4-25BBBFF68FE4}"/>
                </a:ext>
              </a:extLst>
            </p:cNvPr>
            <p:cNvCxnSpPr>
              <a:cxnSpLocks/>
              <a:stCxn id="22" idx="6"/>
              <a:endCxn id="19" idx="1"/>
            </p:cNvCxnSpPr>
            <p:nvPr/>
          </p:nvCxnSpPr>
          <p:spPr>
            <a:xfrm>
              <a:off x="1496430" y="6085644"/>
              <a:ext cx="416612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DF576C8-5341-E7EC-E944-5023EDBB9704}"/>
                </a:ext>
              </a:extLst>
            </p:cNvPr>
            <p:cNvCxnSpPr>
              <a:cxnSpLocks/>
              <a:stCxn id="20" idx="6"/>
              <a:endCxn id="17" idx="1"/>
            </p:cNvCxnSpPr>
            <p:nvPr/>
          </p:nvCxnSpPr>
          <p:spPr>
            <a:xfrm>
              <a:off x="2658480" y="6085643"/>
              <a:ext cx="416612" cy="1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518934DF-D0BC-A418-2798-F01D5D333BDB}"/>
                </a:ext>
              </a:extLst>
            </p:cNvPr>
            <p:cNvCxnSpPr>
              <a:cxnSpLocks/>
              <a:stCxn id="18" idx="6"/>
            </p:cNvCxnSpPr>
            <p:nvPr/>
          </p:nvCxnSpPr>
          <p:spPr>
            <a:xfrm>
              <a:off x="3820530" y="6085642"/>
              <a:ext cx="486295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ross 12">
              <a:extLst>
                <a:ext uri="{FF2B5EF4-FFF2-40B4-BE49-F238E27FC236}">
                  <a16:creationId xmlns:a16="http://schemas.microsoft.com/office/drawing/2014/main" id="{982DB7ED-ACDD-0260-12C3-8963F563C4FD}"/>
                </a:ext>
              </a:extLst>
            </p:cNvPr>
            <p:cNvSpPr/>
            <p:nvPr/>
          </p:nvSpPr>
          <p:spPr>
            <a:xfrm rot="2704500">
              <a:off x="4247634" y="5884358"/>
              <a:ext cx="402566" cy="402566"/>
            </a:xfrm>
            <a:prstGeom prst="plus">
              <a:avLst>
                <a:gd name="adj" fmla="val 43026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listSum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E693BF2-7896-BB9B-DA47-9383A2E44007}"/>
              </a:ext>
            </a:extLst>
          </p:cNvPr>
          <p:cNvGrpSpPr/>
          <p:nvPr/>
        </p:nvGrpSpPr>
        <p:grpSpPr>
          <a:xfrm>
            <a:off x="6041645" y="4541864"/>
            <a:ext cx="5820387" cy="985108"/>
            <a:chOff x="6343649" y="5629276"/>
            <a:chExt cx="5820387" cy="98510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B7096E0-5234-B695-1275-0B3084376A18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0EDA46E-6796-FD25-2478-CA4D16E4CAC4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3EB9F19-50DF-B1EC-A900-8388794CCDF0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400" dirty="0">
                  <a:solidFill>
                    <a:srgbClr val="B00040"/>
                  </a:solidFill>
                  <a:latin typeface="Bitstream Vera Sans Mono" panose="020B0609030804020204" pitchFamily="49" charset="0"/>
                </a:rPr>
                <a:t>int</a:t>
              </a:r>
              <a:r>
                <a:rPr lang="en-AU" sz="1400" dirty="0">
                  <a:latin typeface="Bitstream Vera Sans Mono" panose="020B0609030804020204" pitchFamily="49" charset="0"/>
                </a:rPr>
                <a:t> 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sum = listSum(l);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841E3A4C-B20A-A6D0-3EE3-C85EB1970681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F9B6656-2A1D-080B-44CD-A7FAD060745A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BFACEB71-F321-A70B-645C-FB085C608FDF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AC21D0B8-6B59-45E4-8D7A-24CF086DC17C}"/>
              </a:ext>
            </a:extLst>
          </p:cNvPr>
          <p:cNvCxnSpPr>
            <a:cxnSpLocks/>
            <a:stCxn id="38" idx="0"/>
            <a:endCxn id="21" idx="2"/>
          </p:cNvCxnSpPr>
          <p:nvPr/>
        </p:nvCxnSpPr>
        <p:spPr>
          <a:xfrm rot="16200000" flipV="1">
            <a:off x="3167410" y="-47963"/>
            <a:ext cx="2615170" cy="6955975"/>
          </a:xfrm>
          <a:prstGeom prst="bentConnector3">
            <a:avLst>
              <a:gd name="adj1" fmla="val 8940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ED736B8E-F342-9989-278E-509A631C4454}"/>
              </a:ext>
            </a:extLst>
          </p:cNvPr>
          <p:cNvGrpSpPr/>
          <p:nvPr/>
        </p:nvGrpSpPr>
        <p:grpSpPr>
          <a:xfrm>
            <a:off x="6041645" y="3485319"/>
            <a:ext cx="5820387" cy="985108"/>
            <a:chOff x="6343649" y="5629276"/>
            <a:chExt cx="5820387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16D1E4C-F2AF-24D8-1D26-C8154F639646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listSum()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B7A90E8-F83C-7090-E336-40E11D2DC17F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5E82EF8-83EA-D0AA-3C78-B805D0F37498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l-&gt;value + listSum(l-&gt;next);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288B8D9-7480-36CF-AA4D-C5E34D1260A5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94CC1A5-3A97-4113-2C50-B9DAFE6221D8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29694CCF-1CB8-9A69-50B6-F8DD42DA2D94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DA634754-938D-B0E9-DB76-6A523E24FE8A}"/>
              </a:ext>
            </a:extLst>
          </p:cNvPr>
          <p:cNvCxnSpPr>
            <a:cxnSpLocks/>
            <a:stCxn id="23" idx="0"/>
          </p:cNvCxnSpPr>
          <p:nvPr/>
        </p:nvCxnSpPr>
        <p:spPr>
          <a:xfrm rot="16200000" flipV="1">
            <a:off x="3884460" y="-387457"/>
            <a:ext cx="1569564" cy="6567480"/>
          </a:xfrm>
          <a:prstGeom prst="bentConnector3">
            <a:avLst>
              <a:gd name="adj1" fmla="val 15259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FE60266-2510-A966-9076-9A7B55A53E63}"/>
              </a:ext>
            </a:extLst>
          </p:cNvPr>
          <p:cNvGrpSpPr/>
          <p:nvPr/>
        </p:nvGrpSpPr>
        <p:grpSpPr>
          <a:xfrm>
            <a:off x="6041643" y="2422361"/>
            <a:ext cx="5820387" cy="985108"/>
            <a:chOff x="6343649" y="5629276"/>
            <a:chExt cx="5820387" cy="985108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26E26FA3-3218-59A9-88BF-A9DEBC23A93A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listSum()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5081904-1855-8A54-C062-82F461C91CD3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AC747D08-1D00-F196-CBE5-A366BC48565B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l-&gt;value + listSum(l-&gt;next);</a:t>
              </a:r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0A98CAB3-1050-4E31-D38D-61E451FBB4D5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888A5CFD-129F-C2A7-BCA5-F0A857FE455D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FB6B1DA7-9F49-A72C-749E-C202026A9A9F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792821DE-4EE0-E4E6-7517-423C0016FF08}"/>
              </a:ext>
            </a:extLst>
          </p:cNvPr>
          <p:cNvCxnSpPr>
            <a:cxnSpLocks/>
            <a:stCxn id="52" idx="0"/>
            <a:endCxn id="19" idx="2"/>
          </p:cNvCxnSpPr>
          <p:nvPr/>
        </p:nvCxnSpPr>
        <p:spPr>
          <a:xfrm rot="16200000" flipV="1">
            <a:off x="4808185" y="-526689"/>
            <a:ext cx="495668" cy="5793923"/>
          </a:xfrm>
          <a:prstGeom prst="bentConnector3">
            <a:avLst>
              <a:gd name="adj1" fmla="val 46615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676449B-1BF3-7F10-8777-FC1FF0273172}"/>
              </a:ext>
            </a:extLst>
          </p:cNvPr>
          <p:cNvGrpSpPr/>
          <p:nvPr/>
        </p:nvGrpSpPr>
        <p:grpSpPr>
          <a:xfrm>
            <a:off x="6041643" y="1365817"/>
            <a:ext cx="5820387" cy="985108"/>
            <a:chOff x="6343649" y="5629276"/>
            <a:chExt cx="5820387" cy="985108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15C32FA-578E-BB07-52EA-64B137F71808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listSum()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8345BB0-9113-D5B8-23F3-618083D53D3F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96386CAF-C5AD-B945-ADCB-7D13D7F67BB0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l-&gt;value + listSum(l-&gt;next);</a:t>
              </a: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46185599-6C25-ED6F-7357-74B4312683F3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1CA16360-F2CE-DB07-FBC2-5995E8AF074D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DDB7F4C5-DEEF-43BB-EB43-50B0EDF4644A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8DF83B58-9C53-59DC-FE82-E3085663F7CA}"/>
              </a:ext>
            </a:extLst>
          </p:cNvPr>
          <p:cNvCxnSpPr>
            <a:cxnSpLocks/>
            <a:stCxn id="39" idx="0"/>
            <a:endCxn id="17" idx="0"/>
          </p:cNvCxnSpPr>
          <p:nvPr/>
        </p:nvCxnSpPr>
        <p:spPr>
          <a:xfrm rot="16200000" flipH="1" flipV="1">
            <a:off x="5609018" y="-726349"/>
            <a:ext cx="56051" cy="4631873"/>
          </a:xfrm>
          <a:prstGeom prst="bentConnector3">
            <a:avLst>
              <a:gd name="adj1" fmla="val -407843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C3D6DB2-0955-857F-B9BE-54A4CC0A0EC0}"/>
              </a:ext>
            </a:extLst>
          </p:cNvPr>
          <p:cNvGrpSpPr/>
          <p:nvPr/>
        </p:nvGrpSpPr>
        <p:grpSpPr>
          <a:xfrm>
            <a:off x="6041643" y="309273"/>
            <a:ext cx="5820387" cy="985108"/>
            <a:chOff x="6343649" y="5629276"/>
            <a:chExt cx="5820387" cy="985108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2EFF6C56-8ED2-60E7-CF9B-74C8C8B9C592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listSum()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76ED642-69DF-C8E0-17EE-6A270EEC3F46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CB67A23C-EB5C-AE6A-C194-C944BE5AA90B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if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(l ==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NULL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) {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45A9978-512C-2639-A0C4-C814A72A4122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D205C9A2-57AE-5330-FC4B-E970169A370B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16267BBA-6A63-6F2B-5E68-AF8D3983B919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57" name="Connector: Elbow 56">
            <a:extLst>
              <a:ext uri="{FF2B5EF4-FFF2-40B4-BE49-F238E27FC236}">
                <a16:creationId xmlns:a16="http://schemas.microsoft.com/office/drawing/2014/main" id="{94A72B44-C329-C0C6-CEB3-6A4DBA5EAE0A}"/>
              </a:ext>
            </a:extLst>
          </p:cNvPr>
          <p:cNvCxnSpPr>
            <a:cxnSpLocks/>
            <a:stCxn id="56" idx="0"/>
          </p:cNvCxnSpPr>
          <p:nvPr/>
        </p:nvCxnSpPr>
        <p:spPr>
          <a:xfrm rot="16200000" flipH="1" flipV="1">
            <a:off x="5495908" y="-752635"/>
            <a:ext cx="1199419" cy="3714725"/>
          </a:xfrm>
          <a:prstGeom prst="bentConnector3">
            <a:avLst>
              <a:gd name="adj1" fmla="val -19059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6E934E2C-A783-07F0-9D6B-A7CE8E2028D0}"/>
              </a:ext>
            </a:extLst>
          </p:cNvPr>
          <p:cNvSpPr/>
          <p:nvPr/>
        </p:nvSpPr>
        <p:spPr>
          <a:xfrm>
            <a:off x="8207539" y="4625092"/>
            <a:ext cx="1846495" cy="3783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400" dirty="0">
                <a:latin typeface="Bitstream Vera Sans Mono" panose="020B0609030804020204" pitchFamily="49" charset="0"/>
              </a:rPr>
              <a:t>int sum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56D8C26-16AC-7AE7-58E1-99EB4F3ED0D6}"/>
              </a:ext>
            </a:extLst>
          </p:cNvPr>
          <p:cNvSpPr/>
          <p:nvPr/>
        </p:nvSpPr>
        <p:spPr>
          <a:xfrm>
            <a:off x="9445565" y="4671403"/>
            <a:ext cx="545306" cy="2857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56664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30279" y="2702534"/>
            <a:ext cx="54596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sum = listSum(l);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listSum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*l)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(l == </a:t>
            </a:r>
            <a:r>
              <a:rPr lang="en-AU" sz="1600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NULL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l-&gt;value + listSum(l-&gt;next);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4B36ED9-99DB-6C09-B646-4B6162253EE9}"/>
              </a:ext>
            </a:extLst>
          </p:cNvPr>
          <p:cNvGrpSpPr/>
          <p:nvPr/>
        </p:nvGrpSpPr>
        <p:grpSpPr>
          <a:xfrm>
            <a:off x="539065" y="1617614"/>
            <a:ext cx="3899208" cy="504826"/>
            <a:chOff x="750992" y="5833231"/>
            <a:chExt cx="3899208" cy="50482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77A7623-5F7A-008A-860D-3CB9B7D5D35A}"/>
                </a:ext>
              </a:extLst>
            </p:cNvPr>
            <p:cNvGrpSpPr/>
            <p:nvPr/>
          </p:nvGrpSpPr>
          <p:grpSpPr>
            <a:xfrm>
              <a:off x="750992" y="5833232"/>
              <a:ext cx="915883" cy="504825"/>
              <a:chOff x="392800" y="2177319"/>
              <a:chExt cx="915883" cy="504825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A80C722-E5DD-3B92-3790-960209554784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3</a:t>
                </a: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270CDCF7-7295-2BBB-5D2B-FD91D214BE4F}"/>
                  </a:ext>
                </a:extLst>
              </p:cNvPr>
              <p:cNvSpPr/>
              <p:nvPr/>
            </p:nvSpPr>
            <p:spPr>
              <a:xfrm>
                <a:off x="995363" y="2358293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B20D5AB-F5ED-1276-B8F3-228561971836}"/>
                </a:ext>
              </a:extLst>
            </p:cNvPr>
            <p:cNvGrpSpPr/>
            <p:nvPr/>
          </p:nvGrpSpPr>
          <p:grpSpPr>
            <a:xfrm>
              <a:off x="1913042" y="5833231"/>
              <a:ext cx="915883" cy="504825"/>
              <a:chOff x="392800" y="2177319"/>
              <a:chExt cx="915883" cy="504825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D8634BF-E412-A70D-B76C-1CAAFBF6B081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1</a:t>
                </a: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71EF0011-63F2-43E0-AE86-EE04190CDF9B}"/>
                  </a:ext>
                </a:extLst>
              </p:cNvPr>
              <p:cNvSpPr/>
              <p:nvPr/>
            </p:nvSpPr>
            <p:spPr>
              <a:xfrm>
                <a:off x="995363" y="2358293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C599A62-9B99-1842-AF30-382E750FD4A4}"/>
                </a:ext>
              </a:extLst>
            </p:cNvPr>
            <p:cNvGrpSpPr/>
            <p:nvPr/>
          </p:nvGrpSpPr>
          <p:grpSpPr>
            <a:xfrm>
              <a:off x="3075092" y="5833231"/>
              <a:ext cx="915883" cy="504825"/>
              <a:chOff x="392800" y="2177319"/>
              <a:chExt cx="915883" cy="504825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9328A5B-3551-7EAA-0684-548C7213841F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4</a:t>
                </a:r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156BD3AF-80D4-9CDA-628A-9AA41402E76C}"/>
                  </a:ext>
                </a:extLst>
              </p:cNvPr>
              <p:cNvSpPr/>
              <p:nvPr/>
            </p:nvSpPr>
            <p:spPr>
              <a:xfrm>
                <a:off x="995363" y="2358292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9B8CA77A-B31D-43DE-51E4-25BBBFF68FE4}"/>
                </a:ext>
              </a:extLst>
            </p:cNvPr>
            <p:cNvCxnSpPr>
              <a:cxnSpLocks/>
              <a:stCxn id="22" idx="6"/>
              <a:endCxn id="19" idx="1"/>
            </p:cNvCxnSpPr>
            <p:nvPr/>
          </p:nvCxnSpPr>
          <p:spPr>
            <a:xfrm>
              <a:off x="1496430" y="6085644"/>
              <a:ext cx="416612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DF576C8-5341-E7EC-E944-5023EDBB9704}"/>
                </a:ext>
              </a:extLst>
            </p:cNvPr>
            <p:cNvCxnSpPr>
              <a:cxnSpLocks/>
              <a:stCxn id="20" idx="6"/>
              <a:endCxn id="17" idx="1"/>
            </p:cNvCxnSpPr>
            <p:nvPr/>
          </p:nvCxnSpPr>
          <p:spPr>
            <a:xfrm>
              <a:off x="2658480" y="6085643"/>
              <a:ext cx="416612" cy="1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518934DF-D0BC-A418-2798-F01D5D333BDB}"/>
                </a:ext>
              </a:extLst>
            </p:cNvPr>
            <p:cNvCxnSpPr>
              <a:cxnSpLocks/>
              <a:stCxn id="18" idx="6"/>
            </p:cNvCxnSpPr>
            <p:nvPr/>
          </p:nvCxnSpPr>
          <p:spPr>
            <a:xfrm>
              <a:off x="3820530" y="6085642"/>
              <a:ext cx="486295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ross 12">
              <a:extLst>
                <a:ext uri="{FF2B5EF4-FFF2-40B4-BE49-F238E27FC236}">
                  <a16:creationId xmlns:a16="http://schemas.microsoft.com/office/drawing/2014/main" id="{982DB7ED-ACDD-0260-12C3-8963F563C4FD}"/>
                </a:ext>
              </a:extLst>
            </p:cNvPr>
            <p:cNvSpPr/>
            <p:nvPr/>
          </p:nvSpPr>
          <p:spPr>
            <a:xfrm rot="2704500">
              <a:off x="4247634" y="5884358"/>
              <a:ext cx="402566" cy="402566"/>
            </a:xfrm>
            <a:prstGeom prst="plus">
              <a:avLst>
                <a:gd name="adj" fmla="val 43026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listSum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E693BF2-7896-BB9B-DA47-9383A2E44007}"/>
              </a:ext>
            </a:extLst>
          </p:cNvPr>
          <p:cNvGrpSpPr/>
          <p:nvPr/>
        </p:nvGrpSpPr>
        <p:grpSpPr>
          <a:xfrm>
            <a:off x="6041645" y="4541864"/>
            <a:ext cx="5820387" cy="985108"/>
            <a:chOff x="6343649" y="5629276"/>
            <a:chExt cx="5820387" cy="98510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B7096E0-5234-B695-1275-0B3084376A18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0EDA46E-6796-FD25-2478-CA4D16E4CAC4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3EB9F19-50DF-B1EC-A900-8388794CCDF0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400" dirty="0">
                  <a:solidFill>
                    <a:srgbClr val="B00040"/>
                  </a:solidFill>
                  <a:latin typeface="Bitstream Vera Sans Mono" panose="020B0609030804020204" pitchFamily="49" charset="0"/>
                </a:rPr>
                <a:t>int</a:t>
              </a:r>
              <a:r>
                <a:rPr lang="en-AU" sz="1400" dirty="0">
                  <a:latin typeface="Bitstream Vera Sans Mono" panose="020B0609030804020204" pitchFamily="49" charset="0"/>
                </a:rPr>
                <a:t> 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sum = listSum(l);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841E3A4C-B20A-A6D0-3EE3-C85EB1970681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F9B6656-2A1D-080B-44CD-A7FAD060745A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BFACEB71-F321-A70B-645C-FB085C608FDF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AC21D0B8-6B59-45E4-8D7A-24CF086DC17C}"/>
              </a:ext>
            </a:extLst>
          </p:cNvPr>
          <p:cNvCxnSpPr>
            <a:cxnSpLocks/>
            <a:stCxn id="38" idx="0"/>
            <a:endCxn id="21" idx="2"/>
          </p:cNvCxnSpPr>
          <p:nvPr/>
        </p:nvCxnSpPr>
        <p:spPr>
          <a:xfrm rot="16200000" flipV="1">
            <a:off x="3167410" y="-47963"/>
            <a:ext cx="2615170" cy="6955975"/>
          </a:xfrm>
          <a:prstGeom prst="bentConnector3">
            <a:avLst>
              <a:gd name="adj1" fmla="val 8940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ED736B8E-F342-9989-278E-509A631C4454}"/>
              </a:ext>
            </a:extLst>
          </p:cNvPr>
          <p:cNvGrpSpPr/>
          <p:nvPr/>
        </p:nvGrpSpPr>
        <p:grpSpPr>
          <a:xfrm>
            <a:off x="6041645" y="3485319"/>
            <a:ext cx="5820387" cy="985108"/>
            <a:chOff x="6343649" y="5629276"/>
            <a:chExt cx="5820387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16D1E4C-F2AF-24D8-1D26-C8154F639646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listSum()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B7A90E8-F83C-7090-E336-40E11D2DC17F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5E82EF8-83EA-D0AA-3C78-B805D0F37498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l-&gt;value + listSum(l-&gt;next);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288B8D9-7480-36CF-AA4D-C5E34D1260A5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94CC1A5-3A97-4113-2C50-B9DAFE6221D8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29694CCF-1CB8-9A69-50B6-F8DD42DA2D94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DA634754-938D-B0E9-DB76-6A523E24FE8A}"/>
              </a:ext>
            </a:extLst>
          </p:cNvPr>
          <p:cNvCxnSpPr>
            <a:cxnSpLocks/>
            <a:stCxn id="23" idx="0"/>
          </p:cNvCxnSpPr>
          <p:nvPr/>
        </p:nvCxnSpPr>
        <p:spPr>
          <a:xfrm rot="16200000" flipV="1">
            <a:off x="3884460" y="-387457"/>
            <a:ext cx="1569564" cy="6567480"/>
          </a:xfrm>
          <a:prstGeom prst="bentConnector3">
            <a:avLst>
              <a:gd name="adj1" fmla="val 15259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FE60266-2510-A966-9076-9A7B55A53E63}"/>
              </a:ext>
            </a:extLst>
          </p:cNvPr>
          <p:cNvGrpSpPr/>
          <p:nvPr/>
        </p:nvGrpSpPr>
        <p:grpSpPr>
          <a:xfrm>
            <a:off x="6041643" y="2422361"/>
            <a:ext cx="5820387" cy="985108"/>
            <a:chOff x="6343649" y="5629276"/>
            <a:chExt cx="5820387" cy="985108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26E26FA3-3218-59A9-88BF-A9DEBC23A93A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listSum()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5081904-1855-8A54-C062-82F461C91CD3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AC747D08-1D00-F196-CBE5-A366BC48565B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l-&gt;value + listSum(l-&gt;next);</a:t>
              </a:r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0A98CAB3-1050-4E31-D38D-61E451FBB4D5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888A5CFD-129F-C2A7-BCA5-F0A857FE455D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FB6B1DA7-9F49-A72C-749E-C202026A9A9F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792821DE-4EE0-E4E6-7517-423C0016FF08}"/>
              </a:ext>
            </a:extLst>
          </p:cNvPr>
          <p:cNvCxnSpPr>
            <a:cxnSpLocks/>
            <a:stCxn id="52" idx="0"/>
            <a:endCxn id="19" idx="2"/>
          </p:cNvCxnSpPr>
          <p:nvPr/>
        </p:nvCxnSpPr>
        <p:spPr>
          <a:xfrm rot="16200000" flipV="1">
            <a:off x="4808185" y="-526689"/>
            <a:ext cx="495668" cy="5793923"/>
          </a:xfrm>
          <a:prstGeom prst="bentConnector3">
            <a:avLst>
              <a:gd name="adj1" fmla="val 46615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676449B-1BF3-7F10-8777-FC1FF0273172}"/>
              </a:ext>
            </a:extLst>
          </p:cNvPr>
          <p:cNvGrpSpPr/>
          <p:nvPr/>
        </p:nvGrpSpPr>
        <p:grpSpPr>
          <a:xfrm>
            <a:off x="6041643" y="1365817"/>
            <a:ext cx="5820387" cy="985108"/>
            <a:chOff x="6343649" y="5629276"/>
            <a:chExt cx="5820387" cy="985108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15C32FA-578E-BB07-52EA-64B137F71808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listSum()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8345BB0-9113-D5B8-23F3-618083D53D3F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96386CAF-C5AD-B945-ADCB-7D13D7F67BB0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l-&gt;value + listSum(l-&gt;next);</a:t>
              </a: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46185599-6C25-ED6F-7357-74B4312683F3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1CA16360-F2CE-DB07-FBC2-5995E8AF074D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DDB7F4C5-DEEF-43BB-EB43-50B0EDF4644A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8DF83B58-9C53-59DC-FE82-E3085663F7CA}"/>
              </a:ext>
            </a:extLst>
          </p:cNvPr>
          <p:cNvCxnSpPr>
            <a:cxnSpLocks/>
            <a:stCxn id="39" idx="0"/>
            <a:endCxn id="17" idx="0"/>
          </p:cNvCxnSpPr>
          <p:nvPr/>
        </p:nvCxnSpPr>
        <p:spPr>
          <a:xfrm rot="16200000" flipH="1" flipV="1">
            <a:off x="5609018" y="-726349"/>
            <a:ext cx="56051" cy="4631873"/>
          </a:xfrm>
          <a:prstGeom prst="bentConnector3">
            <a:avLst>
              <a:gd name="adj1" fmla="val -407843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C3D6DB2-0955-857F-B9BE-54A4CC0A0EC0}"/>
              </a:ext>
            </a:extLst>
          </p:cNvPr>
          <p:cNvGrpSpPr/>
          <p:nvPr/>
        </p:nvGrpSpPr>
        <p:grpSpPr>
          <a:xfrm>
            <a:off x="6041643" y="309273"/>
            <a:ext cx="5820387" cy="985108"/>
            <a:chOff x="6343649" y="5629276"/>
            <a:chExt cx="5820387" cy="985108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2EFF6C56-8ED2-60E7-CF9B-74C8C8B9C592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listSum()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76ED642-69DF-C8E0-17EE-6A270EEC3F46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CB67A23C-EB5C-AE6A-C194-C944BE5AA90B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0;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45A9978-512C-2639-A0C4-C814A72A4122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D205C9A2-57AE-5330-FC4B-E970169A370B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16267BBA-6A63-6F2B-5E68-AF8D3983B919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57" name="Connector: Elbow 56">
            <a:extLst>
              <a:ext uri="{FF2B5EF4-FFF2-40B4-BE49-F238E27FC236}">
                <a16:creationId xmlns:a16="http://schemas.microsoft.com/office/drawing/2014/main" id="{94A72B44-C329-C0C6-CEB3-6A4DBA5EAE0A}"/>
              </a:ext>
            </a:extLst>
          </p:cNvPr>
          <p:cNvCxnSpPr>
            <a:cxnSpLocks/>
            <a:stCxn id="56" idx="0"/>
          </p:cNvCxnSpPr>
          <p:nvPr/>
        </p:nvCxnSpPr>
        <p:spPr>
          <a:xfrm rot="16200000" flipH="1" flipV="1">
            <a:off x="5495908" y="-752635"/>
            <a:ext cx="1199419" cy="3714725"/>
          </a:xfrm>
          <a:prstGeom prst="bentConnector3">
            <a:avLst>
              <a:gd name="adj1" fmla="val -19059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C92CAEBC-50E0-0345-E106-000B931D4097}"/>
              </a:ext>
            </a:extLst>
          </p:cNvPr>
          <p:cNvSpPr/>
          <p:nvPr/>
        </p:nvSpPr>
        <p:spPr>
          <a:xfrm>
            <a:off x="8207539" y="4625092"/>
            <a:ext cx="1846495" cy="3783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400" dirty="0">
                <a:latin typeface="Bitstream Vera Sans Mono" panose="020B0609030804020204" pitchFamily="49" charset="0"/>
              </a:rPr>
              <a:t>int sum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86D219EB-E84C-D96F-2232-022897BCE627}"/>
              </a:ext>
            </a:extLst>
          </p:cNvPr>
          <p:cNvSpPr/>
          <p:nvPr/>
        </p:nvSpPr>
        <p:spPr>
          <a:xfrm>
            <a:off x="9445565" y="4671403"/>
            <a:ext cx="545306" cy="2857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72767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30279" y="2702534"/>
            <a:ext cx="54596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sum = listSum(l);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listSum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*l)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(l == </a:t>
            </a:r>
            <a:r>
              <a:rPr lang="en-AU" sz="1600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NULL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l-&gt;value + listSum(l-&gt;next);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4B36ED9-99DB-6C09-B646-4B6162253EE9}"/>
              </a:ext>
            </a:extLst>
          </p:cNvPr>
          <p:cNvGrpSpPr/>
          <p:nvPr/>
        </p:nvGrpSpPr>
        <p:grpSpPr>
          <a:xfrm>
            <a:off x="539065" y="1617614"/>
            <a:ext cx="3899208" cy="504826"/>
            <a:chOff x="750992" y="5833231"/>
            <a:chExt cx="3899208" cy="50482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77A7623-5F7A-008A-860D-3CB9B7D5D35A}"/>
                </a:ext>
              </a:extLst>
            </p:cNvPr>
            <p:cNvGrpSpPr/>
            <p:nvPr/>
          </p:nvGrpSpPr>
          <p:grpSpPr>
            <a:xfrm>
              <a:off x="750992" y="5833232"/>
              <a:ext cx="915883" cy="504825"/>
              <a:chOff x="392800" y="2177319"/>
              <a:chExt cx="915883" cy="504825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A80C722-E5DD-3B92-3790-960209554784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3</a:t>
                </a: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270CDCF7-7295-2BBB-5D2B-FD91D214BE4F}"/>
                  </a:ext>
                </a:extLst>
              </p:cNvPr>
              <p:cNvSpPr/>
              <p:nvPr/>
            </p:nvSpPr>
            <p:spPr>
              <a:xfrm>
                <a:off x="995363" y="2358293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B20D5AB-F5ED-1276-B8F3-228561971836}"/>
                </a:ext>
              </a:extLst>
            </p:cNvPr>
            <p:cNvGrpSpPr/>
            <p:nvPr/>
          </p:nvGrpSpPr>
          <p:grpSpPr>
            <a:xfrm>
              <a:off x="1913042" y="5833231"/>
              <a:ext cx="915883" cy="504825"/>
              <a:chOff x="392800" y="2177319"/>
              <a:chExt cx="915883" cy="504825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D8634BF-E412-A70D-B76C-1CAAFBF6B081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1</a:t>
                </a: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71EF0011-63F2-43E0-AE86-EE04190CDF9B}"/>
                  </a:ext>
                </a:extLst>
              </p:cNvPr>
              <p:cNvSpPr/>
              <p:nvPr/>
            </p:nvSpPr>
            <p:spPr>
              <a:xfrm>
                <a:off x="995363" y="2358293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C599A62-9B99-1842-AF30-382E750FD4A4}"/>
                </a:ext>
              </a:extLst>
            </p:cNvPr>
            <p:cNvGrpSpPr/>
            <p:nvPr/>
          </p:nvGrpSpPr>
          <p:grpSpPr>
            <a:xfrm>
              <a:off x="3075092" y="5833231"/>
              <a:ext cx="915883" cy="504825"/>
              <a:chOff x="392800" y="2177319"/>
              <a:chExt cx="915883" cy="504825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9328A5B-3551-7EAA-0684-548C7213841F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4</a:t>
                </a:r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156BD3AF-80D4-9CDA-628A-9AA41402E76C}"/>
                  </a:ext>
                </a:extLst>
              </p:cNvPr>
              <p:cNvSpPr/>
              <p:nvPr/>
            </p:nvSpPr>
            <p:spPr>
              <a:xfrm>
                <a:off x="995363" y="2358292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9B8CA77A-B31D-43DE-51E4-25BBBFF68FE4}"/>
                </a:ext>
              </a:extLst>
            </p:cNvPr>
            <p:cNvCxnSpPr>
              <a:cxnSpLocks/>
              <a:stCxn id="22" idx="6"/>
              <a:endCxn id="19" idx="1"/>
            </p:cNvCxnSpPr>
            <p:nvPr/>
          </p:nvCxnSpPr>
          <p:spPr>
            <a:xfrm>
              <a:off x="1496430" y="6085644"/>
              <a:ext cx="416612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DF576C8-5341-E7EC-E944-5023EDBB9704}"/>
                </a:ext>
              </a:extLst>
            </p:cNvPr>
            <p:cNvCxnSpPr>
              <a:cxnSpLocks/>
              <a:stCxn id="20" idx="6"/>
              <a:endCxn id="17" idx="1"/>
            </p:cNvCxnSpPr>
            <p:nvPr/>
          </p:nvCxnSpPr>
          <p:spPr>
            <a:xfrm>
              <a:off x="2658480" y="6085643"/>
              <a:ext cx="416612" cy="1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518934DF-D0BC-A418-2798-F01D5D333BDB}"/>
                </a:ext>
              </a:extLst>
            </p:cNvPr>
            <p:cNvCxnSpPr>
              <a:cxnSpLocks/>
              <a:stCxn id="18" idx="6"/>
            </p:cNvCxnSpPr>
            <p:nvPr/>
          </p:nvCxnSpPr>
          <p:spPr>
            <a:xfrm>
              <a:off x="3820530" y="6085642"/>
              <a:ext cx="486295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ross 12">
              <a:extLst>
                <a:ext uri="{FF2B5EF4-FFF2-40B4-BE49-F238E27FC236}">
                  <a16:creationId xmlns:a16="http://schemas.microsoft.com/office/drawing/2014/main" id="{982DB7ED-ACDD-0260-12C3-8963F563C4FD}"/>
                </a:ext>
              </a:extLst>
            </p:cNvPr>
            <p:cNvSpPr/>
            <p:nvPr/>
          </p:nvSpPr>
          <p:spPr>
            <a:xfrm rot="2704500">
              <a:off x="4247634" y="5884358"/>
              <a:ext cx="402566" cy="402566"/>
            </a:xfrm>
            <a:prstGeom prst="plus">
              <a:avLst>
                <a:gd name="adj" fmla="val 43026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listSum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E693BF2-7896-BB9B-DA47-9383A2E44007}"/>
              </a:ext>
            </a:extLst>
          </p:cNvPr>
          <p:cNvGrpSpPr/>
          <p:nvPr/>
        </p:nvGrpSpPr>
        <p:grpSpPr>
          <a:xfrm>
            <a:off x="6041645" y="4541864"/>
            <a:ext cx="5820387" cy="985108"/>
            <a:chOff x="6343649" y="5629276"/>
            <a:chExt cx="5820387" cy="98510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B7096E0-5234-B695-1275-0B3084376A18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0EDA46E-6796-FD25-2478-CA4D16E4CAC4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3EB9F19-50DF-B1EC-A900-8388794CCDF0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400" dirty="0">
                  <a:solidFill>
                    <a:srgbClr val="B00040"/>
                  </a:solidFill>
                  <a:latin typeface="Bitstream Vera Sans Mono" panose="020B0609030804020204" pitchFamily="49" charset="0"/>
                </a:rPr>
                <a:t>int</a:t>
              </a:r>
              <a:r>
                <a:rPr lang="en-AU" sz="1400" dirty="0">
                  <a:latin typeface="Bitstream Vera Sans Mono" panose="020B0609030804020204" pitchFamily="49" charset="0"/>
                </a:rPr>
                <a:t> 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sum = listSum(l);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841E3A4C-B20A-A6D0-3EE3-C85EB1970681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F9B6656-2A1D-080B-44CD-A7FAD060745A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BFACEB71-F321-A70B-645C-FB085C608FDF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AC21D0B8-6B59-45E4-8D7A-24CF086DC17C}"/>
              </a:ext>
            </a:extLst>
          </p:cNvPr>
          <p:cNvCxnSpPr>
            <a:cxnSpLocks/>
            <a:stCxn id="38" idx="0"/>
            <a:endCxn id="21" idx="2"/>
          </p:cNvCxnSpPr>
          <p:nvPr/>
        </p:nvCxnSpPr>
        <p:spPr>
          <a:xfrm rot="16200000" flipV="1">
            <a:off x="3167410" y="-47963"/>
            <a:ext cx="2615170" cy="6955975"/>
          </a:xfrm>
          <a:prstGeom prst="bentConnector3">
            <a:avLst>
              <a:gd name="adj1" fmla="val 8940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ED736B8E-F342-9989-278E-509A631C4454}"/>
              </a:ext>
            </a:extLst>
          </p:cNvPr>
          <p:cNvGrpSpPr/>
          <p:nvPr/>
        </p:nvGrpSpPr>
        <p:grpSpPr>
          <a:xfrm>
            <a:off x="6041645" y="3485319"/>
            <a:ext cx="5820387" cy="985108"/>
            <a:chOff x="6343649" y="5629276"/>
            <a:chExt cx="5820387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16D1E4C-F2AF-24D8-1D26-C8154F639646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listSum()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B7A90E8-F83C-7090-E336-40E11D2DC17F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5E82EF8-83EA-D0AA-3C78-B805D0F37498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l-&gt;value + listSum(l-&gt;next);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288B8D9-7480-36CF-AA4D-C5E34D1260A5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94CC1A5-3A97-4113-2C50-B9DAFE6221D8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29694CCF-1CB8-9A69-50B6-F8DD42DA2D94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DA634754-938D-B0E9-DB76-6A523E24FE8A}"/>
              </a:ext>
            </a:extLst>
          </p:cNvPr>
          <p:cNvCxnSpPr>
            <a:cxnSpLocks/>
            <a:stCxn id="23" idx="0"/>
          </p:cNvCxnSpPr>
          <p:nvPr/>
        </p:nvCxnSpPr>
        <p:spPr>
          <a:xfrm rot="16200000" flipV="1">
            <a:off x="3884460" y="-387457"/>
            <a:ext cx="1569564" cy="6567480"/>
          </a:xfrm>
          <a:prstGeom prst="bentConnector3">
            <a:avLst>
              <a:gd name="adj1" fmla="val 15259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FE60266-2510-A966-9076-9A7B55A53E63}"/>
              </a:ext>
            </a:extLst>
          </p:cNvPr>
          <p:cNvGrpSpPr/>
          <p:nvPr/>
        </p:nvGrpSpPr>
        <p:grpSpPr>
          <a:xfrm>
            <a:off x="6041643" y="2422361"/>
            <a:ext cx="5820387" cy="985108"/>
            <a:chOff x="6343649" y="5629276"/>
            <a:chExt cx="5820387" cy="985108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26E26FA3-3218-59A9-88BF-A9DEBC23A93A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listSum()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5081904-1855-8A54-C062-82F461C91CD3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AC747D08-1D00-F196-CBE5-A366BC48565B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l-&gt;value + listSum(l-&gt;next);</a:t>
              </a:r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0A98CAB3-1050-4E31-D38D-61E451FBB4D5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888A5CFD-129F-C2A7-BCA5-F0A857FE455D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FB6B1DA7-9F49-A72C-749E-C202026A9A9F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792821DE-4EE0-E4E6-7517-423C0016FF08}"/>
              </a:ext>
            </a:extLst>
          </p:cNvPr>
          <p:cNvCxnSpPr>
            <a:cxnSpLocks/>
            <a:stCxn id="52" idx="0"/>
            <a:endCxn id="19" idx="2"/>
          </p:cNvCxnSpPr>
          <p:nvPr/>
        </p:nvCxnSpPr>
        <p:spPr>
          <a:xfrm rot="16200000" flipV="1">
            <a:off x="4808185" y="-526689"/>
            <a:ext cx="495668" cy="5793923"/>
          </a:xfrm>
          <a:prstGeom prst="bentConnector3">
            <a:avLst>
              <a:gd name="adj1" fmla="val 46615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676449B-1BF3-7F10-8777-FC1FF0273172}"/>
              </a:ext>
            </a:extLst>
          </p:cNvPr>
          <p:cNvGrpSpPr/>
          <p:nvPr/>
        </p:nvGrpSpPr>
        <p:grpSpPr>
          <a:xfrm>
            <a:off x="6041643" y="1365817"/>
            <a:ext cx="5820387" cy="985108"/>
            <a:chOff x="6343649" y="5629276"/>
            <a:chExt cx="5820387" cy="985108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15C32FA-578E-BB07-52EA-64B137F71808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listSum()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8345BB0-9113-D5B8-23F3-618083D53D3F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96386CAF-C5AD-B945-ADCB-7D13D7F67BB0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l-&gt;value +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listSum(l-&gt;next)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46185599-6C25-ED6F-7357-74B4312683F3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1CA16360-F2CE-DB07-FBC2-5995E8AF074D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DDB7F4C5-DEEF-43BB-EB43-50B0EDF4644A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8DF83B58-9C53-59DC-FE82-E3085663F7CA}"/>
              </a:ext>
            </a:extLst>
          </p:cNvPr>
          <p:cNvCxnSpPr>
            <a:cxnSpLocks/>
            <a:stCxn id="39" idx="0"/>
            <a:endCxn id="17" idx="0"/>
          </p:cNvCxnSpPr>
          <p:nvPr/>
        </p:nvCxnSpPr>
        <p:spPr>
          <a:xfrm rot="16200000" flipH="1" flipV="1">
            <a:off x="5609018" y="-726349"/>
            <a:ext cx="56051" cy="4631873"/>
          </a:xfrm>
          <a:prstGeom prst="bentConnector3">
            <a:avLst>
              <a:gd name="adj1" fmla="val -407843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28527E47-8E7E-C5E9-B333-AD05595D4497}"/>
              </a:ext>
            </a:extLst>
          </p:cNvPr>
          <p:cNvSpPr txBox="1"/>
          <p:nvPr/>
        </p:nvSpPr>
        <p:spPr>
          <a:xfrm>
            <a:off x="10528184" y="1933739"/>
            <a:ext cx="371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Bitstream Vera Sans Mono" panose="020B0609030804020204" pitchFamily="49" charset="0"/>
              </a:rPr>
              <a:t>0</a:t>
            </a:r>
            <a:endParaRPr lang="en-AU" sz="1400" dirty="0">
              <a:latin typeface="Bitstream Vera Sans Mono" panose="020B0609030804020204" pitchFamily="49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170B3D5-ED5A-1498-4821-EE82CE25581A}"/>
              </a:ext>
            </a:extLst>
          </p:cNvPr>
          <p:cNvSpPr/>
          <p:nvPr/>
        </p:nvSpPr>
        <p:spPr>
          <a:xfrm>
            <a:off x="8207539" y="4625092"/>
            <a:ext cx="1846495" cy="3783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400" dirty="0">
                <a:latin typeface="Bitstream Vera Sans Mono" panose="020B0609030804020204" pitchFamily="49" charset="0"/>
              </a:rPr>
              <a:t>int sum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E9ABEE6-18F3-0B3F-75E9-6686E6461023}"/>
              </a:ext>
            </a:extLst>
          </p:cNvPr>
          <p:cNvSpPr/>
          <p:nvPr/>
        </p:nvSpPr>
        <p:spPr>
          <a:xfrm>
            <a:off x="9445565" y="4671403"/>
            <a:ext cx="545306" cy="2857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06346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30279" y="2702534"/>
            <a:ext cx="54596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sum = listSum(l);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listSum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*l)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(l == </a:t>
            </a:r>
            <a:r>
              <a:rPr lang="en-AU" sz="1600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NULL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l-&gt;value + listSum(l-&gt;next);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4B36ED9-99DB-6C09-B646-4B6162253EE9}"/>
              </a:ext>
            </a:extLst>
          </p:cNvPr>
          <p:cNvGrpSpPr/>
          <p:nvPr/>
        </p:nvGrpSpPr>
        <p:grpSpPr>
          <a:xfrm>
            <a:off x="539065" y="1617614"/>
            <a:ext cx="3899208" cy="504826"/>
            <a:chOff x="750992" y="5833231"/>
            <a:chExt cx="3899208" cy="50482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77A7623-5F7A-008A-860D-3CB9B7D5D35A}"/>
                </a:ext>
              </a:extLst>
            </p:cNvPr>
            <p:cNvGrpSpPr/>
            <p:nvPr/>
          </p:nvGrpSpPr>
          <p:grpSpPr>
            <a:xfrm>
              <a:off x="750992" y="5833232"/>
              <a:ext cx="915883" cy="504825"/>
              <a:chOff x="392800" y="2177319"/>
              <a:chExt cx="915883" cy="504825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A80C722-E5DD-3B92-3790-960209554784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3</a:t>
                </a: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270CDCF7-7295-2BBB-5D2B-FD91D214BE4F}"/>
                  </a:ext>
                </a:extLst>
              </p:cNvPr>
              <p:cNvSpPr/>
              <p:nvPr/>
            </p:nvSpPr>
            <p:spPr>
              <a:xfrm>
                <a:off x="995363" y="2358293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B20D5AB-F5ED-1276-B8F3-228561971836}"/>
                </a:ext>
              </a:extLst>
            </p:cNvPr>
            <p:cNvGrpSpPr/>
            <p:nvPr/>
          </p:nvGrpSpPr>
          <p:grpSpPr>
            <a:xfrm>
              <a:off x="1913042" y="5833231"/>
              <a:ext cx="915883" cy="504825"/>
              <a:chOff x="392800" y="2177319"/>
              <a:chExt cx="915883" cy="504825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D8634BF-E412-A70D-B76C-1CAAFBF6B081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1</a:t>
                </a: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71EF0011-63F2-43E0-AE86-EE04190CDF9B}"/>
                  </a:ext>
                </a:extLst>
              </p:cNvPr>
              <p:cNvSpPr/>
              <p:nvPr/>
            </p:nvSpPr>
            <p:spPr>
              <a:xfrm>
                <a:off x="995363" y="2358293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C599A62-9B99-1842-AF30-382E750FD4A4}"/>
                </a:ext>
              </a:extLst>
            </p:cNvPr>
            <p:cNvGrpSpPr/>
            <p:nvPr/>
          </p:nvGrpSpPr>
          <p:grpSpPr>
            <a:xfrm>
              <a:off x="3075092" y="5833231"/>
              <a:ext cx="915883" cy="504825"/>
              <a:chOff x="392800" y="2177319"/>
              <a:chExt cx="915883" cy="504825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9328A5B-3551-7EAA-0684-548C7213841F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4</a:t>
                </a:r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156BD3AF-80D4-9CDA-628A-9AA41402E76C}"/>
                  </a:ext>
                </a:extLst>
              </p:cNvPr>
              <p:cNvSpPr/>
              <p:nvPr/>
            </p:nvSpPr>
            <p:spPr>
              <a:xfrm>
                <a:off x="995363" y="2358292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9B8CA77A-B31D-43DE-51E4-25BBBFF68FE4}"/>
                </a:ext>
              </a:extLst>
            </p:cNvPr>
            <p:cNvCxnSpPr>
              <a:cxnSpLocks/>
              <a:stCxn id="22" idx="6"/>
              <a:endCxn id="19" idx="1"/>
            </p:cNvCxnSpPr>
            <p:nvPr/>
          </p:nvCxnSpPr>
          <p:spPr>
            <a:xfrm>
              <a:off x="1496430" y="6085644"/>
              <a:ext cx="416612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DF576C8-5341-E7EC-E944-5023EDBB9704}"/>
                </a:ext>
              </a:extLst>
            </p:cNvPr>
            <p:cNvCxnSpPr>
              <a:cxnSpLocks/>
              <a:stCxn id="20" idx="6"/>
              <a:endCxn id="17" idx="1"/>
            </p:cNvCxnSpPr>
            <p:nvPr/>
          </p:nvCxnSpPr>
          <p:spPr>
            <a:xfrm>
              <a:off x="2658480" y="6085643"/>
              <a:ext cx="416612" cy="1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518934DF-D0BC-A418-2798-F01D5D333BDB}"/>
                </a:ext>
              </a:extLst>
            </p:cNvPr>
            <p:cNvCxnSpPr>
              <a:cxnSpLocks/>
              <a:stCxn id="18" idx="6"/>
            </p:cNvCxnSpPr>
            <p:nvPr/>
          </p:nvCxnSpPr>
          <p:spPr>
            <a:xfrm>
              <a:off x="3820530" y="6085642"/>
              <a:ext cx="486295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ross 12">
              <a:extLst>
                <a:ext uri="{FF2B5EF4-FFF2-40B4-BE49-F238E27FC236}">
                  <a16:creationId xmlns:a16="http://schemas.microsoft.com/office/drawing/2014/main" id="{982DB7ED-ACDD-0260-12C3-8963F563C4FD}"/>
                </a:ext>
              </a:extLst>
            </p:cNvPr>
            <p:cNvSpPr/>
            <p:nvPr/>
          </p:nvSpPr>
          <p:spPr>
            <a:xfrm rot="2704500">
              <a:off x="4247634" y="5884358"/>
              <a:ext cx="402566" cy="402566"/>
            </a:xfrm>
            <a:prstGeom prst="plus">
              <a:avLst>
                <a:gd name="adj" fmla="val 43026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listSum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E693BF2-7896-BB9B-DA47-9383A2E44007}"/>
              </a:ext>
            </a:extLst>
          </p:cNvPr>
          <p:cNvGrpSpPr/>
          <p:nvPr/>
        </p:nvGrpSpPr>
        <p:grpSpPr>
          <a:xfrm>
            <a:off x="6041645" y="4541864"/>
            <a:ext cx="5820387" cy="985108"/>
            <a:chOff x="6343649" y="5629276"/>
            <a:chExt cx="5820387" cy="98510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B7096E0-5234-B695-1275-0B3084376A18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0EDA46E-6796-FD25-2478-CA4D16E4CAC4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3EB9F19-50DF-B1EC-A900-8388794CCDF0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400" dirty="0">
                  <a:solidFill>
                    <a:srgbClr val="B00040"/>
                  </a:solidFill>
                  <a:latin typeface="Bitstream Vera Sans Mono" panose="020B0609030804020204" pitchFamily="49" charset="0"/>
                </a:rPr>
                <a:t>int</a:t>
              </a:r>
              <a:r>
                <a:rPr lang="en-AU" sz="1400" dirty="0">
                  <a:latin typeface="Bitstream Vera Sans Mono" panose="020B0609030804020204" pitchFamily="49" charset="0"/>
                </a:rPr>
                <a:t> 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sum = listSum(l);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841E3A4C-B20A-A6D0-3EE3-C85EB1970681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F9B6656-2A1D-080B-44CD-A7FAD060745A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BFACEB71-F321-A70B-645C-FB085C608FDF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AC21D0B8-6B59-45E4-8D7A-24CF086DC17C}"/>
              </a:ext>
            </a:extLst>
          </p:cNvPr>
          <p:cNvCxnSpPr>
            <a:cxnSpLocks/>
            <a:stCxn id="38" idx="0"/>
            <a:endCxn id="21" idx="2"/>
          </p:cNvCxnSpPr>
          <p:nvPr/>
        </p:nvCxnSpPr>
        <p:spPr>
          <a:xfrm rot="16200000" flipV="1">
            <a:off x="3167410" y="-47963"/>
            <a:ext cx="2615170" cy="6955975"/>
          </a:xfrm>
          <a:prstGeom prst="bentConnector3">
            <a:avLst>
              <a:gd name="adj1" fmla="val 8940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ED736B8E-F342-9989-278E-509A631C4454}"/>
              </a:ext>
            </a:extLst>
          </p:cNvPr>
          <p:cNvGrpSpPr/>
          <p:nvPr/>
        </p:nvGrpSpPr>
        <p:grpSpPr>
          <a:xfrm>
            <a:off x="6041645" y="3485319"/>
            <a:ext cx="5820387" cy="985108"/>
            <a:chOff x="6343649" y="5629276"/>
            <a:chExt cx="5820387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16D1E4C-F2AF-24D8-1D26-C8154F639646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listSum()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B7A90E8-F83C-7090-E336-40E11D2DC17F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5E82EF8-83EA-D0AA-3C78-B805D0F37498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l-&gt;value + listSum(l-&gt;next);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288B8D9-7480-36CF-AA4D-C5E34D1260A5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94CC1A5-3A97-4113-2C50-B9DAFE6221D8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29694CCF-1CB8-9A69-50B6-F8DD42DA2D94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DA634754-938D-B0E9-DB76-6A523E24FE8A}"/>
              </a:ext>
            </a:extLst>
          </p:cNvPr>
          <p:cNvCxnSpPr>
            <a:cxnSpLocks/>
            <a:stCxn id="23" idx="0"/>
          </p:cNvCxnSpPr>
          <p:nvPr/>
        </p:nvCxnSpPr>
        <p:spPr>
          <a:xfrm rot="16200000" flipV="1">
            <a:off x="3884460" y="-387457"/>
            <a:ext cx="1569564" cy="6567480"/>
          </a:xfrm>
          <a:prstGeom prst="bentConnector3">
            <a:avLst>
              <a:gd name="adj1" fmla="val 15259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FE60266-2510-A966-9076-9A7B55A53E63}"/>
              </a:ext>
            </a:extLst>
          </p:cNvPr>
          <p:cNvGrpSpPr/>
          <p:nvPr/>
        </p:nvGrpSpPr>
        <p:grpSpPr>
          <a:xfrm>
            <a:off x="6041643" y="2422361"/>
            <a:ext cx="5820387" cy="985108"/>
            <a:chOff x="6343649" y="5629276"/>
            <a:chExt cx="5820387" cy="985108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26E26FA3-3218-59A9-88BF-A9DEBC23A93A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listSum()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5081904-1855-8A54-C062-82F461C91CD3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AC747D08-1D00-F196-CBE5-A366BC48565B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l-&gt;value + listSum(l-&gt;next);</a:t>
              </a:r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0A98CAB3-1050-4E31-D38D-61E451FBB4D5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888A5CFD-129F-C2A7-BCA5-F0A857FE455D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FB6B1DA7-9F49-A72C-749E-C202026A9A9F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792821DE-4EE0-E4E6-7517-423C0016FF08}"/>
              </a:ext>
            </a:extLst>
          </p:cNvPr>
          <p:cNvCxnSpPr>
            <a:cxnSpLocks/>
            <a:stCxn id="52" idx="0"/>
            <a:endCxn id="19" idx="2"/>
          </p:cNvCxnSpPr>
          <p:nvPr/>
        </p:nvCxnSpPr>
        <p:spPr>
          <a:xfrm rot="16200000" flipV="1">
            <a:off x="4808185" y="-526689"/>
            <a:ext cx="495668" cy="5793923"/>
          </a:xfrm>
          <a:prstGeom prst="bentConnector3">
            <a:avLst>
              <a:gd name="adj1" fmla="val 46615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676449B-1BF3-7F10-8777-FC1FF0273172}"/>
              </a:ext>
            </a:extLst>
          </p:cNvPr>
          <p:cNvGrpSpPr/>
          <p:nvPr/>
        </p:nvGrpSpPr>
        <p:grpSpPr>
          <a:xfrm>
            <a:off x="6041643" y="1365817"/>
            <a:ext cx="5820387" cy="985108"/>
            <a:chOff x="6343649" y="5629276"/>
            <a:chExt cx="5820387" cy="985108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15C32FA-578E-BB07-52EA-64B137F71808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listSum()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8345BB0-9113-D5B8-23F3-618083D53D3F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96386CAF-C5AD-B945-ADCB-7D13D7F67BB0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l-&gt;value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listSum(l-&gt;next)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46185599-6C25-ED6F-7357-74B4312683F3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1CA16360-F2CE-DB07-FBC2-5995E8AF074D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DDB7F4C5-DEEF-43BB-EB43-50B0EDF4644A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8DF83B58-9C53-59DC-FE82-E3085663F7CA}"/>
              </a:ext>
            </a:extLst>
          </p:cNvPr>
          <p:cNvCxnSpPr>
            <a:cxnSpLocks/>
            <a:stCxn id="39" idx="0"/>
            <a:endCxn id="17" idx="0"/>
          </p:cNvCxnSpPr>
          <p:nvPr/>
        </p:nvCxnSpPr>
        <p:spPr>
          <a:xfrm rot="16200000" flipH="1" flipV="1">
            <a:off x="5609018" y="-726349"/>
            <a:ext cx="56051" cy="4631873"/>
          </a:xfrm>
          <a:prstGeom prst="bentConnector3">
            <a:avLst>
              <a:gd name="adj1" fmla="val -407843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28527E47-8E7E-C5E9-B333-AD05595D4497}"/>
              </a:ext>
            </a:extLst>
          </p:cNvPr>
          <p:cNvSpPr txBox="1"/>
          <p:nvPr/>
        </p:nvSpPr>
        <p:spPr>
          <a:xfrm>
            <a:off x="10528184" y="1933739"/>
            <a:ext cx="371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75000"/>
                  </a:schemeClr>
                </a:solidFill>
                <a:latin typeface="Bitstream Vera Sans Mono" panose="020B0609030804020204" pitchFamily="49" charset="0"/>
              </a:rPr>
              <a:t>0</a:t>
            </a:r>
            <a:endParaRPr lang="en-AU" sz="1400" dirty="0">
              <a:solidFill>
                <a:schemeClr val="bg1">
                  <a:lumMod val="75000"/>
                </a:schemeClr>
              </a:solidFill>
              <a:latin typeface="Bitstream Vera Sans Mono" panose="020B0609030804020204" pitchFamily="49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AFC0C51-445F-2FB4-CD96-A20E4F16B15D}"/>
              </a:ext>
            </a:extLst>
          </p:cNvPr>
          <p:cNvSpPr txBox="1"/>
          <p:nvPr/>
        </p:nvSpPr>
        <p:spPr>
          <a:xfrm>
            <a:off x="9515835" y="1934228"/>
            <a:ext cx="371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Bitstream Vera Sans Mono" panose="020B0609030804020204" pitchFamily="49" charset="0"/>
              </a:rPr>
              <a:t>4</a:t>
            </a:r>
            <a:endParaRPr lang="en-AU" sz="1400" dirty="0">
              <a:latin typeface="Bitstream Vera Sans Mono" panose="020B0609030804020204" pitchFamily="49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DCCA663-A573-EC50-B9A6-67C826C03451}"/>
              </a:ext>
            </a:extLst>
          </p:cNvPr>
          <p:cNvSpPr/>
          <p:nvPr/>
        </p:nvSpPr>
        <p:spPr>
          <a:xfrm>
            <a:off x="8207539" y="4625092"/>
            <a:ext cx="1846495" cy="3783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400" dirty="0">
                <a:latin typeface="Bitstream Vera Sans Mono" panose="020B0609030804020204" pitchFamily="49" charset="0"/>
              </a:rPr>
              <a:t>int sum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1E46331-01C1-F402-D756-E3DC9C621AA6}"/>
              </a:ext>
            </a:extLst>
          </p:cNvPr>
          <p:cNvSpPr/>
          <p:nvPr/>
        </p:nvSpPr>
        <p:spPr>
          <a:xfrm>
            <a:off x="9445565" y="4671403"/>
            <a:ext cx="545306" cy="2857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53927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30279" y="2702534"/>
            <a:ext cx="54596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sum = listSum(l);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listSum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*l)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(l == </a:t>
            </a:r>
            <a:r>
              <a:rPr lang="en-AU" sz="1600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NULL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l-&gt;value + listSum(l-&gt;next);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4B36ED9-99DB-6C09-B646-4B6162253EE9}"/>
              </a:ext>
            </a:extLst>
          </p:cNvPr>
          <p:cNvGrpSpPr/>
          <p:nvPr/>
        </p:nvGrpSpPr>
        <p:grpSpPr>
          <a:xfrm>
            <a:off x="539065" y="1617614"/>
            <a:ext cx="3899208" cy="504826"/>
            <a:chOff x="750992" y="5833231"/>
            <a:chExt cx="3899208" cy="50482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77A7623-5F7A-008A-860D-3CB9B7D5D35A}"/>
                </a:ext>
              </a:extLst>
            </p:cNvPr>
            <p:cNvGrpSpPr/>
            <p:nvPr/>
          </p:nvGrpSpPr>
          <p:grpSpPr>
            <a:xfrm>
              <a:off x="750992" y="5833232"/>
              <a:ext cx="915883" cy="504825"/>
              <a:chOff x="392800" y="2177319"/>
              <a:chExt cx="915883" cy="504825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A80C722-E5DD-3B92-3790-960209554784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3</a:t>
                </a: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270CDCF7-7295-2BBB-5D2B-FD91D214BE4F}"/>
                  </a:ext>
                </a:extLst>
              </p:cNvPr>
              <p:cNvSpPr/>
              <p:nvPr/>
            </p:nvSpPr>
            <p:spPr>
              <a:xfrm>
                <a:off x="995363" y="2358293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B20D5AB-F5ED-1276-B8F3-228561971836}"/>
                </a:ext>
              </a:extLst>
            </p:cNvPr>
            <p:cNvGrpSpPr/>
            <p:nvPr/>
          </p:nvGrpSpPr>
          <p:grpSpPr>
            <a:xfrm>
              <a:off x="1913042" y="5833231"/>
              <a:ext cx="915883" cy="504825"/>
              <a:chOff x="392800" y="2177319"/>
              <a:chExt cx="915883" cy="504825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D8634BF-E412-A70D-B76C-1CAAFBF6B081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1</a:t>
                </a: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71EF0011-63F2-43E0-AE86-EE04190CDF9B}"/>
                  </a:ext>
                </a:extLst>
              </p:cNvPr>
              <p:cNvSpPr/>
              <p:nvPr/>
            </p:nvSpPr>
            <p:spPr>
              <a:xfrm>
                <a:off x="995363" y="2358293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C599A62-9B99-1842-AF30-382E750FD4A4}"/>
                </a:ext>
              </a:extLst>
            </p:cNvPr>
            <p:cNvGrpSpPr/>
            <p:nvPr/>
          </p:nvGrpSpPr>
          <p:grpSpPr>
            <a:xfrm>
              <a:off x="3075092" y="5833231"/>
              <a:ext cx="915883" cy="504825"/>
              <a:chOff x="392800" y="2177319"/>
              <a:chExt cx="915883" cy="504825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9328A5B-3551-7EAA-0684-548C7213841F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4</a:t>
                </a:r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156BD3AF-80D4-9CDA-628A-9AA41402E76C}"/>
                  </a:ext>
                </a:extLst>
              </p:cNvPr>
              <p:cNvSpPr/>
              <p:nvPr/>
            </p:nvSpPr>
            <p:spPr>
              <a:xfrm>
                <a:off x="995363" y="2358292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9B8CA77A-B31D-43DE-51E4-25BBBFF68FE4}"/>
                </a:ext>
              </a:extLst>
            </p:cNvPr>
            <p:cNvCxnSpPr>
              <a:cxnSpLocks/>
              <a:stCxn id="22" idx="6"/>
              <a:endCxn id="19" idx="1"/>
            </p:cNvCxnSpPr>
            <p:nvPr/>
          </p:nvCxnSpPr>
          <p:spPr>
            <a:xfrm>
              <a:off x="1496430" y="6085644"/>
              <a:ext cx="416612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DF576C8-5341-E7EC-E944-5023EDBB9704}"/>
                </a:ext>
              </a:extLst>
            </p:cNvPr>
            <p:cNvCxnSpPr>
              <a:cxnSpLocks/>
              <a:stCxn id="20" idx="6"/>
              <a:endCxn id="17" idx="1"/>
            </p:cNvCxnSpPr>
            <p:nvPr/>
          </p:nvCxnSpPr>
          <p:spPr>
            <a:xfrm>
              <a:off x="2658480" y="6085643"/>
              <a:ext cx="416612" cy="1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518934DF-D0BC-A418-2798-F01D5D333BDB}"/>
                </a:ext>
              </a:extLst>
            </p:cNvPr>
            <p:cNvCxnSpPr>
              <a:cxnSpLocks/>
              <a:stCxn id="18" idx="6"/>
            </p:cNvCxnSpPr>
            <p:nvPr/>
          </p:nvCxnSpPr>
          <p:spPr>
            <a:xfrm>
              <a:off x="3820530" y="6085642"/>
              <a:ext cx="486295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ross 12">
              <a:extLst>
                <a:ext uri="{FF2B5EF4-FFF2-40B4-BE49-F238E27FC236}">
                  <a16:creationId xmlns:a16="http://schemas.microsoft.com/office/drawing/2014/main" id="{982DB7ED-ACDD-0260-12C3-8963F563C4FD}"/>
                </a:ext>
              </a:extLst>
            </p:cNvPr>
            <p:cNvSpPr/>
            <p:nvPr/>
          </p:nvSpPr>
          <p:spPr>
            <a:xfrm rot="2704500">
              <a:off x="4247634" y="5884358"/>
              <a:ext cx="402566" cy="402566"/>
            </a:xfrm>
            <a:prstGeom prst="plus">
              <a:avLst>
                <a:gd name="adj" fmla="val 43026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listSum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E693BF2-7896-BB9B-DA47-9383A2E44007}"/>
              </a:ext>
            </a:extLst>
          </p:cNvPr>
          <p:cNvGrpSpPr/>
          <p:nvPr/>
        </p:nvGrpSpPr>
        <p:grpSpPr>
          <a:xfrm>
            <a:off x="6041645" y="4541864"/>
            <a:ext cx="5820387" cy="985108"/>
            <a:chOff x="6343649" y="5629276"/>
            <a:chExt cx="5820387" cy="98510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B7096E0-5234-B695-1275-0B3084376A18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0EDA46E-6796-FD25-2478-CA4D16E4CAC4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3EB9F19-50DF-B1EC-A900-8388794CCDF0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400" dirty="0">
                  <a:solidFill>
                    <a:srgbClr val="B00040"/>
                  </a:solidFill>
                  <a:latin typeface="Bitstream Vera Sans Mono" panose="020B0609030804020204" pitchFamily="49" charset="0"/>
                </a:rPr>
                <a:t>int</a:t>
              </a:r>
              <a:r>
                <a:rPr lang="en-AU" sz="1400" dirty="0">
                  <a:latin typeface="Bitstream Vera Sans Mono" panose="020B0609030804020204" pitchFamily="49" charset="0"/>
                </a:rPr>
                <a:t> 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sum = listSum(l);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841E3A4C-B20A-A6D0-3EE3-C85EB1970681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F9B6656-2A1D-080B-44CD-A7FAD060745A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BFACEB71-F321-A70B-645C-FB085C608FDF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AC21D0B8-6B59-45E4-8D7A-24CF086DC17C}"/>
              </a:ext>
            </a:extLst>
          </p:cNvPr>
          <p:cNvCxnSpPr>
            <a:cxnSpLocks/>
            <a:stCxn id="38" idx="0"/>
            <a:endCxn id="21" idx="2"/>
          </p:cNvCxnSpPr>
          <p:nvPr/>
        </p:nvCxnSpPr>
        <p:spPr>
          <a:xfrm rot="16200000" flipV="1">
            <a:off x="3167410" y="-47963"/>
            <a:ext cx="2615170" cy="6955975"/>
          </a:xfrm>
          <a:prstGeom prst="bentConnector3">
            <a:avLst>
              <a:gd name="adj1" fmla="val 8940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ED736B8E-F342-9989-278E-509A631C4454}"/>
              </a:ext>
            </a:extLst>
          </p:cNvPr>
          <p:cNvGrpSpPr/>
          <p:nvPr/>
        </p:nvGrpSpPr>
        <p:grpSpPr>
          <a:xfrm>
            <a:off x="6041645" y="3485319"/>
            <a:ext cx="5820387" cy="985108"/>
            <a:chOff x="6343649" y="5629276"/>
            <a:chExt cx="5820387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16D1E4C-F2AF-24D8-1D26-C8154F639646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listSum()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B7A90E8-F83C-7090-E336-40E11D2DC17F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5E82EF8-83EA-D0AA-3C78-B805D0F37498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l-&gt;value + listSum(l-&gt;next);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288B8D9-7480-36CF-AA4D-C5E34D1260A5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94CC1A5-3A97-4113-2C50-B9DAFE6221D8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29694CCF-1CB8-9A69-50B6-F8DD42DA2D94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DA634754-938D-B0E9-DB76-6A523E24FE8A}"/>
              </a:ext>
            </a:extLst>
          </p:cNvPr>
          <p:cNvCxnSpPr>
            <a:cxnSpLocks/>
            <a:stCxn id="23" idx="0"/>
          </p:cNvCxnSpPr>
          <p:nvPr/>
        </p:nvCxnSpPr>
        <p:spPr>
          <a:xfrm rot="16200000" flipV="1">
            <a:off x="3884460" y="-387457"/>
            <a:ext cx="1569564" cy="6567480"/>
          </a:xfrm>
          <a:prstGeom prst="bentConnector3">
            <a:avLst>
              <a:gd name="adj1" fmla="val 15259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FE60266-2510-A966-9076-9A7B55A53E63}"/>
              </a:ext>
            </a:extLst>
          </p:cNvPr>
          <p:cNvGrpSpPr/>
          <p:nvPr/>
        </p:nvGrpSpPr>
        <p:grpSpPr>
          <a:xfrm>
            <a:off x="6041643" y="2422361"/>
            <a:ext cx="5820387" cy="985108"/>
            <a:chOff x="6343649" y="5629276"/>
            <a:chExt cx="5820387" cy="985108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26E26FA3-3218-59A9-88BF-A9DEBC23A93A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listSum()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5081904-1855-8A54-C062-82F461C91CD3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AC747D08-1D00-F196-CBE5-A366BC48565B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l-&gt;value +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listSum(l-&gt;next)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0A98CAB3-1050-4E31-D38D-61E451FBB4D5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888A5CFD-129F-C2A7-BCA5-F0A857FE455D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FB6B1DA7-9F49-A72C-749E-C202026A9A9F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792821DE-4EE0-E4E6-7517-423C0016FF08}"/>
              </a:ext>
            </a:extLst>
          </p:cNvPr>
          <p:cNvCxnSpPr>
            <a:cxnSpLocks/>
            <a:stCxn id="52" idx="0"/>
            <a:endCxn id="19" idx="2"/>
          </p:cNvCxnSpPr>
          <p:nvPr/>
        </p:nvCxnSpPr>
        <p:spPr>
          <a:xfrm rot="16200000" flipV="1">
            <a:off x="4808185" y="-526689"/>
            <a:ext cx="495668" cy="5793923"/>
          </a:xfrm>
          <a:prstGeom prst="bentConnector3">
            <a:avLst>
              <a:gd name="adj1" fmla="val 46615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28527E47-8E7E-C5E9-B333-AD05595D4497}"/>
              </a:ext>
            </a:extLst>
          </p:cNvPr>
          <p:cNvSpPr txBox="1"/>
          <p:nvPr/>
        </p:nvSpPr>
        <p:spPr>
          <a:xfrm>
            <a:off x="10528184" y="2990753"/>
            <a:ext cx="371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Bitstream Vera Sans Mono" panose="020B0609030804020204" pitchFamily="49" charset="0"/>
              </a:rPr>
              <a:t>4</a:t>
            </a:r>
            <a:endParaRPr lang="en-AU" sz="1400" dirty="0">
              <a:latin typeface="Bitstream Vera Sans Mono" panose="020B0609030804020204" pitchFamily="49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4C9ADFF-3D1D-BCE2-A818-E3C7FAD0A5A5}"/>
              </a:ext>
            </a:extLst>
          </p:cNvPr>
          <p:cNvSpPr/>
          <p:nvPr/>
        </p:nvSpPr>
        <p:spPr>
          <a:xfrm>
            <a:off x="8207539" y="4625092"/>
            <a:ext cx="1846495" cy="3783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400" dirty="0">
                <a:latin typeface="Bitstream Vera Sans Mono" panose="020B0609030804020204" pitchFamily="49" charset="0"/>
              </a:rPr>
              <a:t>int sum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A45A777-0B92-6677-3517-C776558E14C4}"/>
              </a:ext>
            </a:extLst>
          </p:cNvPr>
          <p:cNvSpPr/>
          <p:nvPr/>
        </p:nvSpPr>
        <p:spPr>
          <a:xfrm>
            <a:off x="9445565" y="4671403"/>
            <a:ext cx="545306" cy="2857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27298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30279" y="2702534"/>
            <a:ext cx="54596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sum = listSum(l);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listSum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*l)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(l == </a:t>
            </a:r>
            <a:r>
              <a:rPr lang="en-AU" sz="1600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NULL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l-&gt;value + listSum(l-&gt;next);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4B36ED9-99DB-6C09-B646-4B6162253EE9}"/>
              </a:ext>
            </a:extLst>
          </p:cNvPr>
          <p:cNvGrpSpPr/>
          <p:nvPr/>
        </p:nvGrpSpPr>
        <p:grpSpPr>
          <a:xfrm>
            <a:off x="539065" y="1617614"/>
            <a:ext cx="3899208" cy="504826"/>
            <a:chOff x="750992" y="5833231"/>
            <a:chExt cx="3899208" cy="50482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77A7623-5F7A-008A-860D-3CB9B7D5D35A}"/>
                </a:ext>
              </a:extLst>
            </p:cNvPr>
            <p:cNvGrpSpPr/>
            <p:nvPr/>
          </p:nvGrpSpPr>
          <p:grpSpPr>
            <a:xfrm>
              <a:off x="750992" y="5833232"/>
              <a:ext cx="915883" cy="504825"/>
              <a:chOff x="392800" y="2177319"/>
              <a:chExt cx="915883" cy="504825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A80C722-E5DD-3B92-3790-960209554784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3</a:t>
                </a: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270CDCF7-7295-2BBB-5D2B-FD91D214BE4F}"/>
                  </a:ext>
                </a:extLst>
              </p:cNvPr>
              <p:cNvSpPr/>
              <p:nvPr/>
            </p:nvSpPr>
            <p:spPr>
              <a:xfrm>
                <a:off x="995363" y="2358293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B20D5AB-F5ED-1276-B8F3-228561971836}"/>
                </a:ext>
              </a:extLst>
            </p:cNvPr>
            <p:cNvGrpSpPr/>
            <p:nvPr/>
          </p:nvGrpSpPr>
          <p:grpSpPr>
            <a:xfrm>
              <a:off x="1913042" y="5833231"/>
              <a:ext cx="915883" cy="504825"/>
              <a:chOff x="392800" y="2177319"/>
              <a:chExt cx="915883" cy="504825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D8634BF-E412-A70D-B76C-1CAAFBF6B081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1</a:t>
                </a: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71EF0011-63F2-43E0-AE86-EE04190CDF9B}"/>
                  </a:ext>
                </a:extLst>
              </p:cNvPr>
              <p:cNvSpPr/>
              <p:nvPr/>
            </p:nvSpPr>
            <p:spPr>
              <a:xfrm>
                <a:off x="995363" y="2358293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C599A62-9B99-1842-AF30-382E750FD4A4}"/>
                </a:ext>
              </a:extLst>
            </p:cNvPr>
            <p:cNvGrpSpPr/>
            <p:nvPr/>
          </p:nvGrpSpPr>
          <p:grpSpPr>
            <a:xfrm>
              <a:off x="3075092" y="5833231"/>
              <a:ext cx="915883" cy="504825"/>
              <a:chOff x="392800" y="2177319"/>
              <a:chExt cx="915883" cy="504825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9328A5B-3551-7EAA-0684-548C7213841F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4</a:t>
                </a:r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156BD3AF-80D4-9CDA-628A-9AA41402E76C}"/>
                  </a:ext>
                </a:extLst>
              </p:cNvPr>
              <p:cNvSpPr/>
              <p:nvPr/>
            </p:nvSpPr>
            <p:spPr>
              <a:xfrm>
                <a:off x="995363" y="2358292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9B8CA77A-B31D-43DE-51E4-25BBBFF68FE4}"/>
                </a:ext>
              </a:extLst>
            </p:cNvPr>
            <p:cNvCxnSpPr>
              <a:cxnSpLocks/>
              <a:stCxn id="22" idx="6"/>
              <a:endCxn id="19" idx="1"/>
            </p:cNvCxnSpPr>
            <p:nvPr/>
          </p:nvCxnSpPr>
          <p:spPr>
            <a:xfrm>
              <a:off x="1496430" y="6085644"/>
              <a:ext cx="416612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DF576C8-5341-E7EC-E944-5023EDBB9704}"/>
                </a:ext>
              </a:extLst>
            </p:cNvPr>
            <p:cNvCxnSpPr>
              <a:cxnSpLocks/>
              <a:stCxn id="20" idx="6"/>
              <a:endCxn id="17" idx="1"/>
            </p:cNvCxnSpPr>
            <p:nvPr/>
          </p:nvCxnSpPr>
          <p:spPr>
            <a:xfrm>
              <a:off x="2658480" y="6085643"/>
              <a:ext cx="416612" cy="1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518934DF-D0BC-A418-2798-F01D5D333BDB}"/>
                </a:ext>
              </a:extLst>
            </p:cNvPr>
            <p:cNvCxnSpPr>
              <a:cxnSpLocks/>
              <a:stCxn id="18" idx="6"/>
            </p:cNvCxnSpPr>
            <p:nvPr/>
          </p:nvCxnSpPr>
          <p:spPr>
            <a:xfrm>
              <a:off x="3820530" y="6085642"/>
              <a:ext cx="486295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ross 12">
              <a:extLst>
                <a:ext uri="{FF2B5EF4-FFF2-40B4-BE49-F238E27FC236}">
                  <a16:creationId xmlns:a16="http://schemas.microsoft.com/office/drawing/2014/main" id="{982DB7ED-ACDD-0260-12C3-8963F563C4FD}"/>
                </a:ext>
              </a:extLst>
            </p:cNvPr>
            <p:cNvSpPr/>
            <p:nvPr/>
          </p:nvSpPr>
          <p:spPr>
            <a:xfrm rot="2704500">
              <a:off x="4247634" y="5884358"/>
              <a:ext cx="402566" cy="402566"/>
            </a:xfrm>
            <a:prstGeom prst="plus">
              <a:avLst>
                <a:gd name="adj" fmla="val 43026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listSum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E693BF2-7896-BB9B-DA47-9383A2E44007}"/>
              </a:ext>
            </a:extLst>
          </p:cNvPr>
          <p:cNvGrpSpPr/>
          <p:nvPr/>
        </p:nvGrpSpPr>
        <p:grpSpPr>
          <a:xfrm>
            <a:off x="6041645" y="4541864"/>
            <a:ext cx="5820387" cy="985108"/>
            <a:chOff x="6343649" y="5629276"/>
            <a:chExt cx="5820387" cy="98510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B7096E0-5234-B695-1275-0B3084376A18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0EDA46E-6796-FD25-2478-CA4D16E4CAC4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3EB9F19-50DF-B1EC-A900-8388794CCDF0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400" dirty="0">
                  <a:solidFill>
                    <a:srgbClr val="B00040"/>
                  </a:solidFill>
                  <a:latin typeface="Bitstream Vera Sans Mono" panose="020B0609030804020204" pitchFamily="49" charset="0"/>
                </a:rPr>
                <a:t>int</a:t>
              </a:r>
              <a:r>
                <a:rPr lang="en-AU" sz="1400" dirty="0">
                  <a:latin typeface="Bitstream Vera Sans Mono" panose="020B0609030804020204" pitchFamily="49" charset="0"/>
                </a:rPr>
                <a:t> 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sum = listSum(l);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841E3A4C-B20A-A6D0-3EE3-C85EB1970681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F9B6656-2A1D-080B-44CD-A7FAD060745A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BFACEB71-F321-A70B-645C-FB085C608FDF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AC21D0B8-6B59-45E4-8D7A-24CF086DC17C}"/>
              </a:ext>
            </a:extLst>
          </p:cNvPr>
          <p:cNvCxnSpPr>
            <a:cxnSpLocks/>
            <a:stCxn id="38" idx="0"/>
            <a:endCxn id="21" idx="2"/>
          </p:cNvCxnSpPr>
          <p:nvPr/>
        </p:nvCxnSpPr>
        <p:spPr>
          <a:xfrm rot="16200000" flipV="1">
            <a:off x="3167410" y="-47963"/>
            <a:ext cx="2615170" cy="6955975"/>
          </a:xfrm>
          <a:prstGeom prst="bentConnector3">
            <a:avLst>
              <a:gd name="adj1" fmla="val 8940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ED736B8E-F342-9989-278E-509A631C4454}"/>
              </a:ext>
            </a:extLst>
          </p:cNvPr>
          <p:cNvGrpSpPr/>
          <p:nvPr/>
        </p:nvGrpSpPr>
        <p:grpSpPr>
          <a:xfrm>
            <a:off x="6041645" y="3485319"/>
            <a:ext cx="5820387" cy="985108"/>
            <a:chOff x="6343649" y="5629276"/>
            <a:chExt cx="5820387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16D1E4C-F2AF-24D8-1D26-C8154F639646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listSum()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B7A90E8-F83C-7090-E336-40E11D2DC17F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5E82EF8-83EA-D0AA-3C78-B805D0F37498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l-&gt;value + listSum(l-&gt;next);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288B8D9-7480-36CF-AA4D-C5E34D1260A5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94CC1A5-3A97-4113-2C50-B9DAFE6221D8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29694CCF-1CB8-9A69-50B6-F8DD42DA2D94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DA634754-938D-B0E9-DB76-6A523E24FE8A}"/>
              </a:ext>
            </a:extLst>
          </p:cNvPr>
          <p:cNvCxnSpPr>
            <a:cxnSpLocks/>
            <a:stCxn id="23" idx="0"/>
          </p:cNvCxnSpPr>
          <p:nvPr/>
        </p:nvCxnSpPr>
        <p:spPr>
          <a:xfrm rot="16200000" flipV="1">
            <a:off x="3884460" y="-387457"/>
            <a:ext cx="1569564" cy="6567480"/>
          </a:xfrm>
          <a:prstGeom prst="bentConnector3">
            <a:avLst>
              <a:gd name="adj1" fmla="val 15259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FE60266-2510-A966-9076-9A7B55A53E63}"/>
              </a:ext>
            </a:extLst>
          </p:cNvPr>
          <p:cNvGrpSpPr/>
          <p:nvPr/>
        </p:nvGrpSpPr>
        <p:grpSpPr>
          <a:xfrm>
            <a:off x="6041643" y="2422361"/>
            <a:ext cx="5820387" cy="985108"/>
            <a:chOff x="6343649" y="5629276"/>
            <a:chExt cx="5820387" cy="985108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26E26FA3-3218-59A9-88BF-A9DEBC23A93A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listSum()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5081904-1855-8A54-C062-82F461C91CD3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AC747D08-1D00-F196-CBE5-A366BC48565B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l-&gt;value +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listSum(l-&gt;next)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0A98CAB3-1050-4E31-D38D-61E451FBB4D5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888A5CFD-129F-C2A7-BCA5-F0A857FE455D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FB6B1DA7-9F49-A72C-749E-C202026A9A9F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792821DE-4EE0-E4E6-7517-423C0016FF08}"/>
              </a:ext>
            </a:extLst>
          </p:cNvPr>
          <p:cNvCxnSpPr>
            <a:cxnSpLocks/>
            <a:stCxn id="52" idx="0"/>
            <a:endCxn id="19" idx="2"/>
          </p:cNvCxnSpPr>
          <p:nvPr/>
        </p:nvCxnSpPr>
        <p:spPr>
          <a:xfrm rot="16200000" flipV="1">
            <a:off x="4808185" y="-526689"/>
            <a:ext cx="495668" cy="5793923"/>
          </a:xfrm>
          <a:prstGeom prst="bentConnector3">
            <a:avLst>
              <a:gd name="adj1" fmla="val 46615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28527E47-8E7E-C5E9-B333-AD05595D4497}"/>
              </a:ext>
            </a:extLst>
          </p:cNvPr>
          <p:cNvSpPr txBox="1"/>
          <p:nvPr/>
        </p:nvSpPr>
        <p:spPr>
          <a:xfrm>
            <a:off x="10528184" y="2990753"/>
            <a:ext cx="371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75000"/>
                  </a:schemeClr>
                </a:solidFill>
                <a:latin typeface="Bitstream Vera Sans Mono" panose="020B0609030804020204" pitchFamily="49" charset="0"/>
              </a:rPr>
              <a:t>4</a:t>
            </a:r>
            <a:endParaRPr lang="en-AU" sz="1400" dirty="0">
              <a:solidFill>
                <a:schemeClr val="bg1">
                  <a:lumMod val="75000"/>
                </a:schemeClr>
              </a:solidFill>
              <a:latin typeface="Bitstream Vera Sans Mono" panose="020B0609030804020204" pitchFamily="49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AFC0C51-445F-2FB4-CD96-A20E4F16B15D}"/>
              </a:ext>
            </a:extLst>
          </p:cNvPr>
          <p:cNvSpPr txBox="1"/>
          <p:nvPr/>
        </p:nvSpPr>
        <p:spPr>
          <a:xfrm>
            <a:off x="9515835" y="2991242"/>
            <a:ext cx="371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Bitstream Vera Sans Mono" panose="020B0609030804020204" pitchFamily="49" charset="0"/>
              </a:rPr>
              <a:t>5</a:t>
            </a:r>
            <a:endParaRPr lang="en-AU" sz="1400" dirty="0">
              <a:latin typeface="Bitstream Vera Sans Mono" panose="020B0609030804020204" pitchFamily="49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C52114-B7B3-D161-0BC9-6E432EFFB6D1}"/>
              </a:ext>
            </a:extLst>
          </p:cNvPr>
          <p:cNvSpPr/>
          <p:nvPr/>
        </p:nvSpPr>
        <p:spPr>
          <a:xfrm>
            <a:off x="8207539" y="4625092"/>
            <a:ext cx="1846495" cy="3783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400" dirty="0">
                <a:latin typeface="Bitstream Vera Sans Mono" panose="020B0609030804020204" pitchFamily="49" charset="0"/>
              </a:rPr>
              <a:t>int sum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B12B588-CA79-6900-B0E6-1D517FA782AB}"/>
              </a:ext>
            </a:extLst>
          </p:cNvPr>
          <p:cNvSpPr/>
          <p:nvPr/>
        </p:nvSpPr>
        <p:spPr>
          <a:xfrm>
            <a:off x="9445565" y="4671403"/>
            <a:ext cx="545306" cy="2857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201228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30279" y="2702534"/>
            <a:ext cx="54596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sum = listSum(l);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listSum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*l)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(l == </a:t>
            </a:r>
            <a:r>
              <a:rPr lang="en-AU" sz="1600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NULL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l-&gt;value + listSum(l-&gt;next);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4B36ED9-99DB-6C09-B646-4B6162253EE9}"/>
              </a:ext>
            </a:extLst>
          </p:cNvPr>
          <p:cNvGrpSpPr/>
          <p:nvPr/>
        </p:nvGrpSpPr>
        <p:grpSpPr>
          <a:xfrm>
            <a:off x="539065" y="1617614"/>
            <a:ext cx="3899208" cy="504826"/>
            <a:chOff x="750992" y="5833231"/>
            <a:chExt cx="3899208" cy="50482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77A7623-5F7A-008A-860D-3CB9B7D5D35A}"/>
                </a:ext>
              </a:extLst>
            </p:cNvPr>
            <p:cNvGrpSpPr/>
            <p:nvPr/>
          </p:nvGrpSpPr>
          <p:grpSpPr>
            <a:xfrm>
              <a:off x="750992" y="5833232"/>
              <a:ext cx="915883" cy="504825"/>
              <a:chOff x="392800" y="2177319"/>
              <a:chExt cx="915883" cy="504825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A80C722-E5DD-3B92-3790-960209554784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3</a:t>
                </a: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270CDCF7-7295-2BBB-5D2B-FD91D214BE4F}"/>
                  </a:ext>
                </a:extLst>
              </p:cNvPr>
              <p:cNvSpPr/>
              <p:nvPr/>
            </p:nvSpPr>
            <p:spPr>
              <a:xfrm>
                <a:off x="995363" y="2358293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B20D5AB-F5ED-1276-B8F3-228561971836}"/>
                </a:ext>
              </a:extLst>
            </p:cNvPr>
            <p:cNvGrpSpPr/>
            <p:nvPr/>
          </p:nvGrpSpPr>
          <p:grpSpPr>
            <a:xfrm>
              <a:off x="1913042" y="5833231"/>
              <a:ext cx="915883" cy="504825"/>
              <a:chOff x="392800" y="2177319"/>
              <a:chExt cx="915883" cy="504825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D8634BF-E412-A70D-B76C-1CAAFBF6B081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1</a:t>
                </a: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71EF0011-63F2-43E0-AE86-EE04190CDF9B}"/>
                  </a:ext>
                </a:extLst>
              </p:cNvPr>
              <p:cNvSpPr/>
              <p:nvPr/>
            </p:nvSpPr>
            <p:spPr>
              <a:xfrm>
                <a:off x="995363" y="2358293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C599A62-9B99-1842-AF30-382E750FD4A4}"/>
                </a:ext>
              </a:extLst>
            </p:cNvPr>
            <p:cNvGrpSpPr/>
            <p:nvPr/>
          </p:nvGrpSpPr>
          <p:grpSpPr>
            <a:xfrm>
              <a:off x="3075092" y="5833231"/>
              <a:ext cx="915883" cy="504825"/>
              <a:chOff x="392800" y="2177319"/>
              <a:chExt cx="915883" cy="504825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9328A5B-3551-7EAA-0684-548C7213841F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4</a:t>
                </a:r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156BD3AF-80D4-9CDA-628A-9AA41402E76C}"/>
                  </a:ext>
                </a:extLst>
              </p:cNvPr>
              <p:cNvSpPr/>
              <p:nvPr/>
            </p:nvSpPr>
            <p:spPr>
              <a:xfrm>
                <a:off x="995363" y="2358292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9B8CA77A-B31D-43DE-51E4-25BBBFF68FE4}"/>
                </a:ext>
              </a:extLst>
            </p:cNvPr>
            <p:cNvCxnSpPr>
              <a:cxnSpLocks/>
              <a:stCxn id="22" idx="6"/>
              <a:endCxn id="19" idx="1"/>
            </p:cNvCxnSpPr>
            <p:nvPr/>
          </p:nvCxnSpPr>
          <p:spPr>
            <a:xfrm>
              <a:off x="1496430" y="6085644"/>
              <a:ext cx="416612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DF576C8-5341-E7EC-E944-5023EDBB9704}"/>
                </a:ext>
              </a:extLst>
            </p:cNvPr>
            <p:cNvCxnSpPr>
              <a:cxnSpLocks/>
              <a:stCxn id="20" idx="6"/>
              <a:endCxn id="17" idx="1"/>
            </p:cNvCxnSpPr>
            <p:nvPr/>
          </p:nvCxnSpPr>
          <p:spPr>
            <a:xfrm>
              <a:off x="2658480" y="6085643"/>
              <a:ext cx="416612" cy="1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518934DF-D0BC-A418-2798-F01D5D333BDB}"/>
                </a:ext>
              </a:extLst>
            </p:cNvPr>
            <p:cNvCxnSpPr>
              <a:cxnSpLocks/>
              <a:stCxn id="18" idx="6"/>
            </p:cNvCxnSpPr>
            <p:nvPr/>
          </p:nvCxnSpPr>
          <p:spPr>
            <a:xfrm>
              <a:off x="3820530" y="6085642"/>
              <a:ext cx="486295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ross 12">
              <a:extLst>
                <a:ext uri="{FF2B5EF4-FFF2-40B4-BE49-F238E27FC236}">
                  <a16:creationId xmlns:a16="http://schemas.microsoft.com/office/drawing/2014/main" id="{982DB7ED-ACDD-0260-12C3-8963F563C4FD}"/>
                </a:ext>
              </a:extLst>
            </p:cNvPr>
            <p:cNvSpPr/>
            <p:nvPr/>
          </p:nvSpPr>
          <p:spPr>
            <a:xfrm rot="2704500">
              <a:off x="4247634" y="5884358"/>
              <a:ext cx="402566" cy="402566"/>
            </a:xfrm>
            <a:prstGeom prst="plus">
              <a:avLst>
                <a:gd name="adj" fmla="val 43026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listSum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E693BF2-7896-BB9B-DA47-9383A2E44007}"/>
              </a:ext>
            </a:extLst>
          </p:cNvPr>
          <p:cNvGrpSpPr/>
          <p:nvPr/>
        </p:nvGrpSpPr>
        <p:grpSpPr>
          <a:xfrm>
            <a:off x="6041645" y="4541864"/>
            <a:ext cx="5820387" cy="985108"/>
            <a:chOff x="6343649" y="5629276"/>
            <a:chExt cx="5820387" cy="98510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B7096E0-5234-B695-1275-0B3084376A18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0EDA46E-6796-FD25-2478-CA4D16E4CAC4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3EB9F19-50DF-B1EC-A900-8388794CCDF0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400" dirty="0">
                  <a:solidFill>
                    <a:srgbClr val="B00040"/>
                  </a:solidFill>
                  <a:latin typeface="Bitstream Vera Sans Mono" panose="020B0609030804020204" pitchFamily="49" charset="0"/>
                </a:rPr>
                <a:t>int</a:t>
              </a:r>
              <a:r>
                <a:rPr lang="en-AU" sz="1400" dirty="0">
                  <a:latin typeface="Bitstream Vera Sans Mono" panose="020B0609030804020204" pitchFamily="49" charset="0"/>
                </a:rPr>
                <a:t> 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sum = listSum(l);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841E3A4C-B20A-A6D0-3EE3-C85EB1970681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F9B6656-2A1D-080B-44CD-A7FAD060745A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BFACEB71-F321-A70B-645C-FB085C608FDF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AC21D0B8-6B59-45E4-8D7A-24CF086DC17C}"/>
              </a:ext>
            </a:extLst>
          </p:cNvPr>
          <p:cNvCxnSpPr>
            <a:cxnSpLocks/>
            <a:stCxn id="38" idx="0"/>
            <a:endCxn id="21" idx="2"/>
          </p:cNvCxnSpPr>
          <p:nvPr/>
        </p:nvCxnSpPr>
        <p:spPr>
          <a:xfrm rot="16200000" flipV="1">
            <a:off x="3167410" y="-47963"/>
            <a:ext cx="2615170" cy="6955975"/>
          </a:xfrm>
          <a:prstGeom prst="bentConnector3">
            <a:avLst>
              <a:gd name="adj1" fmla="val 8940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ED736B8E-F342-9989-278E-509A631C4454}"/>
              </a:ext>
            </a:extLst>
          </p:cNvPr>
          <p:cNvGrpSpPr/>
          <p:nvPr/>
        </p:nvGrpSpPr>
        <p:grpSpPr>
          <a:xfrm>
            <a:off x="6041645" y="3485319"/>
            <a:ext cx="5820387" cy="985108"/>
            <a:chOff x="6343649" y="5629276"/>
            <a:chExt cx="5820387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16D1E4C-F2AF-24D8-1D26-C8154F639646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listSum()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B7A90E8-F83C-7090-E336-40E11D2DC17F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5E82EF8-83EA-D0AA-3C78-B805D0F37498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l-&gt;value +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listSum(l-&gt;next)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288B8D9-7480-36CF-AA4D-C5E34D1260A5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94CC1A5-3A97-4113-2C50-B9DAFE6221D8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29694CCF-1CB8-9A69-50B6-F8DD42DA2D94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DA634754-938D-B0E9-DB76-6A523E24FE8A}"/>
              </a:ext>
            </a:extLst>
          </p:cNvPr>
          <p:cNvCxnSpPr>
            <a:cxnSpLocks/>
            <a:stCxn id="23" idx="0"/>
          </p:cNvCxnSpPr>
          <p:nvPr/>
        </p:nvCxnSpPr>
        <p:spPr>
          <a:xfrm rot="16200000" flipV="1">
            <a:off x="3884460" y="-387457"/>
            <a:ext cx="1569564" cy="6567480"/>
          </a:xfrm>
          <a:prstGeom prst="bentConnector3">
            <a:avLst>
              <a:gd name="adj1" fmla="val 15259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28527E47-8E7E-C5E9-B333-AD05595D4497}"/>
              </a:ext>
            </a:extLst>
          </p:cNvPr>
          <p:cNvSpPr txBox="1"/>
          <p:nvPr/>
        </p:nvSpPr>
        <p:spPr>
          <a:xfrm>
            <a:off x="10528184" y="4056156"/>
            <a:ext cx="371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Bitstream Vera Sans Mono" panose="020B0609030804020204" pitchFamily="49" charset="0"/>
              </a:rPr>
              <a:t>5</a:t>
            </a:r>
            <a:endParaRPr lang="en-AU" sz="1400" dirty="0">
              <a:latin typeface="Bitstream Vera Sans Mono" panose="020B0609030804020204" pitchFamily="49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CA61711-50F0-DB5B-2FF7-B3BD2023EEFF}"/>
              </a:ext>
            </a:extLst>
          </p:cNvPr>
          <p:cNvSpPr/>
          <p:nvPr/>
        </p:nvSpPr>
        <p:spPr>
          <a:xfrm>
            <a:off x="8207539" y="4625092"/>
            <a:ext cx="1846495" cy="3783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400" dirty="0">
                <a:latin typeface="Bitstream Vera Sans Mono" panose="020B0609030804020204" pitchFamily="49" charset="0"/>
              </a:rPr>
              <a:t>int sum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11AC4FB-BD2C-C71E-C88E-B06A0E20D509}"/>
              </a:ext>
            </a:extLst>
          </p:cNvPr>
          <p:cNvSpPr/>
          <p:nvPr/>
        </p:nvSpPr>
        <p:spPr>
          <a:xfrm>
            <a:off x="9445565" y="4671403"/>
            <a:ext cx="545306" cy="2857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827481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30279" y="2702534"/>
            <a:ext cx="54596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sum = listSum(l);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listSum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*l)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(l == </a:t>
            </a:r>
            <a:r>
              <a:rPr lang="en-AU" sz="1600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NULL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l-&gt;value + listSum(l-&gt;next);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4B36ED9-99DB-6C09-B646-4B6162253EE9}"/>
              </a:ext>
            </a:extLst>
          </p:cNvPr>
          <p:cNvGrpSpPr/>
          <p:nvPr/>
        </p:nvGrpSpPr>
        <p:grpSpPr>
          <a:xfrm>
            <a:off x="539065" y="1617614"/>
            <a:ext cx="3899208" cy="504826"/>
            <a:chOff x="750992" y="5833231"/>
            <a:chExt cx="3899208" cy="50482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77A7623-5F7A-008A-860D-3CB9B7D5D35A}"/>
                </a:ext>
              </a:extLst>
            </p:cNvPr>
            <p:cNvGrpSpPr/>
            <p:nvPr/>
          </p:nvGrpSpPr>
          <p:grpSpPr>
            <a:xfrm>
              <a:off x="750992" y="5833232"/>
              <a:ext cx="915883" cy="504825"/>
              <a:chOff x="392800" y="2177319"/>
              <a:chExt cx="915883" cy="504825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A80C722-E5DD-3B92-3790-960209554784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3</a:t>
                </a: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270CDCF7-7295-2BBB-5D2B-FD91D214BE4F}"/>
                  </a:ext>
                </a:extLst>
              </p:cNvPr>
              <p:cNvSpPr/>
              <p:nvPr/>
            </p:nvSpPr>
            <p:spPr>
              <a:xfrm>
                <a:off x="995363" y="2358293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B20D5AB-F5ED-1276-B8F3-228561971836}"/>
                </a:ext>
              </a:extLst>
            </p:cNvPr>
            <p:cNvGrpSpPr/>
            <p:nvPr/>
          </p:nvGrpSpPr>
          <p:grpSpPr>
            <a:xfrm>
              <a:off x="1913042" y="5833231"/>
              <a:ext cx="915883" cy="504825"/>
              <a:chOff x="392800" y="2177319"/>
              <a:chExt cx="915883" cy="504825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D8634BF-E412-A70D-B76C-1CAAFBF6B081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1</a:t>
                </a: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71EF0011-63F2-43E0-AE86-EE04190CDF9B}"/>
                  </a:ext>
                </a:extLst>
              </p:cNvPr>
              <p:cNvSpPr/>
              <p:nvPr/>
            </p:nvSpPr>
            <p:spPr>
              <a:xfrm>
                <a:off x="995363" y="2358293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C599A62-9B99-1842-AF30-382E750FD4A4}"/>
                </a:ext>
              </a:extLst>
            </p:cNvPr>
            <p:cNvGrpSpPr/>
            <p:nvPr/>
          </p:nvGrpSpPr>
          <p:grpSpPr>
            <a:xfrm>
              <a:off x="3075092" y="5833231"/>
              <a:ext cx="915883" cy="504825"/>
              <a:chOff x="392800" y="2177319"/>
              <a:chExt cx="915883" cy="504825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9328A5B-3551-7EAA-0684-548C7213841F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4</a:t>
                </a:r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156BD3AF-80D4-9CDA-628A-9AA41402E76C}"/>
                  </a:ext>
                </a:extLst>
              </p:cNvPr>
              <p:cNvSpPr/>
              <p:nvPr/>
            </p:nvSpPr>
            <p:spPr>
              <a:xfrm>
                <a:off x="995363" y="2358292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9B8CA77A-B31D-43DE-51E4-25BBBFF68FE4}"/>
                </a:ext>
              </a:extLst>
            </p:cNvPr>
            <p:cNvCxnSpPr>
              <a:cxnSpLocks/>
              <a:stCxn id="22" idx="6"/>
              <a:endCxn id="19" idx="1"/>
            </p:cNvCxnSpPr>
            <p:nvPr/>
          </p:nvCxnSpPr>
          <p:spPr>
            <a:xfrm>
              <a:off x="1496430" y="6085644"/>
              <a:ext cx="416612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DF576C8-5341-E7EC-E944-5023EDBB9704}"/>
                </a:ext>
              </a:extLst>
            </p:cNvPr>
            <p:cNvCxnSpPr>
              <a:cxnSpLocks/>
              <a:stCxn id="20" idx="6"/>
              <a:endCxn id="17" idx="1"/>
            </p:cNvCxnSpPr>
            <p:nvPr/>
          </p:nvCxnSpPr>
          <p:spPr>
            <a:xfrm>
              <a:off x="2658480" y="6085643"/>
              <a:ext cx="416612" cy="1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518934DF-D0BC-A418-2798-F01D5D333BDB}"/>
                </a:ext>
              </a:extLst>
            </p:cNvPr>
            <p:cNvCxnSpPr>
              <a:cxnSpLocks/>
              <a:stCxn id="18" idx="6"/>
            </p:cNvCxnSpPr>
            <p:nvPr/>
          </p:nvCxnSpPr>
          <p:spPr>
            <a:xfrm>
              <a:off x="3820530" y="6085642"/>
              <a:ext cx="486295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ross 12">
              <a:extLst>
                <a:ext uri="{FF2B5EF4-FFF2-40B4-BE49-F238E27FC236}">
                  <a16:creationId xmlns:a16="http://schemas.microsoft.com/office/drawing/2014/main" id="{982DB7ED-ACDD-0260-12C3-8963F563C4FD}"/>
                </a:ext>
              </a:extLst>
            </p:cNvPr>
            <p:cNvSpPr/>
            <p:nvPr/>
          </p:nvSpPr>
          <p:spPr>
            <a:xfrm rot="2704500">
              <a:off x="4247634" y="5884358"/>
              <a:ext cx="402566" cy="402566"/>
            </a:xfrm>
            <a:prstGeom prst="plus">
              <a:avLst>
                <a:gd name="adj" fmla="val 43026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listSum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E693BF2-7896-BB9B-DA47-9383A2E44007}"/>
              </a:ext>
            </a:extLst>
          </p:cNvPr>
          <p:cNvGrpSpPr/>
          <p:nvPr/>
        </p:nvGrpSpPr>
        <p:grpSpPr>
          <a:xfrm>
            <a:off x="6041645" y="4541864"/>
            <a:ext cx="5820387" cy="985108"/>
            <a:chOff x="6343649" y="5629276"/>
            <a:chExt cx="5820387" cy="98510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B7096E0-5234-B695-1275-0B3084376A18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0EDA46E-6796-FD25-2478-CA4D16E4CAC4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3EB9F19-50DF-B1EC-A900-8388794CCDF0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400" dirty="0">
                  <a:solidFill>
                    <a:srgbClr val="B00040"/>
                  </a:solidFill>
                  <a:latin typeface="Bitstream Vera Sans Mono" panose="020B0609030804020204" pitchFamily="49" charset="0"/>
                </a:rPr>
                <a:t>int</a:t>
              </a:r>
              <a:r>
                <a:rPr lang="en-AU" sz="1400" dirty="0">
                  <a:latin typeface="Bitstream Vera Sans Mono" panose="020B0609030804020204" pitchFamily="49" charset="0"/>
                </a:rPr>
                <a:t> 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sum = listSum(l);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841E3A4C-B20A-A6D0-3EE3-C85EB1970681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F9B6656-2A1D-080B-44CD-A7FAD060745A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BFACEB71-F321-A70B-645C-FB085C608FDF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AC21D0B8-6B59-45E4-8D7A-24CF086DC17C}"/>
              </a:ext>
            </a:extLst>
          </p:cNvPr>
          <p:cNvCxnSpPr>
            <a:cxnSpLocks/>
            <a:stCxn id="38" idx="0"/>
            <a:endCxn id="21" idx="2"/>
          </p:cNvCxnSpPr>
          <p:nvPr/>
        </p:nvCxnSpPr>
        <p:spPr>
          <a:xfrm rot="16200000" flipV="1">
            <a:off x="3167410" y="-47963"/>
            <a:ext cx="2615170" cy="6955975"/>
          </a:xfrm>
          <a:prstGeom prst="bentConnector3">
            <a:avLst>
              <a:gd name="adj1" fmla="val 8940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ED736B8E-F342-9989-278E-509A631C4454}"/>
              </a:ext>
            </a:extLst>
          </p:cNvPr>
          <p:cNvGrpSpPr/>
          <p:nvPr/>
        </p:nvGrpSpPr>
        <p:grpSpPr>
          <a:xfrm>
            <a:off x="6041645" y="3485319"/>
            <a:ext cx="5820387" cy="985108"/>
            <a:chOff x="6343649" y="5629276"/>
            <a:chExt cx="5820387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16D1E4C-F2AF-24D8-1D26-C8154F639646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listSum()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B7A90E8-F83C-7090-E336-40E11D2DC17F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5E82EF8-83EA-D0AA-3C78-B805D0F37498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l-&gt;value +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listSum(l-&gt;next)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288B8D9-7480-36CF-AA4D-C5E34D1260A5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94CC1A5-3A97-4113-2C50-B9DAFE6221D8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29694CCF-1CB8-9A69-50B6-F8DD42DA2D94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DA634754-938D-B0E9-DB76-6A523E24FE8A}"/>
              </a:ext>
            </a:extLst>
          </p:cNvPr>
          <p:cNvCxnSpPr>
            <a:cxnSpLocks/>
            <a:stCxn id="23" idx="0"/>
          </p:cNvCxnSpPr>
          <p:nvPr/>
        </p:nvCxnSpPr>
        <p:spPr>
          <a:xfrm rot="16200000" flipV="1">
            <a:off x="3884460" y="-387457"/>
            <a:ext cx="1569564" cy="6567480"/>
          </a:xfrm>
          <a:prstGeom prst="bentConnector3">
            <a:avLst>
              <a:gd name="adj1" fmla="val 15259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28527E47-8E7E-C5E9-B333-AD05595D4497}"/>
              </a:ext>
            </a:extLst>
          </p:cNvPr>
          <p:cNvSpPr txBox="1"/>
          <p:nvPr/>
        </p:nvSpPr>
        <p:spPr>
          <a:xfrm>
            <a:off x="10528184" y="4056156"/>
            <a:ext cx="371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75000"/>
                  </a:schemeClr>
                </a:solidFill>
                <a:latin typeface="Bitstream Vera Sans Mono" panose="020B0609030804020204" pitchFamily="49" charset="0"/>
              </a:rPr>
              <a:t>5</a:t>
            </a:r>
            <a:endParaRPr lang="en-AU" sz="1400" dirty="0">
              <a:solidFill>
                <a:schemeClr val="bg1">
                  <a:lumMod val="75000"/>
                </a:schemeClr>
              </a:solidFill>
              <a:latin typeface="Bitstream Vera Sans Mono" panose="020B0609030804020204" pitchFamily="49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AFC0C51-445F-2FB4-CD96-A20E4F16B15D}"/>
              </a:ext>
            </a:extLst>
          </p:cNvPr>
          <p:cNvSpPr txBox="1"/>
          <p:nvPr/>
        </p:nvSpPr>
        <p:spPr>
          <a:xfrm>
            <a:off x="9515835" y="4056645"/>
            <a:ext cx="371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Bitstream Vera Sans Mono" panose="020B0609030804020204" pitchFamily="49" charset="0"/>
              </a:rPr>
              <a:t>8</a:t>
            </a:r>
            <a:endParaRPr lang="en-AU" sz="1400" dirty="0">
              <a:latin typeface="Bitstream Vera Sans Mono" panose="020B0609030804020204" pitchFamily="49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ECF7242-6006-DB1B-92D4-C9D1FEA57E21}"/>
              </a:ext>
            </a:extLst>
          </p:cNvPr>
          <p:cNvSpPr/>
          <p:nvPr/>
        </p:nvSpPr>
        <p:spPr>
          <a:xfrm>
            <a:off x="8207539" y="4625092"/>
            <a:ext cx="1846495" cy="3783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400" dirty="0">
                <a:latin typeface="Bitstream Vera Sans Mono" panose="020B0609030804020204" pitchFamily="49" charset="0"/>
              </a:rPr>
              <a:t>int sum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74BB3B0-B143-D295-72FD-38B66FF6BA3D}"/>
              </a:ext>
            </a:extLst>
          </p:cNvPr>
          <p:cNvSpPr/>
          <p:nvPr/>
        </p:nvSpPr>
        <p:spPr>
          <a:xfrm>
            <a:off x="9445565" y="4671403"/>
            <a:ext cx="545306" cy="2857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04856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54B36ED9-99DB-6C09-B646-4B6162253EE9}"/>
              </a:ext>
            </a:extLst>
          </p:cNvPr>
          <p:cNvGrpSpPr/>
          <p:nvPr/>
        </p:nvGrpSpPr>
        <p:grpSpPr>
          <a:xfrm>
            <a:off x="539065" y="1617614"/>
            <a:ext cx="3899208" cy="504826"/>
            <a:chOff x="750992" y="5833231"/>
            <a:chExt cx="3899208" cy="50482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77A7623-5F7A-008A-860D-3CB9B7D5D35A}"/>
                </a:ext>
              </a:extLst>
            </p:cNvPr>
            <p:cNvGrpSpPr/>
            <p:nvPr/>
          </p:nvGrpSpPr>
          <p:grpSpPr>
            <a:xfrm>
              <a:off x="750992" y="5833232"/>
              <a:ext cx="915883" cy="504825"/>
              <a:chOff x="392800" y="2177319"/>
              <a:chExt cx="915883" cy="504825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A80C722-E5DD-3B92-3790-960209554784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3</a:t>
                </a: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270CDCF7-7295-2BBB-5D2B-FD91D214BE4F}"/>
                  </a:ext>
                </a:extLst>
              </p:cNvPr>
              <p:cNvSpPr/>
              <p:nvPr/>
            </p:nvSpPr>
            <p:spPr>
              <a:xfrm>
                <a:off x="995363" y="2358293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B20D5AB-F5ED-1276-B8F3-228561971836}"/>
                </a:ext>
              </a:extLst>
            </p:cNvPr>
            <p:cNvGrpSpPr/>
            <p:nvPr/>
          </p:nvGrpSpPr>
          <p:grpSpPr>
            <a:xfrm>
              <a:off x="1913042" y="5833231"/>
              <a:ext cx="915883" cy="504825"/>
              <a:chOff x="392800" y="2177319"/>
              <a:chExt cx="915883" cy="504825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D8634BF-E412-A70D-B76C-1CAAFBF6B081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1</a:t>
                </a: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71EF0011-63F2-43E0-AE86-EE04190CDF9B}"/>
                  </a:ext>
                </a:extLst>
              </p:cNvPr>
              <p:cNvSpPr/>
              <p:nvPr/>
            </p:nvSpPr>
            <p:spPr>
              <a:xfrm>
                <a:off x="995363" y="2358293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C599A62-9B99-1842-AF30-382E750FD4A4}"/>
                </a:ext>
              </a:extLst>
            </p:cNvPr>
            <p:cNvGrpSpPr/>
            <p:nvPr/>
          </p:nvGrpSpPr>
          <p:grpSpPr>
            <a:xfrm>
              <a:off x="3075092" y="5833231"/>
              <a:ext cx="915883" cy="504825"/>
              <a:chOff x="392800" y="2177319"/>
              <a:chExt cx="915883" cy="504825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9328A5B-3551-7EAA-0684-548C7213841F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4</a:t>
                </a:r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156BD3AF-80D4-9CDA-628A-9AA41402E76C}"/>
                  </a:ext>
                </a:extLst>
              </p:cNvPr>
              <p:cNvSpPr/>
              <p:nvPr/>
            </p:nvSpPr>
            <p:spPr>
              <a:xfrm>
                <a:off x="995363" y="2358292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9B8CA77A-B31D-43DE-51E4-25BBBFF68FE4}"/>
                </a:ext>
              </a:extLst>
            </p:cNvPr>
            <p:cNvCxnSpPr>
              <a:cxnSpLocks/>
              <a:stCxn id="22" idx="6"/>
              <a:endCxn id="19" idx="1"/>
            </p:cNvCxnSpPr>
            <p:nvPr/>
          </p:nvCxnSpPr>
          <p:spPr>
            <a:xfrm>
              <a:off x="1496430" y="6085644"/>
              <a:ext cx="416612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DF576C8-5341-E7EC-E944-5023EDBB9704}"/>
                </a:ext>
              </a:extLst>
            </p:cNvPr>
            <p:cNvCxnSpPr>
              <a:cxnSpLocks/>
              <a:stCxn id="20" idx="6"/>
              <a:endCxn id="17" idx="1"/>
            </p:cNvCxnSpPr>
            <p:nvPr/>
          </p:nvCxnSpPr>
          <p:spPr>
            <a:xfrm>
              <a:off x="2658480" y="6085643"/>
              <a:ext cx="416612" cy="1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518934DF-D0BC-A418-2798-F01D5D333BDB}"/>
                </a:ext>
              </a:extLst>
            </p:cNvPr>
            <p:cNvCxnSpPr>
              <a:cxnSpLocks/>
              <a:stCxn id="18" idx="6"/>
            </p:cNvCxnSpPr>
            <p:nvPr/>
          </p:nvCxnSpPr>
          <p:spPr>
            <a:xfrm>
              <a:off x="3820530" y="6085642"/>
              <a:ext cx="486295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ross 12">
              <a:extLst>
                <a:ext uri="{FF2B5EF4-FFF2-40B4-BE49-F238E27FC236}">
                  <a16:creationId xmlns:a16="http://schemas.microsoft.com/office/drawing/2014/main" id="{982DB7ED-ACDD-0260-12C3-8963F563C4FD}"/>
                </a:ext>
              </a:extLst>
            </p:cNvPr>
            <p:cNvSpPr/>
            <p:nvPr/>
          </p:nvSpPr>
          <p:spPr>
            <a:xfrm rot="2704500">
              <a:off x="4247634" y="5884358"/>
              <a:ext cx="402566" cy="402566"/>
            </a:xfrm>
            <a:prstGeom prst="plus">
              <a:avLst>
                <a:gd name="adj" fmla="val 43026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listSum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E693BF2-7896-BB9B-DA47-9383A2E44007}"/>
              </a:ext>
            </a:extLst>
          </p:cNvPr>
          <p:cNvGrpSpPr/>
          <p:nvPr/>
        </p:nvGrpSpPr>
        <p:grpSpPr>
          <a:xfrm>
            <a:off x="6041645" y="4541864"/>
            <a:ext cx="5820387" cy="985108"/>
            <a:chOff x="6343649" y="5629276"/>
            <a:chExt cx="5820387" cy="98510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B7096E0-5234-B695-1275-0B3084376A18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0EDA46E-6796-FD25-2478-CA4D16E4CAC4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3EB9F19-50DF-B1EC-A900-8388794CCDF0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400" dirty="0">
                  <a:solidFill>
                    <a:srgbClr val="B00040"/>
                  </a:solidFill>
                  <a:latin typeface="Bitstream Vera Sans Mono" panose="020B0609030804020204" pitchFamily="49" charset="0"/>
                </a:rPr>
                <a:t>int</a:t>
              </a:r>
              <a:r>
                <a:rPr lang="en-AU" sz="1400" dirty="0">
                  <a:latin typeface="Bitstream Vera Sans Mono" panose="020B0609030804020204" pitchFamily="49" charset="0"/>
                </a:rPr>
                <a:t> 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sum = listSum(l);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841E3A4C-B20A-A6D0-3EE3-C85EB1970681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F9B6656-2A1D-080B-44CD-A7FAD060745A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BFACEB71-F321-A70B-645C-FB085C608FDF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AC21D0B8-6B59-45E4-8D7A-24CF086DC17C}"/>
              </a:ext>
            </a:extLst>
          </p:cNvPr>
          <p:cNvCxnSpPr>
            <a:cxnSpLocks/>
            <a:stCxn id="38" idx="0"/>
            <a:endCxn id="21" idx="2"/>
          </p:cNvCxnSpPr>
          <p:nvPr/>
        </p:nvCxnSpPr>
        <p:spPr>
          <a:xfrm rot="16200000" flipV="1">
            <a:off x="3167410" y="-47963"/>
            <a:ext cx="2615170" cy="6955975"/>
          </a:xfrm>
          <a:prstGeom prst="bentConnector3">
            <a:avLst>
              <a:gd name="adj1" fmla="val 8940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C05A1064-A0E3-AFE8-985B-647E7CBCC9E6}"/>
              </a:ext>
            </a:extLst>
          </p:cNvPr>
          <p:cNvSpPr txBox="1"/>
          <p:nvPr/>
        </p:nvSpPr>
        <p:spPr>
          <a:xfrm>
            <a:off x="430279" y="2702534"/>
            <a:ext cx="54596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sum = listSum(l);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listSum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*l)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(l == </a:t>
            </a:r>
            <a:r>
              <a:rPr lang="en-AU" sz="1600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NULL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l-&gt;value + listSum(l-&gt;next);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E3369DB-0A59-B9B1-A679-06E196B0BFEF}"/>
              </a:ext>
            </a:extLst>
          </p:cNvPr>
          <p:cNvSpPr/>
          <p:nvPr/>
        </p:nvSpPr>
        <p:spPr>
          <a:xfrm>
            <a:off x="8207539" y="4625092"/>
            <a:ext cx="1846495" cy="3783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400" dirty="0">
                <a:latin typeface="Bitstream Vera Sans Mono" panose="020B0609030804020204" pitchFamily="49" charset="0"/>
              </a:rPr>
              <a:t>int sum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E2B7EB5-9682-C94D-8884-71E406733F13}"/>
              </a:ext>
            </a:extLst>
          </p:cNvPr>
          <p:cNvSpPr/>
          <p:nvPr/>
        </p:nvSpPr>
        <p:spPr>
          <a:xfrm>
            <a:off x="9445565" y="4671403"/>
            <a:ext cx="545306" cy="2857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099158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30279" y="2702534"/>
            <a:ext cx="54596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sum = listSum(l);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listSum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*l)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(l == </a:t>
            </a:r>
            <a:r>
              <a:rPr lang="en-AU" sz="1600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NULL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l-&gt;value + listSum(l-&gt;next);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4B36ED9-99DB-6C09-B646-4B6162253EE9}"/>
              </a:ext>
            </a:extLst>
          </p:cNvPr>
          <p:cNvGrpSpPr/>
          <p:nvPr/>
        </p:nvGrpSpPr>
        <p:grpSpPr>
          <a:xfrm>
            <a:off x="539065" y="1617614"/>
            <a:ext cx="3899208" cy="504826"/>
            <a:chOff x="750992" y="5833231"/>
            <a:chExt cx="3899208" cy="50482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77A7623-5F7A-008A-860D-3CB9B7D5D35A}"/>
                </a:ext>
              </a:extLst>
            </p:cNvPr>
            <p:cNvGrpSpPr/>
            <p:nvPr/>
          </p:nvGrpSpPr>
          <p:grpSpPr>
            <a:xfrm>
              <a:off x="750992" y="5833232"/>
              <a:ext cx="915883" cy="504825"/>
              <a:chOff x="392800" y="2177319"/>
              <a:chExt cx="915883" cy="504825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A80C722-E5DD-3B92-3790-960209554784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3</a:t>
                </a: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270CDCF7-7295-2BBB-5D2B-FD91D214BE4F}"/>
                  </a:ext>
                </a:extLst>
              </p:cNvPr>
              <p:cNvSpPr/>
              <p:nvPr/>
            </p:nvSpPr>
            <p:spPr>
              <a:xfrm>
                <a:off x="995363" y="2358293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B20D5AB-F5ED-1276-B8F3-228561971836}"/>
                </a:ext>
              </a:extLst>
            </p:cNvPr>
            <p:cNvGrpSpPr/>
            <p:nvPr/>
          </p:nvGrpSpPr>
          <p:grpSpPr>
            <a:xfrm>
              <a:off x="1913042" y="5833231"/>
              <a:ext cx="915883" cy="504825"/>
              <a:chOff x="392800" y="2177319"/>
              <a:chExt cx="915883" cy="504825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D8634BF-E412-A70D-B76C-1CAAFBF6B081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1</a:t>
                </a: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71EF0011-63F2-43E0-AE86-EE04190CDF9B}"/>
                  </a:ext>
                </a:extLst>
              </p:cNvPr>
              <p:cNvSpPr/>
              <p:nvPr/>
            </p:nvSpPr>
            <p:spPr>
              <a:xfrm>
                <a:off x="995363" y="2358293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C599A62-9B99-1842-AF30-382E750FD4A4}"/>
                </a:ext>
              </a:extLst>
            </p:cNvPr>
            <p:cNvGrpSpPr/>
            <p:nvPr/>
          </p:nvGrpSpPr>
          <p:grpSpPr>
            <a:xfrm>
              <a:off x="3075092" y="5833231"/>
              <a:ext cx="915883" cy="504825"/>
              <a:chOff x="392800" y="2177319"/>
              <a:chExt cx="915883" cy="504825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9328A5B-3551-7EAA-0684-548C7213841F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4</a:t>
                </a:r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156BD3AF-80D4-9CDA-628A-9AA41402E76C}"/>
                  </a:ext>
                </a:extLst>
              </p:cNvPr>
              <p:cNvSpPr/>
              <p:nvPr/>
            </p:nvSpPr>
            <p:spPr>
              <a:xfrm>
                <a:off x="995363" y="2358292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9B8CA77A-B31D-43DE-51E4-25BBBFF68FE4}"/>
                </a:ext>
              </a:extLst>
            </p:cNvPr>
            <p:cNvCxnSpPr>
              <a:cxnSpLocks/>
              <a:stCxn id="22" idx="6"/>
              <a:endCxn id="19" idx="1"/>
            </p:cNvCxnSpPr>
            <p:nvPr/>
          </p:nvCxnSpPr>
          <p:spPr>
            <a:xfrm>
              <a:off x="1496430" y="6085644"/>
              <a:ext cx="416612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DF576C8-5341-E7EC-E944-5023EDBB9704}"/>
                </a:ext>
              </a:extLst>
            </p:cNvPr>
            <p:cNvCxnSpPr>
              <a:cxnSpLocks/>
              <a:stCxn id="20" idx="6"/>
              <a:endCxn id="17" idx="1"/>
            </p:cNvCxnSpPr>
            <p:nvPr/>
          </p:nvCxnSpPr>
          <p:spPr>
            <a:xfrm>
              <a:off x="2658480" y="6085643"/>
              <a:ext cx="416612" cy="1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518934DF-D0BC-A418-2798-F01D5D333BDB}"/>
                </a:ext>
              </a:extLst>
            </p:cNvPr>
            <p:cNvCxnSpPr>
              <a:cxnSpLocks/>
              <a:stCxn id="18" idx="6"/>
            </p:cNvCxnSpPr>
            <p:nvPr/>
          </p:nvCxnSpPr>
          <p:spPr>
            <a:xfrm>
              <a:off x="3820530" y="6085642"/>
              <a:ext cx="486295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ross 12">
              <a:extLst>
                <a:ext uri="{FF2B5EF4-FFF2-40B4-BE49-F238E27FC236}">
                  <a16:creationId xmlns:a16="http://schemas.microsoft.com/office/drawing/2014/main" id="{982DB7ED-ACDD-0260-12C3-8963F563C4FD}"/>
                </a:ext>
              </a:extLst>
            </p:cNvPr>
            <p:cNvSpPr/>
            <p:nvPr/>
          </p:nvSpPr>
          <p:spPr>
            <a:xfrm rot="2704500">
              <a:off x="4247634" y="5884358"/>
              <a:ext cx="402566" cy="402566"/>
            </a:xfrm>
            <a:prstGeom prst="plus">
              <a:avLst>
                <a:gd name="adj" fmla="val 43026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listSum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E693BF2-7896-BB9B-DA47-9383A2E44007}"/>
              </a:ext>
            </a:extLst>
          </p:cNvPr>
          <p:cNvGrpSpPr/>
          <p:nvPr/>
        </p:nvGrpSpPr>
        <p:grpSpPr>
          <a:xfrm>
            <a:off x="6041645" y="4541864"/>
            <a:ext cx="5820387" cy="985108"/>
            <a:chOff x="6343649" y="5629276"/>
            <a:chExt cx="5820387" cy="98510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B7096E0-5234-B695-1275-0B3084376A18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0EDA46E-6796-FD25-2478-CA4D16E4CAC4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3EB9F19-50DF-B1EC-A900-8388794CCDF0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400" dirty="0">
                  <a:solidFill>
                    <a:srgbClr val="B00040"/>
                  </a:solidFill>
                  <a:latin typeface="Bitstream Vera Sans Mono" panose="020B0609030804020204" pitchFamily="49" charset="0"/>
                </a:rPr>
                <a:t>int</a:t>
              </a:r>
              <a:r>
                <a:rPr lang="en-AU" sz="1400" dirty="0">
                  <a:latin typeface="Bitstream Vera Sans Mono" panose="020B0609030804020204" pitchFamily="49" charset="0"/>
                </a:rPr>
                <a:t> 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sum = </a:t>
              </a:r>
              <a:r>
                <a:rPr lang="en-AU" sz="1400" dirty="0">
                  <a:solidFill>
                    <a:schemeClr val="bg1">
                      <a:lumMod val="85000"/>
                    </a:schemeClr>
                  </a:solidFill>
                  <a:latin typeface="Bitstream Vera Sans Mono" panose="020B0609030804020204" pitchFamily="49" charset="0"/>
                </a:rPr>
                <a:t>listSum(l)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841E3A4C-B20A-A6D0-3EE3-C85EB1970681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F9B6656-2A1D-080B-44CD-A7FAD060745A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BFACEB71-F321-A70B-645C-FB085C608FDF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AC21D0B8-6B59-45E4-8D7A-24CF086DC17C}"/>
              </a:ext>
            </a:extLst>
          </p:cNvPr>
          <p:cNvCxnSpPr>
            <a:cxnSpLocks/>
            <a:stCxn id="38" idx="0"/>
            <a:endCxn id="21" idx="2"/>
          </p:cNvCxnSpPr>
          <p:nvPr/>
        </p:nvCxnSpPr>
        <p:spPr>
          <a:xfrm rot="16200000" flipV="1">
            <a:off x="3167410" y="-47963"/>
            <a:ext cx="2615170" cy="6955975"/>
          </a:xfrm>
          <a:prstGeom prst="bentConnector3">
            <a:avLst>
              <a:gd name="adj1" fmla="val 8940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F736DE51-0E8B-C232-FFF1-7FF2860780AA}"/>
              </a:ext>
            </a:extLst>
          </p:cNvPr>
          <p:cNvSpPr txBox="1"/>
          <p:nvPr/>
        </p:nvSpPr>
        <p:spPr>
          <a:xfrm>
            <a:off x="8915333" y="5111028"/>
            <a:ext cx="371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Bitstream Vera Sans Mono" panose="020B0609030804020204" pitchFamily="49" charset="0"/>
              </a:rPr>
              <a:t>8</a:t>
            </a:r>
            <a:endParaRPr lang="en-AU" sz="1400" dirty="0">
              <a:latin typeface="Bitstream Vera Sans Mono" panose="020B0609030804020204" pitchFamily="49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C637B2-FAA8-B666-5668-501D759EC118}"/>
              </a:ext>
            </a:extLst>
          </p:cNvPr>
          <p:cNvSpPr/>
          <p:nvPr/>
        </p:nvSpPr>
        <p:spPr>
          <a:xfrm>
            <a:off x="8207539" y="4625092"/>
            <a:ext cx="1846495" cy="3783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400" dirty="0">
                <a:latin typeface="Bitstream Vera Sans Mono" panose="020B0609030804020204" pitchFamily="49" charset="0"/>
              </a:rPr>
              <a:t>int sum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625982C-FE2A-D9AE-CA0F-F93B472E4BC7}"/>
              </a:ext>
            </a:extLst>
          </p:cNvPr>
          <p:cNvSpPr/>
          <p:nvPr/>
        </p:nvSpPr>
        <p:spPr>
          <a:xfrm>
            <a:off x="9445565" y="4671403"/>
            <a:ext cx="545306" cy="2857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931400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30279" y="2702534"/>
            <a:ext cx="54596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sum = listSum(l);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listSum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*l)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(l == </a:t>
            </a:r>
            <a:r>
              <a:rPr lang="en-AU" sz="1600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NULL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l-&gt;value + listSum(l-&gt;next);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4B36ED9-99DB-6C09-B646-4B6162253EE9}"/>
              </a:ext>
            </a:extLst>
          </p:cNvPr>
          <p:cNvGrpSpPr/>
          <p:nvPr/>
        </p:nvGrpSpPr>
        <p:grpSpPr>
          <a:xfrm>
            <a:off x="539065" y="1617614"/>
            <a:ext cx="3899208" cy="504826"/>
            <a:chOff x="750992" y="5833231"/>
            <a:chExt cx="3899208" cy="50482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77A7623-5F7A-008A-860D-3CB9B7D5D35A}"/>
                </a:ext>
              </a:extLst>
            </p:cNvPr>
            <p:cNvGrpSpPr/>
            <p:nvPr/>
          </p:nvGrpSpPr>
          <p:grpSpPr>
            <a:xfrm>
              <a:off x="750992" y="5833232"/>
              <a:ext cx="915883" cy="504825"/>
              <a:chOff x="392800" y="2177319"/>
              <a:chExt cx="915883" cy="504825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A80C722-E5DD-3B92-3790-960209554784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3</a:t>
                </a: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270CDCF7-7295-2BBB-5D2B-FD91D214BE4F}"/>
                  </a:ext>
                </a:extLst>
              </p:cNvPr>
              <p:cNvSpPr/>
              <p:nvPr/>
            </p:nvSpPr>
            <p:spPr>
              <a:xfrm>
                <a:off x="995363" y="2358293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B20D5AB-F5ED-1276-B8F3-228561971836}"/>
                </a:ext>
              </a:extLst>
            </p:cNvPr>
            <p:cNvGrpSpPr/>
            <p:nvPr/>
          </p:nvGrpSpPr>
          <p:grpSpPr>
            <a:xfrm>
              <a:off x="1913042" y="5833231"/>
              <a:ext cx="915883" cy="504825"/>
              <a:chOff x="392800" y="2177319"/>
              <a:chExt cx="915883" cy="504825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D8634BF-E412-A70D-B76C-1CAAFBF6B081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1</a:t>
                </a: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71EF0011-63F2-43E0-AE86-EE04190CDF9B}"/>
                  </a:ext>
                </a:extLst>
              </p:cNvPr>
              <p:cNvSpPr/>
              <p:nvPr/>
            </p:nvSpPr>
            <p:spPr>
              <a:xfrm>
                <a:off x="995363" y="2358293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C599A62-9B99-1842-AF30-382E750FD4A4}"/>
                </a:ext>
              </a:extLst>
            </p:cNvPr>
            <p:cNvGrpSpPr/>
            <p:nvPr/>
          </p:nvGrpSpPr>
          <p:grpSpPr>
            <a:xfrm>
              <a:off x="3075092" y="5833231"/>
              <a:ext cx="915883" cy="504825"/>
              <a:chOff x="392800" y="2177319"/>
              <a:chExt cx="915883" cy="504825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9328A5B-3551-7EAA-0684-548C7213841F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4</a:t>
                </a:r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156BD3AF-80D4-9CDA-628A-9AA41402E76C}"/>
                  </a:ext>
                </a:extLst>
              </p:cNvPr>
              <p:cNvSpPr/>
              <p:nvPr/>
            </p:nvSpPr>
            <p:spPr>
              <a:xfrm>
                <a:off x="995363" y="2358292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9B8CA77A-B31D-43DE-51E4-25BBBFF68FE4}"/>
                </a:ext>
              </a:extLst>
            </p:cNvPr>
            <p:cNvCxnSpPr>
              <a:cxnSpLocks/>
              <a:stCxn id="22" idx="6"/>
              <a:endCxn id="19" idx="1"/>
            </p:cNvCxnSpPr>
            <p:nvPr/>
          </p:nvCxnSpPr>
          <p:spPr>
            <a:xfrm>
              <a:off x="1496430" y="6085644"/>
              <a:ext cx="416612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DF576C8-5341-E7EC-E944-5023EDBB9704}"/>
                </a:ext>
              </a:extLst>
            </p:cNvPr>
            <p:cNvCxnSpPr>
              <a:cxnSpLocks/>
              <a:stCxn id="20" idx="6"/>
              <a:endCxn id="17" idx="1"/>
            </p:cNvCxnSpPr>
            <p:nvPr/>
          </p:nvCxnSpPr>
          <p:spPr>
            <a:xfrm>
              <a:off x="2658480" y="6085643"/>
              <a:ext cx="416612" cy="1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518934DF-D0BC-A418-2798-F01D5D333BDB}"/>
                </a:ext>
              </a:extLst>
            </p:cNvPr>
            <p:cNvCxnSpPr>
              <a:cxnSpLocks/>
              <a:stCxn id="18" idx="6"/>
            </p:cNvCxnSpPr>
            <p:nvPr/>
          </p:nvCxnSpPr>
          <p:spPr>
            <a:xfrm>
              <a:off x="3820530" y="6085642"/>
              <a:ext cx="486295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ross 12">
              <a:extLst>
                <a:ext uri="{FF2B5EF4-FFF2-40B4-BE49-F238E27FC236}">
                  <a16:creationId xmlns:a16="http://schemas.microsoft.com/office/drawing/2014/main" id="{982DB7ED-ACDD-0260-12C3-8963F563C4FD}"/>
                </a:ext>
              </a:extLst>
            </p:cNvPr>
            <p:cNvSpPr/>
            <p:nvPr/>
          </p:nvSpPr>
          <p:spPr>
            <a:xfrm rot="2704500">
              <a:off x="4247634" y="5884358"/>
              <a:ext cx="402566" cy="402566"/>
            </a:xfrm>
            <a:prstGeom prst="plus">
              <a:avLst>
                <a:gd name="adj" fmla="val 43026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listSum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E693BF2-7896-BB9B-DA47-9383A2E44007}"/>
              </a:ext>
            </a:extLst>
          </p:cNvPr>
          <p:cNvGrpSpPr/>
          <p:nvPr/>
        </p:nvGrpSpPr>
        <p:grpSpPr>
          <a:xfrm>
            <a:off x="6041645" y="4541864"/>
            <a:ext cx="5820387" cy="985108"/>
            <a:chOff x="6343649" y="5629276"/>
            <a:chExt cx="5820387" cy="98510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B7096E0-5234-B695-1275-0B3084376A18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0EDA46E-6796-FD25-2478-CA4D16E4CAC4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3EB9F19-50DF-B1EC-A900-8388794CCDF0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400" dirty="0">
                  <a:solidFill>
                    <a:srgbClr val="B00040"/>
                  </a:solidFill>
                  <a:latin typeface="Bitstream Vera Sans Mono" panose="020B0609030804020204" pitchFamily="49" charset="0"/>
                </a:rPr>
                <a:t>int</a:t>
              </a:r>
              <a:r>
                <a:rPr lang="en-AU" sz="1400" dirty="0">
                  <a:latin typeface="Bitstream Vera Sans Mono" panose="020B0609030804020204" pitchFamily="49" charset="0"/>
                </a:rPr>
                <a:t> 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sum = </a:t>
              </a:r>
              <a:r>
                <a:rPr lang="en-AU" sz="1400" dirty="0">
                  <a:solidFill>
                    <a:schemeClr val="bg1">
                      <a:lumMod val="85000"/>
                    </a:schemeClr>
                  </a:solidFill>
                  <a:latin typeface="Bitstream Vera Sans Mono" panose="020B0609030804020204" pitchFamily="49" charset="0"/>
                </a:rPr>
                <a:t>listSum(l)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841E3A4C-B20A-A6D0-3EE3-C85EB1970681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F9B6656-2A1D-080B-44CD-A7FAD060745A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BFACEB71-F321-A70B-645C-FB085C608FDF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AC21D0B8-6B59-45E4-8D7A-24CF086DC17C}"/>
              </a:ext>
            </a:extLst>
          </p:cNvPr>
          <p:cNvCxnSpPr>
            <a:cxnSpLocks/>
            <a:stCxn id="38" idx="0"/>
            <a:endCxn id="21" idx="2"/>
          </p:cNvCxnSpPr>
          <p:nvPr/>
        </p:nvCxnSpPr>
        <p:spPr>
          <a:xfrm rot="16200000" flipV="1">
            <a:off x="3167410" y="-47963"/>
            <a:ext cx="2615170" cy="6955975"/>
          </a:xfrm>
          <a:prstGeom prst="bentConnector3">
            <a:avLst>
              <a:gd name="adj1" fmla="val 8940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F736DE51-0E8B-C232-FFF1-7FF2860780AA}"/>
              </a:ext>
            </a:extLst>
          </p:cNvPr>
          <p:cNvSpPr txBox="1"/>
          <p:nvPr/>
        </p:nvSpPr>
        <p:spPr>
          <a:xfrm>
            <a:off x="8915333" y="5111028"/>
            <a:ext cx="371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Bitstream Vera Sans Mono" panose="020B0609030804020204" pitchFamily="49" charset="0"/>
              </a:rPr>
              <a:t>8</a:t>
            </a:r>
            <a:endParaRPr lang="en-AU" sz="1400" dirty="0">
              <a:latin typeface="Bitstream Vera Sans Mono" panose="020B0609030804020204" pitchFamily="49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C637B2-FAA8-B666-5668-501D759EC118}"/>
              </a:ext>
            </a:extLst>
          </p:cNvPr>
          <p:cNvSpPr/>
          <p:nvPr/>
        </p:nvSpPr>
        <p:spPr>
          <a:xfrm>
            <a:off x="8207539" y="4625092"/>
            <a:ext cx="1846495" cy="3783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400" dirty="0">
                <a:latin typeface="Bitstream Vera Sans Mono" panose="020B0609030804020204" pitchFamily="49" charset="0"/>
              </a:rPr>
              <a:t>int sum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EDAE364-7011-3E34-3096-439EF46D8292}"/>
              </a:ext>
            </a:extLst>
          </p:cNvPr>
          <p:cNvSpPr/>
          <p:nvPr/>
        </p:nvSpPr>
        <p:spPr>
          <a:xfrm>
            <a:off x="9445893" y="4674561"/>
            <a:ext cx="545306" cy="2857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>
                <a:latin typeface="Bitstream Vera Sans Mono" panose="020B0609030804020204" pitchFamily="49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71389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30279" y="2702534"/>
            <a:ext cx="54596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sum = listSum(l);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listSum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*l)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(l == </a:t>
            </a:r>
            <a:r>
              <a:rPr lang="en-AU" sz="1600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NULL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l-&gt;value + listSum(l-&gt;next);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4B36ED9-99DB-6C09-B646-4B6162253EE9}"/>
              </a:ext>
            </a:extLst>
          </p:cNvPr>
          <p:cNvGrpSpPr/>
          <p:nvPr/>
        </p:nvGrpSpPr>
        <p:grpSpPr>
          <a:xfrm>
            <a:off x="539065" y="1617614"/>
            <a:ext cx="3899208" cy="504826"/>
            <a:chOff x="750992" y="5833231"/>
            <a:chExt cx="3899208" cy="50482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77A7623-5F7A-008A-860D-3CB9B7D5D35A}"/>
                </a:ext>
              </a:extLst>
            </p:cNvPr>
            <p:cNvGrpSpPr/>
            <p:nvPr/>
          </p:nvGrpSpPr>
          <p:grpSpPr>
            <a:xfrm>
              <a:off x="750992" y="5833232"/>
              <a:ext cx="915883" cy="504825"/>
              <a:chOff x="392800" y="2177319"/>
              <a:chExt cx="915883" cy="504825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A80C722-E5DD-3B92-3790-960209554784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3</a:t>
                </a: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270CDCF7-7295-2BBB-5D2B-FD91D214BE4F}"/>
                  </a:ext>
                </a:extLst>
              </p:cNvPr>
              <p:cNvSpPr/>
              <p:nvPr/>
            </p:nvSpPr>
            <p:spPr>
              <a:xfrm>
                <a:off x="995363" y="2358293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B20D5AB-F5ED-1276-B8F3-228561971836}"/>
                </a:ext>
              </a:extLst>
            </p:cNvPr>
            <p:cNvGrpSpPr/>
            <p:nvPr/>
          </p:nvGrpSpPr>
          <p:grpSpPr>
            <a:xfrm>
              <a:off x="1913042" y="5833231"/>
              <a:ext cx="915883" cy="504825"/>
              <a:chOff x="392800" y="2177319"/>
              <a:chExt cx="915883" cy="504825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D8634BF-E412-A70D-B76C-1CAAFBF6B081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1</a:t>
                </a: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71EF0011-63F2-43E0-AE86-EE04190CDF9B}"/>
                  </a:ext>
                </a:extLst>
              </p:cNvPr>
              <p:cNvSpPr/>
              <p:nvPr/>
            </p:nvSpPr>
            <p:spPr>
              <a:xfrm>
                <a:off x="995363" y="2358293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C599A62-9B99-1842-AF30-382E750FD4A4}"/>
                </a:ext>
              </a:extLst>
            </p:cNvPr>
            <p:cNvGrpSpPr/>
            <p:nvPr/>
          </p:nvGrpSpPr>
          <p:grpSpPr>
            <a:xfrm>
              <a:off x="3075092" y="5833231"/>
              <a:ext cx="915883" cy="504825"/>
              <a:chOff x="392800" y="2177319"/>
              <a:chExt cx="915883" cy="504825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9328A5B-3551-7EAA-0684-548C7213841F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4</a:t>
                </a:r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156BD3AF-80D4-9CDA-628A-9AA41402E76C}"/>
                  </a:ext>
                </a:extLst>
              </p:cNvPr>
              <p:cNvSpPr/>
              <p:nvPr/>
            </p:nvSpPr>
            <p:spPr>
              <a:xfrm>
                <a:off x="995363" y="2358292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9B8CA77A-B31D-43DE-51E4-25BBBFF68FE4}"/>
                </a:ext>
              </a:extLst>
            </p:cNvPr>
            <p:cNvCxnSpPr>
              <a:cxnSpLocks/>
              <a:stCxn id="22" idx="6"/>
              <a:endCxn id="19" idx="1"/>
            </p:cNvCxnSpPr>
            <p:nvPr/>
          </p:nvCxnSpPr>
          <p:spPr>
            <a:xfrm>
              <a:off x="1496430" y="6085644"/>
              <a:ext cx="416612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DF576C8-5341-E7EC-E944-5023EDBB9704}"/>
                </a:ext>
              </a:extLst>
            </p:cNvPr>
            <p:cNvCxnSpPr>
              <a:cxnSpLocks/>
              <a:stCxn id="20" idx="6"/>
              <a:endCxn id="17" idx="1"/>
            </p:cNvCxnSpPr>
            <p:nvPr/>
          </p:nvCxnSpPr>
          <p:spPr>
            <a:xfrm>
              <a:off x="2658480" y="6085643"/>
              <a:ext cx="416612" cy="1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518934DF-D0BC-A418-2798-F01D5D333BDB}"/>
                </a:ext>
              </a:extLst>
            </p:cNvPr>
            <p:cNvCxnSpPr>
              <a:cxnSpLocks/>
              <a:stCxn id="18" idx="6"/>
            </p:cNvCxnSpPr>
            <p:nvPr/>
          </p:nvCxnSpPr>
          <p:spPr>
            <a:xfrm>
              <a:off x="3820530" y="6085642"/>
              <a:ext cx="486295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ross 12">
              <a:extLst>
                <a:ext uri="{FF2B5EF4-FFF2-40B4-BE49-F238E27FC236}">
                  <a16:creationId xmlns:a16="http://schemas.microsoft.com/office/drawing/2014/main" id="{982DB7ED-ACDD-0260-12C3-8963F563C4FD}"/>
                </a:ext>
              </a:extLst>
            </p:cNvPr>
            <p:cNvSpPr/>
            <p:nvPr/>
          </p:nvSpPr>
          <p:spPr>
            <a:xfrm rot="2704500">
              <a:off x="4247634" y="5884358"/>
              <a:ext cx="402566" cy="402566"/>
            </a:xfrm>
            <a:prstGeom prst="plus">
              <a:avLst>
                <a:gd name="adj" fmla="val 43026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listSum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E693BF2-7896-BB9B-DA47-9383A2E44007}"/>
              </a:ext>
            </a:extLst>
          </p:cNvPr>
          <p:cNvGrpSpPr/>
          <p:nvPr/>
        </p:nvGrpSpPr>
        <p:grpSpPr>
          <a:xfrm>
            <a:off x="6041645" y="4541864"/>
            <a:ext cx="5820387" cy="985108"/>
            <a:chOff x="6343649" y="5629276"/>
            <a:chExt cx="5820387" cy="98510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B7096E0-5234-B695-1275-0B3084376A18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0EDA46E-6796-FD25-2478-CA4D16E4CAC4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3EB9F19-50DF-B1EC-A900-8388794CCDF0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400" dirty="0">
                  <a:solidFill>
                    <a:srgbClr val="B00040"/>
                  </a:solidFill>
                  <a:latin typeface="Bitstream Vera Sans Mono" panose="020B0609030804020204" pitchFamily="49" charset="0"/>
                </a:rPr>
                <a:t>int</a:t>
              </a:r>
              <a:r>
                <a:rPr lang="en-AU" sz="1400" dirty="0">
                  <a:latin typeface="Bitstream Vera Sans Mono" panose="020B0609030804020204" pitchFamily="49" charset="0"/>
                </a:rPr>
                <a:t> 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sum = listSum(l);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841E3A4C-B20A-A6D0-3EE3-C85EB1970681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F9B6656-2A1D-080B-44CD-A7FAD060745A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BFACEB71-F321-A70B-645C-FB085C608FDF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AC21D0B8-6B59-45E4-8D7A-24CF086DC17C}"/>
              </a:ext>
            </a:extLst>
          </p:cNvPr>
          <p:cNvCxnSpPr>
            <a:cxnSpLocks/>
            <a:stCxn id="38" idx="0"/>
            <a:endCxn id="21" idx="2"/>
          </p:cNvCxnSpPr>
          <p:nvPr/>
        </p:nvCxnSpPr>
        <p:spPr>
          <a:xfrm rot="16200000" flipV="1">
            <a:off x="3167410" y="-47963"/>
            <a:ext cx="2615170" cy="6955975"/>
          </a:xfrm>
          <a:prstGeom prst="bentConnector3">
            <a:avLst>
              <a:gd name="adj1" fmla="val 8940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ED736B8E-F342-9989-278E-509A631C4454}"/>
              </a:ext>
            </a:extLst>
          </p:cNvPr>
          <p:cNvGrpSpPr/>
          <p:nvPr/>
        </p:nvGrpSpPr>
        <p:grpSpPr>
          <a:xfrm>
            <a:off x="6041645" y="3485319"/>
            <a:ext cx="5820387" cy="985108"/>
            <a:chOff x="6343649" y="5629276"/>
            <a:chExt cx="5820387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16D1E4C-F2AF-24D8-1D26-C8154F639646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listSum()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B7A90E8-F83C-7090-E336-40E11D2DC17F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5E82EF8-83EA-D0AA-3C78-B805D0F37498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if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(l ==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NULL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) {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288B8D9-7480-36CF-AA4D-C5E34D1260A5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94CC1A5-3A97-4113-2C50-B9DAFE6221D8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29694CCF-1CB8-9A69-50B6-F8DD42DA2D94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DA634754-938D-B0E9-DB76-6A523E24FE8A}"/>
              </a:ext>
            </a:extLst>
          </p:cNvPr>
          <p:cNvCxnSpPr>
            <a:cxnSpLocks/>
            <a:stCxn id="23" idx="0"/>
          </p:cNvCxnSpPr>
          <p:nvPr/>
        </p:nvCxnSpPr>
        <p:spPr>
          <a:xfrm rot="16200000" flipV="1">
            <a:off x="3884460" y="-387457"/>
            <a:ext cx="1569564" cy="6567480"/>
          </a:xfrm>
          <a:prstGeom prst="bentConnector3">
            <a:avLst>
              <a:gd name="adj1" fmla="val 15259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17FF79E9-EBCF-621C-C8F1-7B08088B2958}"/>
              </a:ext>
            </a:extLst>
          </p:cNvPr>
          <p:cNvSpPr/>
          <p:nvPr/>
        </p:nvSpPr>
        <p:spPr>
          <a:xfrm>
            <a:off x="8207539" y="4625092"/>
            <a:ext cx="1846495" cy="3783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400" dirty="0">
                <a:latin typeface="Bitstream Vera Sans Mono" panose="020B0609030804020204" pitchFamily="49" charset="0"/>
              </a:rPr>
              <a:t>int sum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7905F4A-1400-6E79-F747-4054FC8446C2}"/>
              </a:ext>
            </a:extLst>
          </p:cNvPr>
          <p:cNvSpPr/>
          <p:nvPr/>
        </p:nvSpPr>
        <p:spPr>
          <a:xfrm>
            <a:off x="9445565" y="4671403"/>
            <a:ext cx="545306" cy="2857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68920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30279" y="2702534"/>
            <a:ext cx="54596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sum = listSum(l);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listSum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*l)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(l == </a:t>
            </a:r>
            <a:r>
              <a:rPr lang="en-AU" sz="1600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NULL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l-&gt;value + listSum(l-&gt;next);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4B36ED9-99DB-6C09-B646-4B6162253EE9}"/>
              </a:ext>
            </a:extLst>
          </p:cNvPr>
          <p:cNvGrpSpPr/>
          <p:nvPr/>
        </p:nvGrpSpPr>
        <p:grpSpPr>
          <a:xfrm>
            <a:off x="539065" y="1617614"/>
            <a:ext cx="3899208" cy="504826"/>
            <a:chOff x="750992" y="5833231"/>
            <a:chExt cx="3899208" cy="50482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77A7623-5F7A-008A-860D-3CB9B7D5D35A}"/>
                </a:ext>
              </a:extLst>
            </p:cNvPr>
            <p:cNvGrpSpPr/>
            <p:nvPr/>
          </p:nvGrpSpPr>
          <p:grpSpPr>
            <a:xfrm>
              <a:off x="750992" y="5833232"/>
              <a:ext cx="915883" cy="504825"/>
              <a:chOff x="392800" y="2177319"/>
              <a:chExt cx="915883" cy="504825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A80C722-E5DD-3B92-3790-960209554784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3</a:t>
                </a: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270CDCF7-7295-2BBB-5D2B-FD91D214BE4F}"/>
                  </a:ext>
                </a:extLst>
              </p:cNvPr>
              <p:cNvSpPr/>
              <p:nvPr/>
            </p:nvSpPr>
            <p:spPr>
              <a:xfrm>
                <a:off x="995363" y="2358293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B20D5AB-F5ED-1276-B8F3-228561971836}"/>
                </a:ext>
              </a:extLst>
            </p:cNvPr>
            <p:cNvGrpSpPr/>
            <p:nvPr/>
          </p:nvGrpSpPr>
          <p:grpSpPr>
            <a:xfrm>
              <a:off x="1913042" y="5833231"/>
              <a:ext cx="915883" cy="504825"/>
              <a:chOff x="392800" y="2177319"/>
              <a:chExt cx="915883" cy="504825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D8634BF-E412-A70D-B76C-1CAAFBF6B081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1</a:t>
                </a: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71EF0011-63F2-43E0-AE86-EE04190CDF9B}"/>
                  </a:ext>
                </a:extLst>
              </p:cNvPr>
              <p:cNvSpPr/>
              <p:nvPr/>
            </p:nvSpPr>
            <p:spPr>
              <a:xfrm>
                <a:off x="995363" y="2358293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C599A62-9B99-1842-AF30-382E750FD4A4}"/>
                </a:ext>
              </a:extLst>
            </p:cNvPr>
            <p:cNvGrpSpPr/>
            <p:nvPr/>
          </p:nvGrpSpPr>
          <p:grpSpPr>
            <a:xfrm>
              <a:off x="3075092" y="5833231"/>
              <a:ext cx="915883" cy="504825"/>
              <a:chOff x="392800" y="2177319"/>
              <a:chExt cx="915883" cy="504825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9328A5B-3551-7EAA-0684-548C7213841F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4</a:t>
                </a:r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156BD3AF-80D4-9CDA-628A-9AA41402E76C}"/>
                  </a:ext>
                </a:extLst>
              </p:cNvPr>
              <p:cNvSpPr/>
              <p:nvPr/>
            </p:nvSpPr>
            <p:spPr>
              <a:xfrm>
                <a:off x="995363" y="2358292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9B8CA77A-B31D-43DE-51E4-25BBBFF68FE4}"/>
                </a:ext>
              </a:extLst>
            </p:cNvPr>
            <p:cNvCxnSpPr>
              <a:cxnSpLocks/>
              <a:stCxn id="22" idx="6"/>
              <a:endCxn id="19" idx="1"/>
            </p:cNvCxnSpPr>
            <p:nvPr/>
          </p:nvCxnSpPr>
          <p:spPr>
            <a:xfrm>
              <a:off x="1496430" y="6085644"/>
              <a:ext cx="416612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DF576C8-5341-E7EC-E944-5023EDBB9704}"/>
                </a:ext>
              </a:extLst>
            </p:cNvPr>
            <p:cNvCxnSpPr>
              <a:cxnSpLocks/>
              <a:stCxn id="20" idx="6"/>
              <a:endCxn id="17" idx="1"/>
            </p:cNvCxnSpPr>
            <p:nvPr/>
          </p:nvCxnSpPr>
          <p:spPr>
            <a:xfrm>
              <a:off x="2658480" y="6085643"/>
              <a:ext cx="416612" cy="1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518934DF-D0BC-A418-2798-F01D5D333BDB}"/>
                </a:ext>
              </a:extLst>
            </p:cNvPr>
            <p:cNvCxnSpPr>
              <a:cxnSpLocks/>
              <a:stCxn id="18" idx="6"/>
            </p:cNvCxnSpPr>
            <p:nvPr/>
          </p:nvCxnSpPr>
          <p:spPr>
            <a:xfrm>
              <a:off x="3820530" y="6085642"/>
              <a:ext cx="486295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ross 12">
              <a:extLst>
                <a:ext uri="{FF2B5EF4-FFF2-40B4-BE49-F238E27FC236}">
                  <a16:creationId xmlns:a16="http://schemas.microsoft.com/office/drawing/2014/main" id="{982DB7ED-ACDD-0260-12C3-8963F563C4FD}"/>
                </a:ext>
              </a:extLst>
            </p:cNvPr>
            <p:cNvSpPr/>
            <p:nvPr/>
          </p:nvSpPr>
          <p:spPr>
            <a:xfrm rot="2704500">
              <a:off x="4247634" y="5884358"/>
              <a:ext cx="402566" cy="402566"/>
            </a:xfrm>
            <a:prstGeom prst="plus">
              <a:avLst>
                <a:gd name="adj" fmla="val 43026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listSum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E693BF2-7896-BB9B-DA47-9383A2E44007}"/>
              </a:ext>
            </a:extLst>
          </p:cNvPr>
          <p:cNvGrpSpPr/>
          <p:nvPr/>
        </p:nvGrpSpPr>
        <p:grpSpPr>
          <a:xfrm>
            <a:off x="6041645" y="4541864"/>
            <a:ext cx="5820387" cy="985108"/>
            <a:chOff x="6343649" y="5629276"/>
            <a:chExt cx="5820387" cy="98510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B7096E0-5234-B695-1275-0B3084376A18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0EDA46E-6796-FD25-2478-CA4D16E4CAC4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3EB9F19-50DF-B1EC-A900-8388794CCDF0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400" dirty="0">
                  <a:solidFill>
                    <a:srgbClr val="B00040"/>
                  </a:solidFill>
                  <a:latin typeface="Bitstream Vera Sans Mono" panose="020B0609030804020204" pitchFamily="49" charset="0"/>
                </a:rPr>
                <a:t>int</a:t>
              </a:r>
              <a:r>
                <a:rPr lang="en-AU" sz="1400" dirty="0">
                  <a:latin typeface="Bitstream Vera Sans Mono" panose="020B0609030804020204" pitchFamily="49" charset="0"/>
                </a:rPr>
                <a:t> 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sum = listSum(l);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841E3A4C-B20A-A6D0-3EE3-C85EB1970681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F9B6656-2A1D-080B-44CD-A7FAD060745A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BFACEB71-F321-A70B-645C-FB085C608FDF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AC21D0B8-6B59-45E4-8D7A-24CF086DC17C}"/>
              </a:ext>
            </a:extLst>
          </p:cNvPr>
          <p:cNvCxnSpPr>
            <a:cxnSpLocks/>
            <a:stCxn id="38" idx="0"/>
            <a:endCxn id="21" idx="2"/>
          </p:cNvCxnSpPr>
          <p:nvPr/>
        </p:nvCxnSpPr>
        <p:spPr>
          <a:xfrm rot="16200000" flipV="1">
            <a:off x="3167410" y="-47963"/>
            <a:ext cx="2615170" cy="6955975"/>
          </a:xfrm>
          <a:prstGeom prst="bentConnector3">
            <a:avLst>
              <a:gd name="adj1" fmla="val 8940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ED736B8E-F342-9989-278E-509A631C4454}"/>
              </a:ext>
            </a:extLst>
          </p:cNvPr>
          <p:cNvGrpSpPr/>
          <p:nvPr/>
        </p:nvGrpSpPr>
        <p:grpSpPr>
          <a:xfrm>
            <a:off x="6041645" y="3485319"/>
            <a:ext cx="5820387" cy="985108"/>
            <a:chOff x="6343649" y="5629276"/>
            <a:chExt cx="5820387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16D1E4C-F2AF-24D8-1D26-C8154F639646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listSum()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B7A90E8-F83C-7090-E336-40E11D2DC17F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5E82EF8-83EA-D0AA-3C78-B805D0F37498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}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else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{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288B8D9-7480-36CF-AA4D-C5E34D1260A5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94CC1A5-3A97-4113-2C50-B9DAFE6221D8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29694CCF-1CB8-9A69-50B6-F8DD42DA2D94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DA634754-938D-B0E9-DB76-6A523E24FE8A}"/>
              </a:ext>
            </a:extLst>
          </p:cNvPr>
          <p:cNvCxnSpPr>
            <a:cxnSpLocks/>
            <a:stCxn id="23" idx="0"/>
          </p:cNvCxnSpPr>
          <p:nvPr/>
        </p:nvCxnSpPr>
        <p:spPr>
          <a:xfrm rot="16200000" flipV="1">
            <a:off x="3884460" y="-387457"/>
            <a:ext cx="1569564" cy="6567480"/>
          </a:xfrm>
          <a:prstGeom prst="bentConnector3">
            <a:avLst>
              <a:gd name="adj1" fmla="val 15259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E5FC86F1-EBB2-BF8D-957E-4FB5550321C2}"/>
              </a:ext>
            </a:extLst>
          </p:cNvPr>
          <p:cNvSpPr/>
          <p:nvPr/>
        </p:nvSpPr>
        <p:spPr>
          <a:xfrm>
            <a:off x="8207539" y="4625092"/>
            <a:ext cx="1846495" cy="3783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400" dirty="0">
                <a:latin typeface="Bitstream Vera Sans Mono" panose="020B0609030804020204" pitchFamily="49" charset="0"/>
              </a:rPr>
              <a:t>int sum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F53BFF3-0457-B0D3-1120-011BEEC3ED37}"/>
              </a:ext>
            </a:extLst>
          </p:cNvPr>
          <p:cNvSpPr/>
          <p:nvPr/>
        </p:nvSpPr>
        <p:spPr>
          <a:xfrm>
            <a:off x="9445565" y="4671403"/>
            <a:ext cx="545306" cy="2857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22955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30279" y="2702534"/>
            <a:ext cx="54596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sum = listSum(l);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listSum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*l)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(l == </a:t>
            </a:r>
            <a:r>
              <a:rPr lang="en-AU" sz="1600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NULL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l-&gt;value + listSum(l-&gt;next);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4B36ED9-99DB-6C09-B646-4B6162253EE9}"/>
              </a:ext>
            </a:extLst>
          </p:cNvPr>
          <p:cNvGrpSpPr/>
          <p:nvPr/>
        </p:nvGrpSpPr>
        <p:grpSpPr>
          <a:xfrm>
            <a:off x="539065" y="1617614"/>
            <a:ext cx="3899208" cy="504826"/>
            <a:chOff x="750992" y="5833231"/>
            <a:chExt cx="3899208" cy="50482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77A7623-5F7A-008A-860D-3CB9B7D5D35A}"/>
                </a:ext>
              </a:extLst>
            </p:cNvPr>
            <p:cNvGrpSpPr/>
            <p:nvPr/>
          </p:nvGrpSpPr>
          <p:grpSpPr>
            <a:xfrm>
              <a:off x="750992" y="5833232"/>
              <a:ext cx="915883" cy="504825"/>
              <a:chOff x="392800" y="2177319"/>
              <a:chExt cx="915883" cy="504825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A80C722-E5DD-3B92-3790-960209554784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3</a:t>
                </a: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270CDCF7-7295-2BBB-5D2B-FD91D214BE4F}"/>
                  </a:ext>
                </a:extLst>
              </p:cNvPr>
              <p:cNvSpPr/>
              <p:nvPr/>
            </p:nvSpPr>
            <p:spPr>
              <a:xfrm>
                <a:off x="995363" y="2358293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B20D5AB-F5ED-1276-B8F3-228561971836}"/>
                </a:ext>
              </a:extLst>
            </p:cNvPr>
            <p:cNvGrpSpPr/>
            <p:nvPr/>
          </p:nvGrpSpPr>
          <p:grpSpPr>
            <a:xfrm>
              <a:off x="1913042" y="5833231"/>
              <a:ext cx="915883" cy="504825"/>
              <a:chOff x="392800" y="2177319"/>
              <a:chExt cx="915883" cy="504825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D8634BF-E412-A70D-B76C-1CAAFBF6B081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1</a:t>
                </a: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71EF0011-63F2-43E0-AE86-EE04190CDF9B}"/>
                  </a:ext>
                </a:extLst>
              </p:cNvPr>
              <p:cNvSpPr/>
              <p:nvPr/>
            </p:nvSpPr>
            <p:spPr>
              <a:xfrm>
                <a:off x="995363" y="2358293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C599A62-9B99-1842-AF30-382E750FD4A4}"/>
                </a:ext>
              </a:extLst>
            </p:cNvPr>
            <p:cNvGrpSpPr/>
            <p:nvPr/>
          </p:nvGrpSpPr>
          <p:grpSpPr>
            <a:xfrm>
              <a:off x="3075092" y="5833231"/>
              <a:ext cx="915883" cy="504825"/>
              <a:chOff x="392800" y="2177319"/>
              <a:chExt cx="915883" cy="504825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9328A5B-3551-7EAA-0684-548C7213841F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4</a:t>
                </a:r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156BD3AF-80D4-9CDA-628A-9AA41402E76C}"/>
                  </a:ext>
                </a:extLst>
              </p:cNvPr>
              <p:cNvSpPr/>
              <p:nvPr/>
            </p:nvSpPr>
            <p:spPr>
              <a:xfrm>
                <a:off x="995363" y="2358292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9B8CA77A-B31D-43DE-51E4-25BBBFF68FE4}"/>
                </a:ext>
              </a:extLst>
            </p:cNvPr>
            <p:cNvCxnSpPr>
              <a:cxnSpLocks/>
              <a:stCxn id="22" idx="6"/>
              <a:endCxn id="19" idx="1"/>
            </p:cNvCxnSpPr>
            <p:nvPr/>
          </p:nvCxnSpPr>
          <p:spPr>
            <a:xfrm>
              <a:off x="1496430" y="6085644"/>
              <a:ext cx="416612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DF576C8-5341-E7EC-E944-5023EDBB9704}"/>
                </a:ext>
              </a:extLst>
            </p:cNvPr>
            <p:cNvCxnSpPr>
              <a:cxnSpLocks/>
              <a:stCxn id="20" idx="6"/>
              <a:endCxn id="17" idx="1"/>
            </p:cNvCxnSpPr>
            <p:nvPr/>
          </p:nvCxnSpPr>
          <p:spPr>
            <a:xfrm>
              <a:off x="2658480" y="6085643"/>
              <a:ext cx="416612" cy="1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518934DF-D0BC-A418-2798-F01D5D333BDB}"/>
                </a:ext>
              </a:extLst>
            </p:cNvPr>
            <p:cNvCxnSpPr>
              <a:cxnSpLocks/>
              <a:stCxn id="18" idx="6"/>
            </p:cNvCxnSpPr>
            <p:nvPr/>
          </p:nvCxnSpPr>
          <p:spPr>
            <a:xfrm>
              <a:off x="3820530" y="6085642"/>
              <a:ext cx="486295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ross 12">
              <a:extLst>
                <a:ext uri="{FF2B5EF4-FFF2-40B4-BE49-F238E27FC236}">
                  <a16:creationId xmlns:a16="http://schemas.microsoft.com/office/drawing/2014/main" id="{982DB7ED-ACDD-0260-12C3-8963F563C4FD}"/>
                </a:ext>
              </a:extLst>
            </p:cNvPr>
            <p:cNvSpPr/>
            <p:nvPr/>
          </p:nvSpPr>
          <p:spPr>
            <a:xfrm rot="2704500">
              <a:off x="4247634" y="5884358"/>
              <a:ext cx="402566" cy="402566"/>
            </a:xfrm>
            <a:prstGeom prst="plus">
              <a:avLst>
                <a:gd name="adj" fmla="val 43026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listSum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E693BF2-7896-BB9B-DA47-9383A2E44007}"/>
              </a:ext>
            </a:extLst>
          </p:cNvPr>
          <p:cNvGrpSpPr/>
          <p:nvPr/>
        </p:nvGrpSpPr>
        <p:grpSpPr>
          <a:xfrm>
            <a:off x="6041645" y="4541864"/>
            <a:ext cx="5820387" cy="985108"/>
            <a:chOff x="6343649" y="5629276"/>
            <a:chExt cx="5820387" cy="98510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B7096E0-5234-B695-1275-0B3084376A18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0EDA46E-6796-FD25-2478-CA4D16E4CAC4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3EB9F19-50DF-B1EC-A900-8388794CCDF0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400" dirty="0">
                  <a:solidFill>
                    <a:srgbClr val="B00040"/>
                  </a:solidFill>
                  <a:latin typeface="Bitstream Vera Sans Mono" panose="020B0609030804020204" pitchFamily="49" charset="0"/>
                </a:rPr>
                <a:t>int</a:t>
              </a:r>
              <a:r>
                <a:rPr lang="en-AU" sz="1400" dirty="0">
                  <a:latin typeface="Bitstream Vera Sans Mono" panose="020B0609030804020204" pitchFamily="49" charset="0"/>
                </a:rPr>
                <a:t> 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sum = listSum(l);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841E3A4C-B20A-A6D0-3EE3-C85EB1970681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F9B6656-2A1D-080B-44CD-A7FAD060745A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BFACEB71-F321-A70B-645C-FB085C608FDF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AC21D0B8-6B59-45E4-8D7A-24CF086DC17C}"/>
              </a:ext>
            </a:extLst>
          </p:cNvPr>
          <p:cNvCxnSpPr>
            <a:cxnSpLocks/>
            <a:stCxn id="38" idx="0"/>
            <a:endCxn id="21" idx="2"/>
          </p:cNvCxnSpPr>
          <p:nvPr/>
        </p:nvCxnSpPr>
        <p:spPr>
          <a:xfrm rot="16200000" flipV="1">
            <a:off x="3167410" y="-47963"/>
            <a:ext cx="2615170" cy="6955975"/>
          </a:xfrm>
          <a:prstGeom prst="bentConnector3">
            <a:avLst>
              <a:gd name="adj1" fmla="val 8940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ED736B8E-F342-9989-278E-509A631C4454}"/>
              </a:ext>
            </a:extLst>
          </p:cNvPr>
          <p:cNvGrpSpPr/>
          <p:nvPr/>
        </p:nvGrpSpPr>
        <p:grpSpPr>
          <a:xfrm>
            <a:off x="6041645" y="3485319"/>
            <a:ext cx="5820387" cy="985108"/>
            <a:chOff x="6343649" y="5629276"/>
            <a:chExt cx="5820387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16D1E4C-F2AF-24D8-1D26-C8154F639646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listSum()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B7A90E8-F83C-7090-E336-40E11D2DC17F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5E82EF8-83EA-D0AA-3C78-B805D0F37498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l-&gt;value + listSum(l-&gt;next);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288B8D9-7480-36CF-AA4D-C5E34D1260A5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94CC1A5-3A97-4113-2C50-B9DAFE6221D8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29694CCF-1CB8-9A69-50B6-F8DD42DA2D94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DA634754-938D-B0E9-DB76-6A523E24FE8A}"/>
              </a:ext>
            </a:extLst>
          </p:cNvPr>
          <p:cNvCxnSpPr>
            <a:cxnSpLocks/>
            <a:stCxn id="23" idx="0"/>
          </p:cNvCxnSpPr>
          <p:nvPr/>
        </p:nvCxnSpPr>
        <p:spPr>
          <a:xfrm rot="16200000" flipV="1">
            <a:off x="3884460" y="-387457"/>
            <a:ext cx="1569564" cy="6567480"/>
          </a:xfrm>
          <a:prstGeom prst="bentConnector3">
            <a:avLst>
              <a:gd name="adj1" fmla="val 15259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958820C8-302C-5B12-1E79-E8BC87A147AC}"/>
              </a:ext>
            </a:extLst>
          </p:cNvPr>
          <p:cNvSpPr/>
          <p:nvPr/>
        </p:nvSpPr>
        <p:spPr>
          <a:xfrm>
            <a:off x="8207539" y="4625092"/>
            <a:ext cx="1846495" cy="3783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400" dirty="0">
                <a:latin typeface="Bitstream Vera Sans Mono" panose="020B0609030804020204" pitchFamily="49" charset="0"/>
              </a:rPr>
              <a:t>int sum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E53B8E1-C596-8D11-FF8D-19525D963EA9}"/>
              </a:ext>
            </a:extLst>
          </p:cNvPr>
          <p:cNvSpPr/>
          <p:nvPr/>
        </p:nvSpPr>
        <p:spPr>
          <a:xfrm>
            <a:off x="9445565" y="4671403"/>
            <a:ext cx="545306" cy="2857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27813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30279" y="2702534"/>
            <a:ext cx="54596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sum = listSum(l);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listSum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*l)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(l == </a:t>
            </a:r>
            <a:r>
              <a:rPr lang="en-AU" sz="1600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NULL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l-&gt;value + listSum(l-&gt;next);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4B36ED9-99DB-6C09-B646-4B6162253EE9}"/>
              </a:ext>
            </a:extLst>
          </p:cNvPr>
          <p:cNvGrpSpPr/>
          <p:nvPr/>
        </p:nvGrpSpPr>
        <p:grpSpPr>
          <a:xfrm>
            <a:off x="539065" y="1617614"/>
            <a:ext cx="3899208" cy="504826"/>
            <a:chOff x="750992" y="5833231"/>
            <a:chExt cx="3899208" cy="50482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77A7623-5F7A-008A-860D-3CB9B7D5D35A}"/>
                </a:ext>
              </a:extLst>
            </p:cNvPr>
            <p:cNvGrpSpPr/>
            <p:nvPr/>
          </p:nvGrpSpPr>
          <p:grpSpPr>
            <a:xfrm>
              <a:off x="750992" y="5833232"/>
              <a:ext cx="915883" cy="504825"/>
              <a:chOff x="392800" y="2177319"/>
              <a:chExt cx="915883" cy="504825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A80C722-E5DD-3B92-3790-960209554784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3</a:t>
                </a: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270CDCF7-7295-2BBB-5D2B-FD91D214BE4F}"/>
                  </a:ext>
                </a:extLst>
              </p:cNvPr>
              <p:cNvSpPr/>
              <p:nvPr/>
            </p:nvSpPr>
            <p:spPr>
              <a:xfrm>
                <a:off x="995363" y="2358293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B20D5AB-F5ED-1276-B8F3-228561971836}"/>
                </a:ext>
              </a:extLst>
            </p:cNvPr>
            <p:cNvGrpSpPr/>
            <p:nvPr/>
          </p:nvGrpSpPr>
          <p:grpSpPr>
            <a:xfrm>
              <a:off x="1913042" y="5833231"/>
              <a:ext cx="915883" cy="504825"/>
              <a:chOff x="392800" y="2177319"/>
              <a:chExt cx="915883" cy="504825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D8634BF-E412-A70D-B76C-1CAAFBF6B081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1</a:t>
                </a: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71EF0011-63F2-43E0-AE86-EE04190CDF9B}"/>
                  </a:ext>
                </a:extLst>
              </p:cNvPr>
              <p:cNvSpPr/>
              <p:nvPr/>
            </p:nvSpPr>
            <p:spPr>
              <a:xfrm>
                <a:off x="995363" y="2358293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C599A62-9B99-1842-AF30-382E750FD4A4}"/>
                </a:ext>
              </a:extLst>
            </p:cNvPr>
            <p:cNvGrpSpPr/>
            <p:nvPr/>
          </p:nvGrpSpPr>
          <p:grpSpPr>
            <a:xfrm>
              <a:off x="3075092" y="5833231"/>
              <a:ext cx="915883" cy="504825"/>
              <a:chOff x="392800" y="2177319"/>
              <a:chExt cx="915883" cy="504825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9328A5B-3551-7EAA-0684-548C7213841F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4</a:t>
                </a:r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156BD3AF-80D4-9CDA-628A-9AA41402E76C}"/>
                  </a:ext>
                </a:extLst>
              </p:cNvPr>
              <p:cNvSpPr/>
              <p:nvPr/>
            </p:nvSpPr>
            <p:spPr>
              <a:xfrm>
                <a:off x="995363" y="2358292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9B8CA77A-B31D-43DE-51E4-25BBBFF68FE4}"/>
                </a:ext>
              </a:extLst>
            </p:cNvPr>
            <p:cNvCxnSpPr>
              <a:cxnSpLocks/>
              <a:stCxn id="22" idx="6"/>
              <a:endCxn id="19" idx="1"/>
            </p:cNvCxnSpPr>
            <p:nvPr/>
          </p:nvCxnSpPr>
          <p:spPr>
            <a:xfrm>
              <a:off x="1496430" y="6085644"/>
              <a:ext cx="416612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DF576C8-5341-E7EC-E944-5023EDBB9704}"/>
                </a:ext>
              </a:extLst>
            </p:cNvPr>
            <p:cNvCxnSpPr>
              <a:cxnSpLocks/>
              <a:stCxn id="20" idx="6"/>
              <a:endCxn id="17" idx="1"/>
            </p:cNvCxnSpPr>
            <p:nvPr/>
          </p:nvCxnSpPr>
          <p:spPr>
            <a:xfrm>
              <a:off x="2658480" y="6085643"/>
              <a:ext cx="416612" cy="1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518934DF-D0BC-A418-2798-F01D5D333BDB}"/>
                </a:ext>
              </a:extLst>
            </p:cNvPr>
            <p:cNvCxnSpPr>
              <a:cxnSpLocks/>
              <a:stCxn id="18" idx="6"/>
            </p:cNvCxnSpPr>
            <p:nvPr/>
          </p:nvCxnSpPr>
          <p:spPr>
            <a:xfrm>
              <a:off x="3820530" y="6085642"/>
              <a:ext cx="486295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ross 12">
              <a:extLst>
                <a:ext uri="{FF2B5EF4-FFF2-40B4-BE49-F238E27FC236}">
                  <a16:creationId xmlns:a16="http://schemas.microsoft.com/office/drawing/2014/main" id="{982DB7ED-ACDD-0260-12C3-8963F563C4FD}"/>
                </a:ext>
              </a:extLst>
            </p:cNvPr>
            <p:cNvSpPr/>
            <p:nvPr/>
          </p:nvSpPr>
          <p:spPr>
            <a:xfrm rot="2704500">
              <a:off x="4247634" y="5884358"/>
              <a:ext cx="402566" cy="402566"/>
            </a:xfrm>
            <a:prstGeom prst="plus">
              <a:avLst>
                <a:gd name="adj" fmla="val 43026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listSum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E693BF2-7896-BB9B-DA47-9383A2E44007}"/>
              </a:ext>
            </a:extLst>
          </p:cNvPr>
          <p:cNvGrpSpPr/>
          <p:nvPr/>
        </p:nvGrpSpPr>
        <p:grpSpPr>
          <a:xfrm>
            <a:off x="6041645" y="4541864"/>
            <a:ext cx="5820387" cy="985108"/>
            <a:chOff x="6343649" y="5629276"/>
            <a:chExt cx="5820387" cy="98510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B7096E0-5234-B695-1275-0B3084376A18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0EDA46E-6796-FD25-2478-CA4D16E4CAC4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3EB9F19-50DF-B1EC-A900-8388794CCDF0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400" dirty="0">
                  <a:solidFill>
                    <a:srgbClr val="B00040"/>
                  </a:solidFill>
                  <a:latin typeface="Bitstream Vera Sans Mono" panose="020B0609030804020204" pitchFamily="49" charset="0"/>
                </a:rPr>
                <a:t>int</a:t>
              </a:r>
              <a:r>
                <a:rPr lang="en-AU" sz="1400" dirty="0">
                  <a:latin typeface="Bitstream Vera Sans Mono" panose="020B0609030804020204" pitchFamily="49" charset="0"/>
                </a:rPr>
                <a:t> 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sum = listSum(l);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841E3A4C-B20A-A6D0-3EE3-C85EB1970681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F9B6656-2A1D-080B-44CD-A7FAD060745A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BFACEB71-F321-A70B-645C-FB085C608FDF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AC21D0B8-6B59-45E4-8D7A-24CF086DC17C}"/>
              </a:ext>
            </a:extLst>
          </p:cNvPr>
          <p:cNvCxnSpPr>
            <a:cxnSpLocks/>
            <a:stCxn id="38" idx="0"/>
            <a:endCxn id="21" idx="2"/>
          </p:cNvCxnSpPr>
          <p:nvPr/>
        </p:nvCxnSpPr>
        <p:spPr>
          <a:xfrm rot="16200000" flipV="1">
            <a:off x="3167410" y="-47963"/>
            <a:ext cx="2615170" cy="6955975"/>
          </a:xfrm>
          <a:prstGeom prst="bentConnector3">
            <a:avLst>
              <a:gd name="adj1" fmla="val 8940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ED736B8E-F342-9989-278E-509A631C4454}"/>
              </a:ext>
            </a:extLst>
          </p:cNvPr>
          <p:cNvGrpSpPr/>
          <p:nvPr/>
        </p:nvGrpSpPr>
        <p:grpSpPr>
          <a:xfrm>
            <a:off x="6041645" y="3485319"/>
            <a:ext cx="5820387" cy="985108"/>
            <a:chOff x="6343649" y="5629276"/>
            <a:chExt cx="5820387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16D1E4C-F2AF-24D8-1D26-C8154F639646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listSum()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B7A90E8-F83C-7090-E336-40E11D2DC17F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5E82EF8-83EA-D0AA-3C78-B805D0F37498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l-&gt;value + listSum(l-&gt;next);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288B8D9-7480-36CF-AA4D-C5E34D1260A5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94CC1A5-3A97-4113-2C50-B9DAFE6221D8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29694CCF-1CB8-9A69-50B6-F8DD42DA2D94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DA634754-938D-B0E9-DB76-6A523E24FE8A}"/>
              </a:ext>
            </a:extLst>
          </p:cNvPr>
          <p:cNvCxnSpPr>
            <a:cxnSpLocks/>
            <a:stCxn id="23" idx="0"/>
          </p:cNvCxnSpPr>
          <p:nvPr/>
        </p:nvCxnSpPr>
        <p:spPr>
          <a:xfrm rot="16200000" flipV="1">
            <a:off x="3884460" y="-387457"/>
            <a:ext cx="1569564" cy="6567480"/>
          </a:xfrm>
          <a:prstGeom prst="bentConnector3">
            <a:avLst>
              <a:gd name="adj1" fmla="val 15259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FE60266-2510-A966-9076-9A7B55A53E63}"/>
              </a:ext>
            </a:extLst>
          </p:cNvPr>
          <p:cNvGrpSpPr/>
          <p:nvPr/>
        </p:nvGrpSpPr>
        <p:grpSpPr>
          <a:xfrm>
            <a:off x="6041643" y="2422361"/>
            <a:ext cx="5820387" cy="985108"/>
            <a:chOff x="6343649" y="5629276"/>
            <a:chExt cx="5820387" cy="985108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26E26FA3-3218-59A9-88BF-A9DEBC23A93A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listSum()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5081904-1855-8A54-C062-82F461C91CD3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AC747D08-1D00-F196-CBE5-A366BC48565B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if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(l ==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NULL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) {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0A98CAB3-1050-4E31-D38D-61E451FBB4D5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888A5CFD-129F-C2A7-BCA5-F0A857FE455D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FB6B1DA7-9F49-A72C-749E-C202026A9A9F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792821DE-4EE0-E4E6-7517-423C0016FF08}"/>
              </a:ext>
            </a:extLst>
          </p:cNvPr>
          <p:cNvCxnSpPr>
            <a:cxnSpLocks/>
            <a:stCxn id="52" idx="0"/>
            <a:endCxn id="19" idx="2"/>
          </p:cNvCxnSpPr>
          <p:nvPr/>
        </p:nvCxnSpPr>
        <p:spPr>
          <a:xfrm rot="16200000" flipV="1">
            <a:off x="4808185" y="-526689"/>
            <a:ext cx="495668" cy="5793923"/>
          </a:xfrm>
          <a:prstGeom prst="bentConnector3">
            <a:avLst>
              <a:gd name="adj1" fmla="val 46615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1AC8C810-91D8-5963-11CB-5C642F8A0C22}"/>
              </a:ext>
            </a:extLst>
          </p:cNvPr>
          <p:cNvSpPr/>
          <p:nvPr/>
        </p:nvSpPr>
        <p:spPr>
          <a:xfrm>
            <a:off x="8207539" y="4625092"/>
            <a:ext cx="1846495" cy="3783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400" dirty="0">
                <a:latin typeface="Bitstream Vera Sans Mono" panose="020B0609030804020204" pitchFamily="49" charset="0"/>
              </a:rPr>
              <a:t>int sum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B629C5C-4B75-419B-527C-B04058DF3470}"/>
              </a:ext>
            </a:extLst>
          </p:cNvPr>
          <p:cNvSpPr/>
          <p:nvPr/>
        </p:nvSpPr>
        <p:spPr>
          <a:xfrm>
            <a:off x="9445565" y="4671403"/>
            <a:ext cx="545306" cy="2857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08751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30279" y="2702534"/>
            <a:ext cx="54596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sum = listSum(l);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listSum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*l)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(l == </a:t>
            </a:r>
            <a:r>
              <a:rPr lang="en-AU" sz="1600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NULL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l-&gt;value + listSum(l-&gt;next);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4B36ED9-99DB-6C09-B646-4B6162253EE9}"/>
              </a:ext>
            </a:extLst>
          </p:cNvPr>
          <p:cNvGrpSpPr/>
          <p:nvPr/>
        </p:nvGrpSpPr>
        <p:grpSpPr>
          <a:xfrm>
            <a:off x="539065" y="1617614"/>
            <a:ext cx="3899208" cy="504826"/>
            <a:chOff x="750992" y="5833231"/>
            <a:chExt cx="3899208" cy="50482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77A7623-5F7A-008A-860D-3CB9B7D5D35A}"/>
                </a:ext>
              </a:extLst>
            </p:cNvPr>
            <p:cNvGrpSpPr/>
            <p:nvPr/>
          </p:nvGrpSpPr>
          <p:grpSpPr>
            <a:xfrm>
              <a:off x="750992" y="5833232"/>
              <a:ext cx="915883" cy="504825"/>
              <a:chOff x="392800" y="2177319"/>
              <a:chExt cx="915883" cy="504825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A80C722-E5DD-3B92-3790-960209554784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3</a:t>
                </a: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270CDCF7-7295-2BBB-5D2B-FD91D214BE4F}"/>
                  </a:ext>
                </a:extLst>
              </p:cNvPr>
              <p:cNvSpPr/>
              <p:nvPr/>
            </p:nvSpPr>
            <p:spPr>
              <a:xfrm>
                <a:off x="995363" y="2358293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B20D5AB-F5ED-1276-B8F3-228561971836}"/>
                </a:ext>
              </a:extLst>
            </p:cNvPr>
            <p:cNvGrpSpPr/>
            <p:nvPr/>
          </p:nvGrpSpPr>
          <p:grpSpPr>
            <a:xfrm>
              <a:off x="1913042" y="5833231"/>
              <a:ext cx="915883" cy="504825"/>
              <a:chOff x="392800" y="2177319"/>
              <a:chExt cx="915883" cy="504825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D8634BF-E412-A70D-B76C-1CAAFBF6B081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1</a:t>
                </a: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71EF0011-63F2-43E0-AE86-EE04190CDF9B}"/>
                  </a:ext>
                </a:extLst>
              </p:cNvPr>
              <p:cNvSpPr/>
              <p:nvPr/>
            </p:nvSpPr>
            <p:spPr>
              <a:xfrm>
                <a:off x="995363" y="2358293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C599A62-9B99-1842-AF30-382E750FD4A4}"/>
                </a:ext>
              </a:extLst>
            </p:cNvPr>
            <p:cNvGrpSpPr/>
            <p:nvPr/>
          </p:nvGrpSpPr>
          <p:grpSpPr>
            <a:xfrm>
              <a:off x="3075092" y="5833231"/>
              <a:ext cx="915883" cy="504825"/>
              <a:chOff x="392800" y="2177319"/>
              <a:chExt cx="915883" cy="504825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9328A5B-3551-7EAA-0684-548C7213841F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4</a:t>
                </a:r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156BD3AF-80D4-9CDA-628A-9AA41402E76C}"/>
                  </a:ext>
                </a:extLst>
              </p:cNvPr>
              <p:cNvSpPr/>
              <p:nvPr/>
            </p:nvSpPr>
            <p:spPr>
              <a:xfrm>
                <a:off x="995363" y="2358292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9B8CA77A-B31D-43DE-51E4-25BBBFF68FE4}"/>
                </a:ext>
              </a:extLst>
            </p:cNvPr>
            <p:cNvCxnSpPr>
              <a:cxnSpLocks/>
              <a:stCxn id="22" idx="6"/>
              <a:endCxn id="19" idx="1"/>
            </p:cNvCxnSpPr>
            <p:nvPr/>
          </p:nvCxnSpPr>
          <p:spPr>
            <a:xfrm>
              <a:off x="1496430" y="6085644"/>
              <a:ext cx="416612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DF576C8-5341-E7EC-E944-5023EDBB9704}"/>
                </a:ext>
              </a:extLst>
            </p:cNvPr>
            <p:cNvCxnSpPr>
              <a:cxnSpLocks/>
              <a:stCxn id="20" idx="6"/>
              <a:endCxn id="17" idx="1"/>
            </p:cNvCxnSpPr>
            <p:nvPr/>
          </p:nvCxnSpPr>
          <p:spPr>
            <a:xfrm>
              <a:off x="2658480" y="6085643"/>
              <a:ext cx="416612" cy="1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518934DF-D0BC-A418-2798-F01D5D333BDB}"/>
                </a:ext>
              </a:extLst>
            </p:cNvPr>
            <p:cNvCxnSpPr>
              <a:cxnSpLocks/>
              <a:stCxn id="18" idx="6"/>
            </p:cNvCxnSpPr>
            <p:nvPr/>
          </p:nvCxnSpPr>
          <p:spPr>
            <a:xfrm>
              <a:off x="3820530" y="6085642"/>
              <a:ext cx="486295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ross 12">
              <a:extLst>
                <a:ext uri="{FF2B5EF4-FFF2-40B4-BE49-F238E27FC236}">
                  <a16:creationId xmlns:a16="http://schemas.microsoft.com/office/drawing/2014/main" id="{982DB7ED-ACDD-0260-12C3-8963F563C4FD}"/>
                </a:ext>
              </a:extLst>
            </p:cNvPr>
            <p:cNvSpPr/>
            <p:nvPr/>
          </p:nvSpPr>
          <p:spPr>
            <a:xfrm rot="2704500">
              <a:off x="4247634" y="5884358"/>
              <a:ext cx="402566" cy="402566"/>
            </a:xfrm>
            <a:prstGeom prst="plus">
              <a:avLst>
                <a:gd name="adj" fmla="val 43026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listSum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E693BF2-7896-BB9B-DA47-9383A2E44007}"/>
              </a:ext>
            </a:extLst>
          </p:cNvPr>
          <p:cNvGrpSpPr/>
          <p:nvPr/>
        </p:nvGrpSpPr>
        <p:grpSpPr>
          <a:xfrm>
            <a:off x="6041645" y="4541864"/>
            <a:ext cx="5820387" cy="985108"/>
            <a:chOff x="6343649" y="5629276"/>
            <a:chExt cx="5820387" cy="98510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B7096E0-5234-B695-1275-0B3084376A18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0EDA46E-6796-FD25-2478-CA4D16E4CAC4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3EB9F19-50DF-B1EC-A900-8388794CCDF0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400" dirty="0">
                  <a:solidFill>
                    <a:srgbClr val="B00040"/>
                  </a:solidFill>
                  <a:latin typeface="Bitstream Vera Sans Mono" panose="020B0609030804020204" pitchFamily="49" charset="0"/>
                </a:rPr>
                <a:t>int</a:t>
              </a:r>
              <a:r>
                <a:rPr lang="en-AU" sz="1400" dirty="0">
                  <a:latin typeface="Bitstream Vera Sans Mono" panose="020B0609030804020204" pitchFamily="49" charset="0"/>
                </a:rPr>
                <a:t> 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sum = listSum(l);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841E3A4C-B20A-A6D0-3EE3-C85EB1970681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F9B6656-2A1D-080B-44CD-A7FAD060745A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BFACEB71-F321-A70B-645C-FB085C608FDF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AC21D0B8-6B59-45E4-8D7A-24CF086DC17C}"/>
              </a:ext>
            </a:extLst>
          </p:cNvPr>
          <p:cNvCxnSpPr>
            <a:cxnSpLocks/>
            <a:stCxn id="38" idx="0"/>
            <a:endCxn id="21" idx="2"/>
          </p:cNvCxnSpPr>
          <p:nvPr/>
        </p:nvCxnSpPr>
        <p:spPr>
          <a:xfrm rot="16200000" flipV="1">
            <a:off x="3167410" y="-47963"/>
            <a:ext cx="2615170" cy="6955975"/>
          </a:xfrm>
          <a:prstGeom prst="bentConnector3">
            <a:avLst>
              <a:gd name="adj1" fmla="val 8940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ED736B8E-F342-9989-278E-509A631C4454}"/>
              </a:ext>
            </a:extLst>
          </p:cNvPr>
          <p:cNvGrpSpPr/>
          <p:nvPr/>
        </p:nvGrpSpPr>
        <p:grpSpPr>
          <a:xfrm>
            <a:off x="6041645" y="3485319"/>
            <a:ext cx="5820387" cy="985108"/>
            <a:chOff x="6343649" y="5629276"/>
            <a:chExt cx="5820387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16D1E4C-F2AF-24D8-1D26-C8154F639646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listSum()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B7A90E8-F83C-7090-E336-40E11D2DC17F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5E82EF8-83EA-D0AA-3C78-B805D0F37498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l-&gt;value + listSum(l-&gt;next);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288B8D9-7480-36CF-AA4D-C5E34D1260A5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94CC1A5-3A97-4113-2C50-B9DAFE6221D8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29694CCF-1CB8-9A69-50B6-F8DD42DA2D94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DA634754-938D-B0E9-DB76-6A523E24FE8A}"/>
              </a:ext>
            </a:extLst>
          </p:cNvPr>
          <p:cNvCxnSpPr>
            <a:cxnSpLocks/>
            <a:stCxn id="23" idx="0"/>
          </p:cNvCxnSpPr>
          <p:nvPr/>
        </p:nvCxnSpPr>
        <p:spPr>
          <a:xfrm rot="16200000" flipV="1">
            <a:off x="3884460" y="-387457"/>
            <a:ext cx="1569564" cy="6567480"/>
          </a:xfrm>
          <a:prstGeom prst="bentConnector3">
            <a:avLst>
              <a:gd name="adj1" fmla="val 15259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FE60266-2510-A966-9076-9A7B55A53E63}"/>
              </a:ext>
            </a:extLst>
          </p:cNvPr>
          <p:cNvGrpSpPr/>
          <p:nvPr/>
        </p:nvGrpSpPr>
        <p:grpSpPr>
          <a:xfrm>
            <a:off x="6041643" y="2422361"/>
            <a:ext cx="5820387" cy="985108"/>
            <a:chOff x="6343649" y="5629276"/>
            <a:chExt cx="5820387" cy="985108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26E26FA3-3218-59A9-88BF-A9DEBC23A93A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listSum()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5081904-1855-8A54-C062-82F461C91CD3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AC747D08-1D00-F196-CBE5-A366BC48565B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}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else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{</a:t>
              </a:r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0A98CAB3-1050-4E31-D38D-61E451FBB4D5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888A5CFD-129F-C2A7-BCA5-F0A857FE455D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FB6B1DA7-9F49-A72C-749E-C202026A9A9F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792821DE-4EE0-E4E6-7517-423C0016FF08}"/>
              </a:ext>
            </a:extLst>
          </p:cNvPr>
          <p:cNvCxnSpPr>
            <a:cxnSpLocks/>
            <a:stCxn id="52" idx="0"/>
            <a:endCxn id="19" idx="2"/>
          </p:cNvCxnSpPr>
          <p:nvPr/>
        </p:nvCxnSpPr>
        <p:spPr>
          <a:xfrm rot="16200000" flipV="1">
            <a:off x="4808185" y="-526689"/>
            <a:ext cx="495668" cy="5793923"/>
          </a:xfrm>
          <a:prstGeom prst="bentConnector3">
            <a:avLst>
              <a:gd name="adj1" fmla="val 46615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7FA97025-5EAE-1929-E06C-71C4B062613D}"/>
              </a:ext>
            </a:extLst>
          </p:cNvPr>
          <p:cNvSpPr/>
          <p:nvPr/>
        </p:nvSpPr>
        <p:spPr>
          <a:xfrm>
            <a:off x="8207539" y="4625092"/>
            <a:ext cx="1846495" cy="3783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400" dirty="0">
                <a:latin typeface="Bitstream Vera Sans Mono" panose="020B0609030804020204" pitchFamily="49" charset="0"/>
              </a:rPr>
              <a:t>int sum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3A2680B-5152-22CF-8E92-01F1728A6F6E}"/>
              </a:ext>
            </a:extLst>
          </p:cNvPr>
          <p:cNvSpPr/>
          <p:nvPr/>
        </p:nvSpPr>
        <p:spPr>
          <a:xfrm>
            <a:off x="9445565" y="4671403"/>
            <a:ext cx="545306" cy="2857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90708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30279" y="2702534"/>
            <a:ext cx="54596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sum = listSum(l);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listSum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*l)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(l == </a:t>
            </a:r>
            <a:r>
              <a:rPr lang="en-AU" sz="1600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NULL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l-&gt;value + listSum(l-&gt;next);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4B36ED9-99DB-6C09-B646-4B6162253EE9}"/>
              </a:ext>
            </a:extLst>
          </p:cNvPr>
          <p:cNvGrpSpPr/>
          <p:nvPr/>
        </p:nvGrpSpPr>
        <p:grpSpPr>
          <a:xfrm>
            <a:off x="539065" y="1617614"/>
            <a:ext cx="3899208" cy="504826"/>
            <a:chOff x="750992" y="5833231"/>
            <a:chExt cx="3899208" cy="50482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77A7623-5F7A-008A-860D-3CB9B7D5D35A}"/>
                </a:ext>
              </a:extLst>
            </p:cNvPr>
            <p:cNvGrpSpPr/>
            <p:nvPr/>
          </p:nvGrpSpPr>
          <p:grpSpPr>
            <a:xfrm>
              <a:off x="750992" y="5833232"/>
              <a:ext cx="915883" cy="504825"/>
              <a:chOff x="392800" y="2177319"/>
              <a:chExt cx="915883" cy="504825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A80C722-E5DD-3B92-3790-960209554784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3</a:t>
                </a: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270CDCF7-7295-2BBB-5D2B-FD91D214BE4F}"/>
                  </a:ext>
                </a:extLst>
              </p:cNvPr>
              <p:cNvSpPr/>
              <p:nvPr/>
            </p:nvSpPr>
            <p:spPr>
              <a:xfrm>
                <a:off x="995363" y="2358293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B20D5AB-F5ED-1276-B8F3-228561971836}"/>
                </a:ext>
              </a:extLst>
            </p:cNvPr>
            <p:cNvGrpSpPr/>
            <p:nvPr/>
          </p:nvGrpSpPr>
          <p:grpSpPr>
            <a:xfrm>
              <a:off x="1913042" y="5833231"/>
              <a:ext cx="915883" cy="504825"/>
              <a:chOff x="392800" y="2177319"/>
              <a:chExt cx="915883" cy="504825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D8634BF-E412-A70D-B76C-1CAAFBF6B081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1</a:t>
                </a: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71EF0011-63F2-43E0-AE86-EE04190CDF9B}"/>
                  </a:ext>
                </a:extLst>
              </p:cNvPr>
              <p:cNvSpPr/>
              <p:nvPr/>
            </p:nvSpPr>
            <p:spPr>
              <a:xfrm>
                <a:off x="995363" y="2358293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C599A62-9B99-1842-AF30-382E750FD4A4}"/>
                </a:ext>
              </a:extLst>
            </p:cNvPr>
            <p:cNvGrpSpPr/>
            <p:nvPr/>
          </p:nvGrpSpPr>
          <p:grpSpPr>
            <a:xfrm>
              <a:off x="3075092" y="5833231"/>
              <a:ext cx="915883" cy="504825"/>
              <a:chOff x="392800" y="2177319"/>
              <a:chExt cx="915883" cy="504825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9328A5B-3551-7EAA-0684-548C7213841F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4</a:t>
                </a:r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156BD3AF-80D4-9CDA-628A-9AA41402E76C}"/>
                  </a:ext>
                </a:extLst>
              </p:cNvPr>
              <p:cNvSpPr/>
              <p:nvPr/>
            </p:nvSpPr>
            <p:spPr>
              <a:xfrm>
                <a:off x="995363" y="2358292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9B8CA77A-B31D-43DE-51E4-25BBBFF68FE4}"/>
                </a:ext>
              </a:extLst>
            </p:cNvPr>
            <p:cNvCxnSpPr>
              <a:cxnSpLocks/>
              <a:stCxn id="22" idx="6"/>
              <a:endCxn id="19" idx="1"/>
            </p:cNvCxnSpPr>
            <p:nvPr/>
          </p:nvCxnSpPr>
          <p:spPr>
            <a:xfrm>
              <a:off x="1496430" y="6085644"/>
              <a:ext cx="416612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DF576C8-5341-E7EC-E944-5023EDBB9704}"/>
                </a:ext>
              </a:extLst>
            </p:cNvPr>
            <p:cNvCxnSpPr>
              <a:cxnSpLocks/>
              <a:stCxn id="20" idx="6"/>
              <a:endCxn id="17" idx="1"/>
            </p:cNvCxnSpPr>
            <p:nvPr/>
          </p:nvCxnSpPr>
          <p:spPr>
            <a:xfrm>
              <a:off x="2658480" y="6085643"/>
              <a:ext cx="416612" cy="1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518934DF-D0BC-A418-2798-F01D5D333BDB}"/>
                </a:ext>
              </a:extLst>
            </p:cNvPr>
            <p:cNvCxnSpPr>
              <a:cxnSpLocks/>
              <a:stCxn id="18" idx="6"/>
            </p:cNvCxnSpPr>
            <p:nvPr/>
          </p:nvCxnSpPr>
          <p:spPr>
            <a:xfrm>
              <a:off x="3820530" y="6085642"/>
              <a:ext cx="486295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ross 12">
              <a:extLst>
                <a:ext uri="{FF2B5EF4-FFF2-40B4-BE49-F238E27FC236}">
                  <a16:creationId xmlns:a16="http://schemas.microsoft.com/office/drawing/2014/main" id="{982DB7ED-ACDD-0260-12C3-8963F563C4FD}"/>
                </a:ext>
              </a:extLst>
            </p:cNvPr>
            <p:cNvSpPr/>
            <p:nvPr/>
          </p:nvSpPr>
          <p:spPr>
            <a:xfrm rot="2704500">
              <a:off x="4247634" y="5884358"/>
              <a:ext cx="402566" cy="402566"/>
            </a:xfrm>
            <a:prstGeom prst="plus">
              <a:avLst>
                <a:gd name="adj" fmla="val 43026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listSum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E693BF2-7896-BB9B-DA47-9383A2E44007}"/>
              </a:ext>
            </a:extLst>
          </p:cNvPr>
          <p:cNvGrpSpPr/>
          <p:nvPr/>
        </p:nvGrpSpPr>
        <p:grpSpPr>
          <a:xfrm>
            <a:off x="6041645" y="4541864"/>
            <a:ext cx="5820387" cy="985108"/>
            <a:chOff x="6343649" y="5629276"/>
            <a:chExt cx="5820387" cy="98510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B7096E0-5234-B695-1275-0B3084376A18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0EDA46E-6796-FD25-2478-CA4D16E4CAC4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3EB9F19-50DF-B1EC-A900-8388794CCDF0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400" dirty="0">
                  <a:solidFill>
                    <a:srgbClr val="B00040"/>
                  </a:solidFill>
                  <a:latin typeface="Bitstream Vera Sans Mono" panose="020B0609030804020204" pitchFamily="49" charset="0"/>
                </a:rPr>
                <a:t>int</a:t>
              </a:r>
              <a:r>
                <a:rPr lang="en-AU" sz="1400" dirty="0">
                  <a:latin typeface="Bitstream Vera Sans Mono" panose="020B0609030804020204" pitchFamily="49" charset="0"/>
                </a:rPr>
                <a:t> 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sum = listSum(l);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841E3A4C-B20A-A6D0-3EE3-C85EB1970681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F9B6656-2A1D-080B-44CD-A7FAD060745A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BFACEB71-F321-A70B-645C-FB085C608FDF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AC21D0B8-6B59-45E4-8D7A-24CF086DC17C}"/>
              </a:ext>
            </a:extLst>
          </p:cNvPr>
          <p:cNvCxnSpPr>
            <a:cxnSpLocks/>
            <a:stCxn id="38" idx="0"/>
            <a:endCxn id="21" idx="2"/>
          </p:cNvCxnSpPr>
          <p:nvPr/>
        </p:nvCxnSpPr>
        <p:spPr>
          <a:xfrm rot="16200000" flipV="1">
            <a:off x="3167410" y="-47963"/>
            <a:ext cx="2615170" cy="6955975"/>
          </a:xfrm>
          <a:prstGeom prst="bentConnector3">
            <a:avLst>
              <a:gd name="adj1" fmla="val 8940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ED736B8E-F342-9989-278E-509A631C4454}"/>
              </a:ext>
            </a:extLst>
          </p:cNvPr>
          <p:cNvGrpSpPr/>
          <p:nvPr/>
        </p:nvGrpSpPr>
        <p:grpSpPr>
          <a:xfrm>
            <a:off x="6041645" y="3485319"/>
            <a:ext cx="5820387" cy="985108"/>
            <a:chOff x="6343649" y="5629276"/>
            <a:chExt cx="5820387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16D1E4C-F2AF-24D8-1D26-C8154F639646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listSum()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B7A90E8-F83C-7090-E336-40E11D2DC17F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5E82EF8-83EA-D0AA-3C78-B805D0F37498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l-&gt;value + listSum(l-&gt;next);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288B8D9-7480-36CF-AA4D-C5E34D1260A5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94CC1A5-3A97-4113-2C50-B9DAFE6221D8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29694CCF-1CB8-9A69-50B6-F8DD42DA2D94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DA634754-938D-B0E9-DB76-6A523E24FE8A}"/>
              </a:ext>
            </a:extLst>
          </p:cNvPr>
          <p:cNvCxnSpPr>
            <a:cxnSpLocks/>
            <a:stCxn id="23" idx="0"/>
          </p:cNvCxnSpPr>
          <p:nvPr/>
        </p:nvCxnSpPr>
        <p:spPr>
          <a:xfrm rot="16200000" flipV="1">
            <a:off x="3884460" y="-387457"/>
            <a:ext cx="1569564" cy="6567480"/>
          </a:xfrm>
          <a:prstGeom prst="bentConnector3">
            <a:avLst>
              <a:gd name="adj1" fmla="val 15259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FE60266-2510-A966-9076-9A7B55A53E63}"/>
              </a:ext>
            </a:extLst>
          </p:cNvPr>
          <p:cNvGrpSpPr/>
          <p:nvPr/>
        </p:nvGrpSpPr>
        <p:grpSpPr>
          <a:xfrm>
            <a:off x="6041643" y="2422361"/>
            <a:ext cx="5820387" cy="985108"/>
            <a:chOff x="6343649" y="5629276"/>
            <a:chExt cx="5820387" cy="985108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26E26FA3-3218-59A9-88BF-A9DEBC23A93A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listSum()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5081904-1855-8A54-C062-82F461C91CD3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AC747D08-1D00-F196-CBE5-A366BC48565B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l-&gt;value + listSum(l-&gt;next);</a:t>
              </a:r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0A98CAB3-1050-4E31-D38D-61E451FBB4D5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888A5CFD-129F-C2A7-BCA5-F0A857FE455D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FB6B1DA7-9F49-A72C-749E-C202026A9A9F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792821DE-4EE0-E4E6-7517-423C0016FF08}"/>
              </a:ext>
            </a:extLst>
          </p:cNvPr>
          <p:cNvCxnSpPr>
            <a:cxnSpLocks/>
            <a:stCxn id="52" idx="0"/>
            <a:endCxn id="19" idx="2"/>
          </p:cNvCxnSpPr>
          <p:nvPr/>
        </p:nvCxnSpPr>
        <p:spPr>
          <a:xfrm rot="16200000" flipV="1">
            <a:off x="4808185" y="-526689"/>
            <a:ext cx="495668" cy="5793923"/>
          </a:xfrm>
          <a:prstGeom prst="bentConnector3">
            <a:avLst>
              <a:gd name="adj1" fmla="val 46615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F4A885F-8F6E-4004-4F82-785DE98E9688}"/>
              </a:ext>
            </a:extLst>
          </p:cNvPr>
          <p:cNvSpPr/>
          <p:nvPr/>
        </p:nvSpPr>
        <p:spPr>
          <a:xfrm>
            <a:off x="8207539" y="4625092"/>
            <a:ext cx="1846495" cy="3783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400" dirty="0">
                <a:latin typeface="Bitstream Vera Sans Mono" panose="020B0609030804020204" pitchFamily="49" charset="0"/>
              </a:rPr>
              <a:t>int sum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6134D92-D789-FC73-5A84-7B5D199BBFA9}"/>
              </a:ext>
            </a:extLst>
          </p:cNvPr>
          <p:cNvSpPr/>
          <p:nvPr/>
        </p:nvSpPr>
        <p:spPr>
          <a:xfrm>
            <a:off x="9445565" y="4671403"/>
            <a:ext cx="545306" cy="2857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38304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30279" y="2702534"/>
            <a:ext cx="54596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sum = listSum(l);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listSum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*l)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(l == </a:t>
            </a:r>
            <a:r>
              <a:rPr lang="en-AU" sz="1600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NULL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l-&gt;value + listSum(l-&gt;next);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4B36ED9-99DB-6C09-B646-4B6162253EE9}"/>
              </a:ext>
            </a:extLst>
          </p:cNvPr>
          <p:cNvGrpSpPr/>
          <p:nvPr/>
        </p:nvGrpSpPr>
        <p:grpSpPr>
          <a:xfrm>
            <a:off x="539065" y="1617614"/>
            <a:ext cx="3899208" cy="504826"/>
            <a:chOff x="750992" y="5833231"/>
            <a:chExt cx="3899208" cy="50482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77A7623-5F7A-008A-860D-3CB9B7D5D35A}"/>
                </a:ext>
              </a:extLst>
            </p:cNvPr>
            <p:cNvGrpSpPr/>
            <p:nvPr/>
          </p:nvGrpSpPr>
          <p:grpSpPr>
            <a:xfrm>
              <a:off x="750992" y="5833232"/>
              <a:ext cx="915883" cy="504825"/>
              <a:chOff x="392800" y="2177319"/>
              <a:chExt cx="915883" cy="504825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A80C722-E5DD-3B92-3790-960209554784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3</a:t>
                </a: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270CDCF7-7295-2BBB-5D2B-FD91D214BE4F}"/>
                  </a:ext>
                </a:extLst>
              </p:cNvPr>
              <p:cNvSpPr/>
              <p:nvPr/>
            </p:nvSpPr>
            <p:spPr>
              <a:xfrm>
                <a:off x="995363" y="2358293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B20D5AB-F5ED-1276-B8F3-228561971836}"/>
                </a:ext>
              </a:extLst>
            </p:cNvPr>
            <p:cNvGrpSpPr/>
            <p:nvPr/>
          </p:nvGrpSpPr>
          <p:grpSpPr>
            <a:xfrm>
              <a:off x="1913042" y="5833231"/>
              <a:ext cx="915883" cy="504825"/>
              <a:chOff x="392800" y="2177319"/>
              <a:chExt cx="915883" cy="504825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D8634BF-E412-A70D-B76C-1CAAFBF6B081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1</a:t>
                </a: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71EF0011-63F2-43E0-AE86-EE04190CDF9B}"/>
                  </a:ext>
                </a:extLst>
              </p:cNvPr>
              <p:cNvSpPr/>
              <p:nvPr/>
            </p:nvSpPr>
            <p:spPr>
              <a:xfrm>
                <a:off x="995363" y="2358293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C599A62-9B99-1842-AF30-382E750FD4A4}"/>
                </a:ext>
              </a:extLst>
            </p:cNvPr>
            <p:cNvGrpSpPr/>
            <p:nvPr/>
          </p:nvGrpSpPr>
          <p:grpSpPr>
            <a:xfrm>
              <a:off x="3075092" y="5833231"/>
              <a:ext cx="915883" cy="504825"/>
              <a:chOff x="392800" y="2177319"/>
              <a:chExt cx="915883" cy="504825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9328A5B-3551-7EAA-0684-548C7213841F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4</a:t>
                </a:r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156BD3AF-80D4-9CDA-628A-9AA41402E76C}"/>
                  </a:ext>
                </a:extLst>
              </p:cNvPr>
              <p:cNvSpPr/>
              <p:nvPr/>
            </p:nvSpPr>
            <p:spPr>
              <a:xfrm>
                <a:off x="995363" y="2358292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9B8CA77A-B31D-43DE-51E4-25BBBFF68FE4}"/>
                </a:ext>
              </a:extLst>
            </p:cNvPr>
            <p:cNvCxnSpPr>
              <a:cxnSpLocks/>
              <a:stCxn id="22" idx="6"/>
              <a:endCxn id="19" idx="1"/>
            </p:cNvCxnSpPr>
            <p:nvPr/>
          </p:nvCxnSpPr>
          <p:spPr>
            <a:xfrm>
              <a:off x="1496430" y="6085644"/>
              <a:ext cx="416612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DF576C8-5341-E7EC-E944-5023EDBB9704}"/>
                </a:ext>
              </a:extLst>
            </p:cNvPr>
            <p:cNvCxnSpPr>
              <a:cxnSpLocks/>
              <a:stCxn id="20" idx="6"/>
              <a:endCxn id="17" idx="1"/>
            </p:cNvCxnSpPr>
            <p:nvPr/>
          </p:nvCxnSpPr>
          <p:spPr>
            <a:xfrm>
              <a:off x="2658480" y="6085643"/>
              <a:ext cx="416612" cy="1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518934DF-D0BC-A418-2798-F01D5D333BDB}"/>
                </a:ext>
              </a:extLst>
            </p:cNvPr>
            <p:cNvCxnSpPr>
              <a:cxnSpLocks/>
              <a:stCxn id="18" idx="6"/>
            </p:cNvCxnSpPr>
            <p:nvPr/>
          </p:nvCxnSpPr>
          <p:spPr>
            <a:xfrm>
              <a:off x="3820530" y="6085642"/>
              <a:ext cx="486295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ross 12">
              <a:extLst>
                <a:ext uri="{FF2B5EF4-FFF2-40B4-BE49-F238E27FC236}">
                  <a16:creationId xmlns:a16="http://schemas.microsoft.com/office/drawing/2014/main" id="{982DB7ED-ACDD-0260-12C3-8963F563C4FD}"/>
                </a:ext>
              </a:extLst>
            </p:cNvPr>
            <p:cNvSpPr/>
            <p:nvPr/>
          </p:nvSpPr>
          <p:spPr>
            <a:xfrm rot="2704500">
              <a:off x="4247634" y="5884358"/>
              <a:ext cx="402566" cy="402566"/>
            </a:xfrm>
            <a:prstGeom prst="plus">
              <a:avLst>
                <a:gd name="adj" fmla="val 43026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listSum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E693BF2-7896-BB9B-DA47-9383A2E44007}"/>
              </a:ext>
            </a:extLst>
          </p:cNvPr>
          <p:cNvGrpSpPr/>
          <p:nvPr/>
        </p:nvGrpSpPr>
        <p:grpSpPr>
          <a:xfrm>
            <a:off x="6041645" y="4541864"/>
            <a:ext cx="5820387" cy="985108"/>
            <a:chOff x="6343649" y="5629276"/>
            <a:chExt cx="5820387" cy="98510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B7096E0-5234-B695-1275-0B3084376A18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0EDA46E-6796-FD25-2478-CA4D16E4CAC4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3EB9F19-50DF-B1EC-A900-8388794CCDF0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400" dirty="0">
                  <a:solidFill>
                    <a:srgbClr val="B00040"/>
                  </a:solidFill>
                  <a:latin typeface="Bitstream Vera Sans Mono" panose="020B0609030804020204" pitchFamily="49" charset="0"/>
                </a:rPr>
                <a:t>int</a:t>
              </a:r>
              <a:r>
                <a:rPr lang="en-AU" sz="1400" dirty="0">
                  <a:latin typeface="Bitstream Vera Sans Mono" panose="020B0609030804020204" pitchFamily="49" charset="0"/>
                </a:rPr>
                <a:t> 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sum = listSum(l);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841E3A4C-B20A-A6D0-3EE3-C85EB1970681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F9B6656-2A1D-080B-44CD-A7FAD060745A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BFACEB71-F321-A70B-645C-FB085C608FDF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AC21D0B8-6B59-45E4-8D7A-24CF086DC17C}"/>
              </a:ext>
            </a:extLst>
          </p:cNvPr>
          <p:cNvCxnSpPr>
            <a:cxnSpLocks/>
            <a:stCxn id="38" idx="0"/>
            <a:endCxn id="21" idx="2"/>
          </p:cNvCxnSpPr>
          <p:nvPr/>
        </p:nvCxnSpPr>
        <p:spPr>
          <a:xfrm rot="16200000" flipV="1">
            <a:off x="3167410" y="-47963"/>
            <a:ext cx="2615170" cy="6955975"/>
          </a:xfrm>
          <a:prstGeom prst="bentConnector3">
            <a:avLst>
              <a:gd name="adj1" fmla="val 8940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ED736B8E-F342-9989-278E-509A631C4454}"/>
              </a:ext>
            </a:extLst>
          </p:cNvPr>
          <p:cNvGrpSpPr/>
          <p:nvPr/>
        </p:nvGrpSpPr>
        <p:grpSpPr>
          <a:xfrm>
            <a:off x="6041645" y="3485319"/>
            <a:ext cx="5820387" cy="985108"/>
            <a:chOff x="6343649" y="5629276"/>
            <a:chExt cx="5820387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16D1E4C-F2AF-24D8-1D26-C8154F639646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listSum()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B7A90E8-F83C-7090-E336-40E11D2DC17F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5E82EF8-83EA-D0AA-3C78-B805D0F37498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l-&gt;value + listSum(l-&gt;next);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288B8D9-7480-36CF-AA4D-C5E34D1260A5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94CC1A5-3A97-4113-2C50-B9DAFE6221D8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29694CCF-1CB8-9A69-50B6-F8DD42DA2D94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DA634754-938D-B0E9-DB76-6A523E24FE8A}"/>
              </a:ext>
            </a:extLst>
          </p:cNvPr>
          <p:cNvCxnSpPr>
            <a:cxnSpLocks/>
            <a:stCxn id="23" idx="0"/>
          </p:cNvCxnSpPr>
          <p:nvPr/>
        </p:nvCxnSpPr>
        <p:spPr>
          <a:xfrm rot="16200000" flipV="1">
            <a:off x="3884460" y="-387457"/>
            <a:ext cx="1569564" cy="6567480"/>
          </a:xfrm>
          <a:prstGeom prst="bentConnector3">
            <a:avLst>
              <a:gd name="adj1" fmla="val 15259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FE60266-2510-A966-9076-9A7B55A53E63}"/>
              </a:ext>
            </a:extLst>
          </p:cNvPr>
          <p:cNvGrpSpPr/>
          <p:nvPr/>
        </p:nvGrpSpPr>
        <p:grpSpPr>
          <a:xfrm>
            <a:off x="6041643" y="2422361"/>
            <a:ext cx="5820387" cy="985108"/>
            <a:chOff x="6343649" y="5629276"/>
            <a:chExt cx="5820387" cy="985108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26E26FA3-3218-59A9-88BF-A9DEBC23A93A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listSum()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5081904-1855-8A54-C062-82F461C91CD3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AC747D08-1D00-F196-CBE5-A366BC48565B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l-&gt;value + listSum(l-&gt;next);</a:t>
              </a:r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0A98CAB3-1050-4E31-D38D-61E451FBB4D5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888A5CFD-129F-C2A7-BCA5-F0A857FE455D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FB6B1DA7-9F49-A72C-749E-C202026A9A9F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792821DE-4EE0-E4E6-7517-423C0016FF08}"/>
              </a:ext>
            </a:extLst>
          </p:cNvPr>
          <p:cNvCxnSpPr>
            <a:cxnSpLocks/>
            <a:stCxn id="52" idx="0"/>
            <a:endCxn id="19" idx="2"/>
          </p:cNvCxnSpPr>
          <p:nvPr/>
        </p:nvCxnSpPr>
        <p:spPr>
          <a:xfrm rot="16200000" flipV="1">
            <a:off x="4808185" y="-526689"/>
            <a:ext cx="495668" cy="5793923"/>
          </a:xfrm>
          <a:prstGeom prst="bentConnector3">
            <a:avLst>
              <a:gd name="adj1" fmla="val 46615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676449B-1BF3-7F10-8777-FC1FF0273172}"/>
              </a:ext>
            </a:extLst>
          </p:cNvPr>
          <p:cNvGrpSpPr/>
          <p:nvPr/>
        </p:nvGrpSpPr>
        <p:grpSpPr>
          <a:xfrm>
            <a:off x="6041643" y="1365817"/>
            <a:ext cx="5820387" cy="985108"/>
            <a:chOff x="6343649" y="5629276"/>
            <a:chExt cx="5820387" cy="985108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15C32FA-578E-BB07-52EA-64B137F71808}"/>
                </a:ext>
              </a:extLst>
            </p:cNvPr>
            <p:cNvSpPr/>
            <p:nvPr/>
          </p:nvSpPr>
          <p:spPr>
            <a:xfrm>
              <a:off x="6343649" y="5629276"/>
              <a:ext cx="5820387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listSum()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8345BB0-9113-D5B8-23F3-618083D53D3F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96386CAF-C5AD-B945-ADCB-7D13D7F67BB0}"/>
                </a:ext>
              </a:extLst>
            </p:cNvPr>
            <p:cNvSpPr/>
            <p:nvPr/>
          </p:nvSpPr>
          <p:spPr>
            <a:xfrm>
              <a:off x="7691483" y="6163642"/>
              <a:ext cx="4405442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if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(l ==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NULL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) {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46185599-6C25-ED6F-7357-74B4312683F3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1CA16360-F2CE-DB07-FBC2-5995E8AF074D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DDB7F4C5-DEEF-43BB-EB43-50B0EDF4644A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8DF83B58-9C53-59DC-FE82-E3085663F7CA}"/>
              </a:ext>
            </a:extLst>
          </p:cNvPr>
          <p:cNvCxnSpPr>
            <a:cxnSpLocks/>
            <a:stCxn id="39" idx="0"/>
            <a:endCxn id="17" idx="0"/>
          </p:cNvCxnSpPr>
          <p:nvPr/>
        </p:nvCxnSpPr>
        <p:spPr>
          <a:xfrm rot="16200000" flipH="1" flipV="1">
            <a:off x="5609018" y="-726349"/>
            <a:ext cx="56051" cy="4631873"/>
          </a:xfrm>
          <a:prstGeom prst="bentConnector3">
            <a:avLst>
              <a:gd name="adj1" fmla="val -407843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1A0B1CE3-624D-5FF9-33A0-4963D1FD265A}"/>
              </a:ext>
            </a:extLst>
          </p:cNvPr>
          <p:cNvSpPr/>
          <p:nvPr/>
        </p:nvSpPr>
        <p:spPr>
          <a:xfrm>
            <a:off x="8207539" y="4625092"/>
            <a:ext cx="1846495" cy="3783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400" dirty="0">
                <a:latin typeface="Bitstream Vera Sans Mono" panose="020B0609030804020204" pitchFamily="49" charset="0"/>
              </a:rPr>
              <a:t>int sum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100D0A5-13AA-439C-738D-A6ACFF0092DE}"/>
              </a:ext>
            </a:extLst>
          </p:cNvPr>
          <p:cNvSpPr/>
          <p:nvPr/>
        </p:nvSpPr>
        <p:spPr>
          <a:xfrm>
            <a:off x="9445565" y="4671403"/>
            <a:ext cx="545306" cy="2857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751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2398</Words>
  <Application>Microsoft Office PowerPoint</Application>
  <PresentationFormat>Widescreen</PresentationFormat>
  <Paragraphs>586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Bitstream Vera Sans Mono</vt:lpstr>
      <vt:lpstr>Calibri</vt:lpstr>
      <vt:lpstr>Calibri Light</vt:lpstr>
      <vt:lpstr>Office Theme</vt:lpstr>
      <vt:lpstr>Recursion Walkthroughs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Recursion Examples</dc:title>
  <dc:creator>Kevin Luxa</dc:creator>
  <cp:lastModifiedBy>Kevin Luxa</cp:lastModifiedBy>
  <cp:revision>3</cp:revision>
  <dcterms:created xsi:type="dcterms:W3CDTF">2023-06-05T15:10:01Z</dcterms:created>
  <dcterms:modified xsi:type="dcterms:W3CDTF">2023-09-10T11:41:56Z</dcterms:modified>
</cp:coreProperties>
</file>