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6ED4"/>
    <a:srgbClr val="008000"/>
    <a:srgbClr val="B0004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7B46-E636-429D-BC68-DFE5896AE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9A170-F403-0956-8188-99A8E28D8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5216B-C7C7-C0BE-0D88-3D938DB5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6A5D-F6CE-ED57-4061-9746BBE6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57A20-5FBD-C863-4E4C-3F0CCB51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4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1E779-C4BA-C616-B38A-AF62284C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E5EA8-DEAE-8286-D70A-33804EB02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885D6-D90D-C64A-E932-1227429E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065F7-7750-BCFB-4055-3AFD8D5B7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FBB1-F658-FE52-CD33-6544B4FD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2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DF3F8-DCC9-07D0-0DC4-EAF3010B2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DABE2-3BA6-8565-E507-B665E8278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591B-4434-8984-1B92-DAFACAF2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250EC-CEBF-E549-8FB0-F6CDD015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19A1-1332-B318-4274-15AEDC8B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8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C7A4-AA49-685A-7A1E-B2C01615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D22E4-5DE8-5FE8-1A49-4C20E83F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27F9D-81C0-1545-A8A3-B3F4609C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F683-E8CA-1829-5A30-78EC8352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DDEDC-C1BC-DF5E-AEEB-22768F31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6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26D4-B88B-402B-4DAD-C9B94A86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8EFDE-B2A3-917F-562F-6FEF0B55A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D12A3-0E94-EF84-AE96-DCB68D91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D8B5F-D8FC-ECC4-C068-4C23E0CB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97764-276D-B90A-5275-9CF7A718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50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2021-C127-2781-A316-34B55499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7F55-AE45-8BBF-F82A-EFFC48CCD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4B79-7E7A-1D51-F973-1ED1A6AB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A0333-E280-3B66-1DE5-2D6F893F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1EFBF-FE8F-0DBF-072C-627612BE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DA4DF-2D36-4F38-BAAA-8116ADCC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78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1EF3-705C-CC50-DDCA-5C8E8B14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88CB0-37AC-B214-3C51-090A42ED7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2D360-F905-5D0C-1D4B-6CE09323F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3A9E8-0118-8A42-CFD5-C95D4B620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2BF11-3C74-ACF3-ED34-C4B77BB7E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BC2DF-D441-3746-A139-A9D03A2C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9FB25-97AE-4DC4-F6AF-5ED90870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E3AFD-9269-4E0C-4388-BDCEA2D2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27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8C80E-1D4E-F112-4203-75B97959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5547E-FB1F-5E2A-5F34-C1D3A283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C30E2-EE1C-0C8D-9757-AAA2B538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60F2B-CA1E-79DE-FFCB-ED3B0E92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09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39D70-3ED8-B62C-4D5E-18496266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050BE-3BBE-12CB-0B32-325A62E1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1DF7F-C79C-47F9-4EC1-D002F065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16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BB70-C98E-1422-9D94-ECCFFAD5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D1A9A-1D9A-993B-AD3B-401BD0D20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5C326-DD1C-0AB0-974D-9404484D5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2AC09-FA0A-5D1B-5478-1F1300DB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DC0B7-F446-8D27-8849-88BCB264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156D8-2E81-9E8E-6963-CE84957D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06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6EBC-2885-AAC6-5C60-E84E451F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D860D-C3D5-CE65-F558-C99C54216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F6C0F-B4F3-D2AF-F14F-B4405A349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D75CB-ADB3-3D63-3E09-F288CFDB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31346-3C2B-DBB1-E10F-5E1D3D37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AAC15-120D-004F-4EE0-0F2771A8D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29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F2963-0162-9BA2-BF71-44EFD24E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DEF8A-DEE6-A5B2-F002-7E1AF9571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90696-C1B9-95B8-1DDF-CE22D5F3F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921C-02DC-060B-D08B-A9694BBE5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D6266-EDF9-7DE5-A665-4B4CE1700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46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AA92-1264-D24B-2192-937CE0C90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Recursion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364CA-AE82-744A-28FB-3729F378E5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/>
              <a:t>listAppend</a:t>
            </a:r>
            <a:r>
              <a:rPr lang="en-AU" dirty="0"/>
              <a:t> – wrong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4700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3FAF1B-C8DD-D1B9-9453-8ED0D23F1440}"/>
              </a:ext>
            </a:extLst>
          </p:cNvPr>
          <p:cNvGrpSpPr/>
          <p:nvPr/>
        </p:nvGrpSpPr>
        <p:grpSpPr>
          <a:xfrm>
            <a:off x="5971571" y="3546458"/>
            <a:ext cx="6038850" cy="985108"/>
            <a:chOff x="5971571" y="3546458"/>
            <a:chExt cx="6038850" cy="9851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69265D-91E2-C019-77F7-BB0F85F4333C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485D02-B4E5-385D-4D01-87D3DAF4C399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57BED-7AAD-7979-DE5D-86C3FA561E9C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1825E27-4BAB-F4A1-0951-E8DB1E26D6AA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E5B0B6E-A2DC-FE45-38BF-BF69FAEF65C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315E8F-C7BD-C3AB-0BA5-04F21451C205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0C44E7-CCC4-808E-AF43-1E5989B03525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627F-040F-2A11-C533-701BFE679D4E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CDB8BC-AA83-7759-907F-B3C7E1FAD46A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EA7FB6C-E2BF-6A72-4A05-6519C9167797}"/>
              </a:ext>
            </a:extLst>
          </p:cNvPr>
          <p:cNvCxnSpPr>
            <a:cxnSpLocks/>
            <a:stCxn id="14" idx="0"/>
          </p:cNvCxnSpPr>
          <p:nvPr/>
        </p:nvCxnSpPr>
        <p:spPr>
          <a:xfrm rot="16200000" flipV="1">
            <a:off x="6163823" y="1820355"/>
            <a:ext cx="1619765" cy="2223933"/>
          </a:xfrm>
          <a:prstGeom prst="bentConnector3">
            <a:avLst>
              <a:gd name="adj1" fmla="val 1426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7D64ECB-C07E-CB3C-2EC4-45495DF70A1A}"/>
              </a:ext>
            </a:extLst>
          </p:cNvPr>
          <p:cNvGrpSpPr/>
          <p:nvPr/>
        </p:nvGrpSpPr>
        <p:grpSpPr>
          <a:xfrm>
            <a:off x="7211976" y="1620337"/>
            <a:ext cx="1647990" cy="504825"/>
            <a:chOff x="4237142" y="5833231"/>
            <a:chExt cx="1647990" cy="50482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8B68E17-7CA9-6173-81D3-584708D2204A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657B7E4-9331-F418-EF33-CA79453E644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42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D6BFE7F-AB0E-D645-9B31-441F430816DF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3" name="Cross 42">
              <a:extLst>
                <a:ext uri="{FF2B5EF4-FFF2-40B4-BE49-F238E27FC236}">
                  <a16:creationId xmlns:a16="http://schemas.microsoft.com/office/drawing/2014/main" id="{0C2B9543-787C-97EF-CCAA-6CB87B9CD79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046E2E9-C869-2249-70F7-45872D6340FD}"/>
                </a:ext>
              </a:extLst>
            </p:cNvPr>
            <p:cNvCxnSpPr>
              <a:cxnSpLocks/>
              <a:stCxn id="46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399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3FAF1B-C8DD-D1B9-9453-8ED0D23F1440}"/>
              </a:ext>
            </a:extLst>
          </p:cNvPr>
          <p:cNvGrpSpPr/>
          <p:nvPr/>
        </p:nvGrpSpPr>
        <p:grpSpPr>
          <a:xfrm>
            <a:off x="5971571" y="3546458"/>
            <a:ext cx="6038850" cy="985108"/>
            <a:chOff x="5971571" y="3546458"/>
            <a:chExt cx="6038850" cy="9851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69265D-91E2-C019-77F7-BB0F85F4333C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485D02-B4E5-385D-4D01-87D3DAF4C399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57BED-7AAD-7979-DE5D-86C3FA561E9C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bg1">
                      <a:lumMod val="85000"/>
                    </a:schemeClr>
                  </a:solidFill>
                  <a:latin typeface="Bitstream Vera Sans Mono" panose="020B0609030804020204" pitchFamily="49" charset="0"/>
                </a:rPr>
                <a:t>list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1825E27-4BAB-F4A1-0951-E8DB1E26D6AA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E5B0B6E-A2DC-FE45-38BF-BF69FAEF65C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315E8F-C7BD-C3AB-0BA5-04F21451C205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0C44E7-CCC4-808E-AF43-1E5989B03525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627F-040F-2A11-C533-701BFE679D4E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CDB8BC-AA83-7759-907F-B3C7E1FAD46A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EA7FB6C-E2BF-6A72-4A05-6519C9167797}"/>
              </a:ext>
            </a:extLst>
          </p:cNvPr>
          <p:cNvCxnSpPr>
            <a:cxnSpLocks/>
            <a:stCxn id="14" idx="0"/>
          </p:cNvCxnSpPr>
          <p:nvPr/>
        </p:nvCxnSpPr>
        <p:spPr>
          <a:xfrm rot="16200000" flipV="1">
            <a:off x="6163823" y="1820355"/>
            <a:ext cx="1619765" cy="2223933"/>
          </a:xfrm>
          <a:prstGeom prst="bentConnector3">
            <a:avLst>
              <a:gd name="adj1" fmla="val 1426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7D64ECB-C07E-CB3C-2EC4-45495DF70A1A}"/>
              </a:ext>
            </a:extLst>
          </p:cNvPr>
          <p:cNvGrpSpPr/>
          <p:nvPr/>
        </p:nvGrpSpPr>
        <p:grpSpPr>
          <a:xfrm>
            <a:off x="7211976" y="1620337"/>
            <a:ext cx="1647990" cy="504825"/>
            <a:chOff x="4237142" y="5833231"/>
            <a:chExt cx="1647990" cy="50482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8B68E17-7CA9-6173-81D3-584708D2204A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657B7E4-9331-F418-EF33-CA79453E644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42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D6BFE7F-AB0E-D645-9B31-441F430816DF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3" name="Cross 42">
              <a:extLst>
                <a:ext uri="{FF2B5EF4-FFF2-40B4-BE49-F238E27FC236}">
                  <a16:creationId xmlns:a16="http://schemas.microsoft.com/office/drawing/2014/main" id="{0C2B9543-787C-97EF-CCAA-6CB87B9CD79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046E2E9-C869-2249-70F7-45872D6340FD}"/>
                </a:ext>
              </a:extLst>
            </p:cNvPr>
            <p:cNvCxnSpPr>
              <a:cxnSpLocks/>
              <a:stCxn id="46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2C6788D0-E3D0-6312-5885-0AE87BC77794}"/>
              </a:ext>
            </a:extLst>
          </p:cNvPr>
          <p:cNvSpPr/>
          <p:nvPr/>
        </p:nvSpPr>
        <p:spPr>
          <a:xfrm>
            <a:off x="8870298" y="4192369"/>
            <a:ext cx="150271" cy="1428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04B55F1A-E13C-7EE5-AE9C-A8640BD3442D}"/>
              </a:ext>
            </a:extLst>
          </p:cNvPr>
          <p:cNvCxnSpPr>
            <a:cxnSpLocks/>
            <a:stCxn id="47" idx="0"/>
            <a:endCxn id="12" idx="0"/>
          </p:cNvCxnSpPr>
          <p:nvPr/>
        </p:nvCxnSpPr>
        <p:spPr>
          <a:xfrm rot="16200000" flipV="1">
            <a:off x="5988982" y="1235916"/>
            <a:ext cx="2574755" cy="3338151"/>
          </a:xfrm>
          <a:prstGeom prst="bentConnector3">
            <a:avLst>
              <a:gd name="adj1" fmla="val 108879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481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bg1">
                      <a:lumMod val="85000"/>
                    </a:schemeClr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bg1">
                      <a:lumMod val="85000"/>
                    </a:schemeClr>
                  </a:solidFill>
                  <a:latin typeface="Bitstream Vera Sans Mono" panose="020B0609030804020204" pitchFamily="49" charset="0"/>
                </a:rPr>
                <a:t>(l, 42)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7D64ECB-C07E-CB3C-2EC4-45495DF70A1A}"/>
              </a:ext>
            </a:extLst>
          </p:cNvPr>
          <p:cNvGrpSpPr/>
          <p:nvPr/>
        </p:nvGrpSpPr>
        <p:grpSpPr>
          <a:xfrm>
            <a:off x="7211976" y="1620337"/>
            <a:ext cx="1647990" cy="504825"/>
            <a:chOff x="4237142" y="5833231"/>
            <a:chExt cx="1647990" cy="50482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8B68E17-7CA9-6173-81D3-584708D2204A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657B7E4-9331-F418-EF33-CA79453E644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42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D6BFE7F-AB0E-D645-9B31-441F430816DF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3" name="Cross 42">
              <a:extLst>
                <a:ext uri="{FF2B5EF4-FFF2-40B4-BE49-F238E27FC236}">
                  <a16:creationId xmlns:a16="http://schemas.microsoft.com/office/drawing/2014/main" id="{0C2B9543-787C-97EF-CCAA-6CB87B9CD79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046E2E9-C869-2249-70F7-45872D6340FD}"/>
                </a:ext>
              </a:extLst>
            </p:cNvPr>
            <p:cNvCxnSpPr>
              <a:cxnSpLocks/>
              <a:stCxn id="46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2C6788D0-E3D0-6312-5885-0AE87BC77794}"/>
              </a:ext>
            </a:extLst>
          </p:cNvPr>
          <p:cNvSpPr/>
          <p:nvPr/>
        </p:nvSpPr>
        <p:spPr>
          <a:xfrm>
            <a:off x="8870298" y="5266161"/>
            <a:ext cx="150271" cy="1428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04B55F1A-E13C-7EE5-AE9C-A8640BD3442D}"/>
              </a:ext>
            </a:extLst>
          </p:cNvPr>
          <p:cNvCxnSpPr>
            <a:cxnSpLocks/>
            <a:stCxn id="47" idx="0"/>
            <a:endCxn id="12" idx="0"/>
          </p:cNvCxnSpPr>
          <p:nvPr/>
        </p:nvCxnSpPr>
        <p:spPr>
          <a:xfrm rot="16200000" flipV="1">
            <a:off x="5452086" y="1772812"/>
            <a:ext cx="3648547" cy="3338151"/>
          </a:xfrm>
          <a:prstGeom prst="bentConnector3">
            <a:avLst>
              <a:gd name="adj1" fmla="val 106266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723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bg1">
                      <a:lumMod val="85000"/>
                    </a:schemeClr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bg1">
                      <a:lumMod val="85000"/>
                    </a:schemeClr>
                  </a:solidFill>
                  <a:latin typeface="Bitstream Vera Sans Mono" panose="020B0609030804020204" pitchFamily="49" charset="0"/>
                </a:rPr>
                <a:t>(l, 42)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7D64ECB-C07E-CB3C-2EC4-45495DF70A1A}"/>
              </a:ext>
            </a:extLst>
          </p:cNvPr>
          <p:cNvGrpSpPr/>
          <p:nvPr/>
        </p:nvGrpSpPr>
        <p:grpSpPr>
          <a:xfrm>
            <a:off x="7211976" y="1620337"/>
            <a:ext cx="1647990" cy="504825"/>
            <a:chOff x="4237142" y="5833231"/>
            <a:chExt cx="1647990" cy="50482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8B68E17-7CA9-6173-81D3-584708D2204A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657B7E4-9331-F418-EF33-CA79453E644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42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D6BFE7F-AB0E-D645-9B31-441F430816DF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3" name="Cross 42">
              <a:extLst>
                <a:ext uri="{FF2B5EF4-FFF2-40B4-BE49-F238E27FC236}">
                  <a16:creationId xmlns:a16="http://schemas.microsoft.com/office/drawing/2014/main" id="{0C2B9543-787C-97EF-CCAA-6CB87B9CD79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046E2E9-C869-2249-70F7-45872D6340FD}"/>
                </a:ext>
              </a:extLst>
            </p:cNvPr>
            <p:cNvCxnSpPr>
              <a:cxnSpLocks/>
              <a:stCxn id="46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2C6788D0-E3D0-6312-5885-0AE87BC77794}"/>
              </a:ext>
            </a:extLst>
          </p:cNvPr>
          <p:cNvSpPr/>
          <p:nvPr/>
        </p:nvSpPr>
        <p:spPr>
          <a:xfrm>
            <a:off x="8870298" y="5266161"/>
            <a:ext cx="150271" cy="1428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04B55F1A-E13C-7EE5-AE9C-A8640BD3442D}"/>
              </a:ext>
            </a:extLst>
          </p:cNvPr>
          <p:cNvCxnSpPr>
            <a:cxnSpLocks/>
            <a:stCxn id="47" idx="0"/>
            <a:endCxn id="12" idx="0"/>
          </p:cNvCxnSpPr>
          <p:nvPr/>
        </p:nvCxnSpPr>
        <p:spPr>
          <a:xfrm rot="16200000" flipV="1">
            <a:off x="5452086" y="1772812"/>
            <a:ext cx="3648547" cy="3338151"/>
          </a:xfrm>
          <a:prstGeom prst="bentConnector3">
            <a:avLst>
              <a:gd name="adj1" fmla="val 106266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980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7D64ECB-C07E-CB3C-2EC4-45495DF70A1A}"/>
              </a:ext>
            </a:extLst>
          </p:cNvPr>
          <p:cNvGrpSpPr/>
          <p:nvPr/>
        </p:nvGrpSpPr>
        <p:grpSpPr>
          <a:xfrm>
            <a:off x="7211976" y="1620337"/>
            <a:ext cx="1647990" cy="504825"/>
            <a:chOff x="4237142" y="5833231"/>
            <a:chExt cx="1647990" cy="50482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8B68E17-7CA9-6173-81D3-584708D2204A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657B7E4-9331-F418-EF33-CA79453E644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42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D6BFE7F-AB0E-D645-9B31-441F430816DF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3" name="Cross 42">
              <a:extLst>
                <a:ext uri="{FF2B5EF4-FFF2-40B4-BE49-F238E27FC236}">
                  <a16:creationId xmlns:a16="http://schemas.microsoft.com/office/drawing/2014/main" id="{0C2B9543-787C-97EF-CCAA-6CB87B9CD79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046E2E9-C869-2249-70F7-45872D6340FD}"/>
                </a:ext>
              </a:extLst>
            </p:cNvPr>
            <p:cNvCxnSpPr>
              <a:cxnSpLocks/>
              <a:stCxn id="46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702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6D279D-D4BA-F356-688A-5AF83526336A}"/>
              </a:ext>
            </a:extLst>
          </p:cNvPr>
          <p:cNvSpPr/>
          <p:nvPr/>
        </p:nvSpPr>
        <p:spPr>
          <a:xfrm>
            <a:off x="1194320" y="4811855"/>
            <a:ext cx="3755185" cy="2612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E3744-AE7F-A2F1-E2BC-51AE450874E6}"/>
              </a:ext>
            </a:extLst>
          </p:cNvPr>
          <p:cNvSpPr txBox="1"/>
          <p:nvPr/>
        </p:nvSpPr>
        <p:spPr>
          <a:xfrm>
            <a:off x="6491018" y="4344297"/>
            <a:ext cx="4659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This line is wrong. It should be: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057412-AA55-C4D2-1AE7-606EBEA49B22}"/>
              </a:ext>
            </a:extLst>
          </p:cNvPr>
          <p:cNvSpPr txBox="1"/>
          <p:nvPr/>
        </p:nvSpPr>
        <p:spPr>
          <a:xfrm>
            <a:off x="6491018" y="4782836"/>
            <a:ext cx="5700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Bitstream Vera Sans Mono" panose="020B0609030804020204" pitchFamily="49" charset="0"/>
              </a:rPr>
              <a:t>list-&gt;next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2915DE26-F0C2-1036-0985-3313FF9C615B}"/>
              </a:ext>
            </a:extLst>
          </p:cNvPr>
          <p:cNvCxnSpPr>
            <a:cxnSpLocks/>
            <a:stCxn id="4" idx="1"/>
            <a:endCxn id="3" idx="3"/>
          </p:cNvCxnSpPr>
          <p:nvPr/>
        </p:nvCxnSpPr>
        <p:spPr>
          <a:xfrm rot="10800000" flipV="1">
            <a:off x="4949506" y="4528962"/>
            <a:ext cx="1541513" cy="413521"/>
          </a:xfrm>
          <a:prstGeom prst="bentConnector3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26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3FAF1B-C8DD-D1B9-9453-8ED0D23F1440}"/>
              </a:ext>
            </a:extLst>
          </p:cNvPr>
          <p:cNvGrpSpPr/>
          <p:nvPr/>
        </p:nvGrpSpPr>
        <p:grpSpPr>
          <a:xfrm>
            <a:off x="5971571" y="3546458"/>
            <a:ext cx="6038850" cy="985108"/>
            <a:chOff x="5971571" y="3546458"/>
            <a:chExt cx="6038850" cy="9851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69265D-91E2-C019-77F7-BB0F85F4333C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485D02-B4E5-385D-4D01-87D3DAF4C399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57BED-7AAD-7979-DE5D-86C3FA561E9C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(list ==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NULL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1825E27-4BAB-F4A1-0951-E8DB1E26D6AA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E5B0B6E-A2DC-FE45-38BF-BF69FAEF65C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315E8F-C7BD-C3AB-0BA5-04F21451C205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0C44E7-CCC4-808E-AF43-1E5989B03525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627F-040F-2A11-C533-701BFE679D4E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CDB8BC-AA83-7759-907F-B3C7E1FAD46A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EA7FB6C-E2BF-6A72-4A05-6519C9167797}"/>
              </a:ext>
            </a:extLst>
          </p:cNvPr>
          <p:cNvCxnSpPr>
            <a:cxnSpLocks/>
            <a:stCxn id="14" idx="0"/>
          </p:cNvCxnSpPr>
          <p:nvPr/>
        </p:nvCxnSpPr>
        <p:spPr>
          <a:xfrm rot="16200000" flipV="1">
            <a:off x="6163823" y="1820355"/>
            <a:ext cx="1619765" cy="2223933"/>
          </a:xfrm>
          <a:prstGeom prst="bentConnector3">
            <a:avLst>
              <a:gd name="adj1" fmla="val 1426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53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3FAF1B-C8DD-D1B9-9453-8ED0D23F1440}"/>
              </a:ext>
            </a:extLst>
          </p:cNvPr>
          <p:cNvGrpSpPr/>
          <p:nvPr/>
        </p:nvGrpSpPr>
        <p:grpSpPr>
          <a:xfrm>
            <a:off x="5971571" y="3546458"/>
            <a:ext cx="6038850" cy="985108"/>
            <a:chOff x="5971571" y="3546458"/>
            <a:chExt cx="6038850" cy="9851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69265D-91E2-C019-77F7-BB0F85F4333C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485D02-B4E5-385D-4D01-87D3DAF4C399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57BED-7AAD-7979-DE5D-86C3FA561E9C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1825E27-4BAB-F4A1-0951-E8DB1E26D6AA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E5B0B6E-A2DC-FE45-38BF-BF69FAEF65C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315E8F-C7BD-C3AB-0BA5-04F21451C205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0C44E7-CCC4-808E-AF43-1E5989B03525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627F-040F-2A11-C533-701BFE679D4E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CDB8BC-AA83-7759-907F-B3C7E1FAD46A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EA7FB6C-E2BF-6A72-4A05-6519C9167797}"/>
              </a:ext>
            </a:extLst>
          </p:cNvPr>
          <p:cNvCxnSpPr>
            <a:cxnSpLocks/>
            <a:stCxn id="14" idx="0"/>
          </p:cNvCxnSpPr>
          <p:nvPr/>
        </p:nvCxnSpPr>
        <p:spPr>
          <a:xfrm rot="16200000" flipV="1">
            <a:off x="6163823" y="1820355"/>
            <a:ext cx="1619765" cy="2223933"/>
          </a:xfrm>
          <a:prstGeom prst="bentConnector3">
            <a:avLst>
              <a:gd name="adj1" fmla="val 1426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9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3FAF1B-C8DD-D1B9-9453-8ED0D23F1440}"/>
              </a:ext>
            </a:extLst>
          </p:cNvPr>
          <p:cNvGrpSpPr/>
          <p:nvPr/>
        </p:nvGrpSpPr>
        <p:grpSpPr>
          <a:xfrm>
            <a:off x="5971571" y="3546458"/>
            <a:ext cx="6038850" cy="985108"/>
            <a:chOff x="5971571" y="3546458"/>
            <a:chExt cx="6038850" cy="9851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69265D-91E2-C019-77F7-BB0F85F4333C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485D02-B4E5-385D-4D01-87D3DAF4C399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57BED-7AAD-7979-DE5D-86C3FA561E9C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  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(list-&gt;next, value);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1825E27-4BAB-F4A1-0951-E8DB1E26D6AA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E5B0B6E-A2DC-FE45-38BF-BF69FAEF65C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315E8F-C7BD-C3AB-0BA5-04F21451C205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0C44E7-CCC4-808E-AF43-1E5989B03525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627F-040F-2A11-C533-701BFE679D4E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CDB8BC-AA83-7759-907F-B3C7E1FAD46A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EA7FB6C-E2BF-6A72-4A05-6519C9167797}"/>
              </a:ext>
            </a:extLst>
          </p:cNvPr>
          <p:cNvCxnSpPr>
            <a:cxnSpLocks/>
            <a:stCxn id="14" idx="0"/>
          </p:cNvCxnSpPr>
          <p:nvPr/>
        </p:nvCxnSpPr>
        <p:spPr>
          <a:xfrm rot="16200000" flipV="1">
            <a:off x="6163823" y="1820355"/>
            <a:ext cx="1619765" cy="2223933"/>
          </a:xfrm>
          <a:prstGeom prst="bentConnector3">
            <a:avLst>
              <a:gd name="adj1" fmla="val 1426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79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3FAF1B-C8DD-D1B9-9453-8ED0D23F1440}"/>
              </a:ext>
            </a:extLst>
          </p:cNvPr>
          <p:cNvGrpSpPr/>
          <p:nvPr/>
        </p:nvGrpSpPr>
        <p:grpSpPr>
          <a:xfrm>
            <a:off x="5971571" y="3546458"/>
            <a:ext cx="6038850" cy="985108"/>
            <a:chOff x="5971571" y="3546458"/>
            <a:chExt cx="6038850" cy="9851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69265D-91E2-C019-77F7-BB0F85F4333C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485D02-B4E5-385D-4D01-87D3DAF4C399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57BED-7AAD-7979-DE5D-86C3FA561E9C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  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(list-&gt;next, value);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1825E27-4BAB-F4A1-0951-E8DB1E26D6AA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E5B0B6E-A2DC-FE45-38BF-BF69FAEF65C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315E8F-C7BD-C3AB-0BA5-04F21451C205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0C44E7-CCC4-808E-AF43-1E5989B03525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627F-040F-2A11-C533-701BFE679D4E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CDB8BC-AA83-7759-907F-B3C7E1FAD46A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EA7FB6C-E2BF-6A72-4A05-6519C9167797}"/>
              </a:ext>
            </a:extLst>
          </p:cNvPr>
          <p:cNvCxnSpPr>
            <a:cxnSpLocks/>
            <a:stCxn id="14" idx="0"/>
          </p:cNvCxnSpPr>
          <p:nvPr/>
        </p:nvCxnSpPr>
        <p:spPr>
          <a:xfrm rot="16200000" flipV="1">
            <a:off x="6163823" y="1820355"/>
            <a:ext cx="1619765" cy="2223933"/>
          </a:xfrm>
          <a:prstGeom prst="bentConnector3">
            <a:avLst>
              <a:gd name="adj1" fmla="val 1426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37F4DE0-7B4C-8704-7733-E0F687042893}"/>
              </a:ext>
            </a:extLst>
          </p:cNvPr>
          <p:cNvGrpSpPr/>
          <p:nvPr/>
        </p:nvGrpSpPr>
        <p:grpSpPr>
          <a:xfrm>
            <a:off x="5971571" y="2482477"/>
            <a:ext cx="6038850" cy="985108"/>
            <a:chOff x="5971571" y="3546458"/>
            <a:chExt cx="6038850" cy="98510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E26E479-A38D-2593-BB85-445A56DA32B8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48BFF2D-F8AF-D400-738B-0F6A3D96785C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966ACC-4A35-4AE4-4B07-2B51EE432DB7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(list ==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NULL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A482AAD-7351-E161-6C47-5E7950D9578E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6924628-33AD-9AA9-F1A0-F7160A808BB6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E0F4D13-9D56-1761-950C-FE3F9586B016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E507AEB-062F-0DC8-5C61-C58E8B5FD45A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697F909-3E88-883D-39F7-40F12B2CDC43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EF3DA3E-61D6-BEFE-B8C3-3DB6348C00CC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F6EE799-5629-4C67-64D8-6E3823B6E4E7}"/>
              </a:ext>
            </a:extLst>
          </p:cNvPr>
          <p:cNvCxnSpPr>
            <a:cxnSpLocks/>
            <a:stCxn id="39" idx="0"/>
          </p:cNvCxnSpPr>
          <p:nvPr/>
        </p:nvCxnSpPr>
        <p:spPr>
          <a:xfrm rot="16200000" flipV="1">
            <a:off x="7000719" y="1593270"/>
            <a:ext cx="680282" cy="148962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77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3FAF1B-C8DD-D1B9-9453-8ED0D23F1440}"/>
              </a:ext>
            </a:extLst>
          </p:cNvPr>
          <p:cNvGrpSpPr/>
          <p:nvPr/>
        </p:nvGrpSpPr>
        <p:grpSpPr>
          <a:xfrm>
            <a:off x="5971571" y="3546458"/>
            <a:ext cx="6038850" cy="985108"/>
            <a:chOff x="5971571" y="3546458"/>
            <a:chExt cx="6038850" cy="9851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69265D-91E2-C019-77F7-BB0F85F4333C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485D02-B4E5-385D-4D01-87D3DAF4C399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57BED-7AAD-7979-DE5D-86C3FA561E9C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  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(list-&gt;next, value);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1825E27-4BAB-F4A1-0951-E8DB1E26D6AA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E5B0B6E-A2DC-FE45-38BF-BF69FAEF65C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315E8F-C7BD-C3AB-0BA5-04F21451C205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0C44E7-CCC4-808E-AF43-1E5989B03525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627F-040F-2A11-C533-701BFE679D4E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CDB8BC-AA83-7759-907F-B3C7E1FAD46A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EA7FB6C-E2BF-6A72-4A05-6519C9167797}"/>
              </a:ext>
            </a:extLst>
          </p:cNvPr>
          <p:cNvCxnSpPr>
            <a:cxnSpLocks/>
            <a:stCxn id="14" idx="0"/>
          </p:cNvCxnSpPr>
          <p:nvPr/>
        </p:nvCxnSpPr>
        <p:spPr>
          <a:xfrm rot="16200000" flipV="1">
            <a:off x="6163823" y="1820355"/>
            <a:ext cx="1619765" cy="2223933"/>
          </a:xfrm>
          <a:prstGeom prst="bentConnector3">
            <a:avLst>
              <a:gd name="adj1" fmla="val 1426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37F4DE0-7B4C-8704-7733-E0F687042893}"/>
              </a:ext>
            </a:extLst>
          </p:cNvPr>
          <p:cNvGrpSpPr/>
          <p:nvPr/>
        </p:nvGrpSpPr>
        <p:grpSpPr>
          <a:xfrm>
            <a:off x="5971571" y="2482477"/>
            <a:ext cx="6038850" cy="985108"/>
            <a:chOff x="5971571" y="3546458"/>
            <a:chExt cx="6038850" cy="98510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E26E479-A38D-2593-BB85-445A56DA32B8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48BFF2D-F8AF-D400-738B-0F6A3D96785C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966ACC-4A35-4AE4-4B07-2B51EE432DB7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newNode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(value);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A482AAD-7351-E161-6C47-5E7950D9578E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6924628-33AD-9AA9-F1A0-F7160A808BB6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E0F4D13-9D56-1761-950C-FE3F9586B016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E507AEB-062F-0DC8-5C61-C58E8B5FD45A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697F909-3E88-883D-39F7-40F12B2CDC43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EF3DA3E-61D6-BEFE-B8C3-3DB6348C00CC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F6EE799-5629-4C67-64D8-6E3823B6E4E7}"/>
              </a:ext>
            </a:extLst>
          </p:cNvPr>
          <p:cNvCxnSpPr>
            <a:cxnSpLocks/>
            <a:stCxn id="39" idx="0"/>
          </p:cNvCxnSpPr>
          <p:nvPr/>
        </p:nvCxnSpPr>
        <p:spPr>
          <a:xfrm rot="16200000" flipV="1">
            <a:off x="7000719" y="1593270"/>
            <a:ext cx="680282" cy="148962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95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3FAF1B-C8DD-D1B9-9453-8ED0D23F1440}"/>
              </a:ext>
            </a:extLst>
          </p:cNvPr>
          <p:cNvGrpSpPr/>
          <p:nvPr/>
        </p:nvGrpSpPr>
        <p:grpSpPr>
          <a:xfrm>
            <a:off x="5971571" y="3546458"/>
            <a:ext cx="6038850" cy="985108"/>
            <a:chOff x="5971571" y="3546458"/>
            <a:chExt cx="6038850" cy="9851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69265D-91E2-C019-77F7-BB0F85F4333C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485D02-B4E5-385D-4D01-87D3DAF4C399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57BED-7AAD-7979-DE5D-86C3FA561E9C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  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(list-&gt;next, value);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1825E27-4BAB-F4A1-0951-E8DB1E26D6AA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E5B0B6E-A2DC-FE45-38BF-BF69FAEF65C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315E8F-C7BD-C3AB-0BA5-04F21451C205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0C44E7-CCC4-808E-AF43-1E5989B03525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627F-040F-2A11-C533-701BFE679D4E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CDB8BC-AA83-7759-907F-B3C7E1FAD46A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EA7FB6C-E2BF-6A72-4A05-6519C9167797}"/>
              </a:ext>
            </a:extLst>
          </p:cNvPr>
          <p:cNvCxnSpPr>
            <a:cxnSpLocks/>
            <a:stCxn id="14" idx="0"/>
          </p:cNvCxnSpPr>
          <p:nvPr/>
        </p:nvCxnSpPr>
        <p:spPr>
          <a:xfrm rot="16200000" flipV="1">
            <a:off x="6163823" y="1820355"/>
            <a:ext cx="1619765" cy="2223933"/>
          </a:xfrm>
          <a:prstGeom prst="bentConnector3">
            <a:avLst>
              <a:gd name="adj1" fmla="val 1426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37F4DE0-7B4C-8704-7733-E0F687042893}"/>
              </a:ext>
            </a:extLst>
          </p:cNvPr>
          <p:cNvGrpSpPr/>
          <p:nvPr/>
        </p:nvGrpSpPr>
        <p:grpSpPr>
          <a:xfrm>
            <a:off x="5971571" y="2482477"/>
            <a:ext cx="6038850" cy="985108"/>
            <a:chOff x="5971571" y="3546458"/>
            <a:chExt cx="6038850" cy="98510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E26E479-A38D-2593-BB85-445A56DA32B8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48BFF2D-F8AF-D400-738B-0F6A3D96785C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966ACC-4A35-4AE4-4B07-2B51EE432DB7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newNode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(value)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A482AAD-7351-E161-6C47-5E7950D9578E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6924628-33AD-9AA9-F1A0-F7160A808BB6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E0F4D13-9D56-1761-950C-FE3F9586B016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E507AEB-062F-0DC8-5C61-C58E8B5FD45A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697F909-3E88-883D-39F7-40F12B2CDC43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EF3DA3E-61D6-BEFE-B8C3-3DB6348C00CC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F6EE799-5629-4C67-64D8-6E3823B6E4E7}"/>
              </a:ext>
            </a:extLst>
          </p:cNvPr>
          <p:cNvCxnSpPr>
            <a:cxnSpLocks/>
            <a:stCxn id="39" idx="0"/>
          </p:cNvCxnSpPr>
          <p:nvPr/>
        </p:nvCxnSpPr>
        <p:spPr>
          <a:xfrm rot="16200000" flipV="1">
            <a:off x="7000719" y="1593270"/>
            <a:ext cx="680282" cy="1489623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7D64ECB-C07E-CB3C-2EC4-45495DF70A1A}"/>
              </a:ext>
            </a:extLst>
          </p:cNvPr>
          <p:cNvGrpSpPr/>
          <p:nvPr/>
        </p:nvGrpSpPr>
        <p:grpSpPr>
          <a:xfrm>
            <a:off x="7211976" y="1620337"/>
            <a:ext cx="1647990" cy="504825"/>
            <a:chOff x="4237142" y="5833231"/>
            <a:chExt cx="1647990" cy="50482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8B68E17-7CA9-6173-81D3-584708D2204A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657B7E4-9331-F418-EF33-CA79453E644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42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D6BFE7F-AB0E-D645-9B31-441F430816DF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3" name="Cross 42">
              <a:extLst>
                <a:ext uri="{FF2B5EF4-FFF2-40B4-BE49-F238E27FC236}">
                  <a16:creationId xmlns:a16="http://schemas.microsoft.com/office/drawing/2014/main" id="{0C2B9543-787C-97EF-CCAA-6CB87B9CD79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046E2E9-C869-2249-70F7-45872D6340FD}"/>
                </a:ext>
              </a:extLst>
            </p:cNvPr>
            <p:cNvCxnSpPr>
              <a:cxnSpLocks/>
              <a:stCxn id="46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D434E7D5-3FD6-BD71-5A94-89DEF1A38667}"/>
              </a:ext>
            </a:extLst>
          </p:cNvPr>
          <p:cNvSpPr/>
          <p:nvPr/>
        </p:nvSpPr>
        <p:spPr>
          <a:xfrm>
            <a:off x="9439822" y="3125904"/>
            <a:ext cx="150271" cy="1428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7E5F49D9-83B9-4C28-8F49-752C6E7DAE41}"/>
              </a:ext>
            </a:extLst>
          </p:cNvPr>
          <p:cNvCxnSpPr>
            <a:cxnSpLocks/>
            <a:stCxn id="47" idx="0"/>
            <a:endCxn id="45" idx="0"/>
          </p:cNvCxnSpPr>
          <p:nvPr/>
        </p:nvCxnSpPr>
        <p:spPr>
          <a:xfrm rot="16200000" flipV="1">
            <a:off x="7839655" y="1450601"/>
            <a:ext cx="1505567" cy="1845040"/>
          </a:xfrm>
          <a:prstGeom prst="bentConnector3">
            <a:avLst>
              <a:gd name="adj1" fmla="val 11518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10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2" y="187843"/>
            <a:ext cx="9566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listAppend</a:t>
            </a:r>
            <a:r>
              <a:rPr lang="en-AU" dirty="0"/>
              <a:t> (wrong implementation)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48ED67-4FC2-0041-D44A-0F634B7CB975}"/>
              </a:ext>
            </a:extLst>
          </p:cNvPr>
          <p:cNvSpPr txBox="1"/>
          <p:nvPr/>
        </p:nvSpPr>
        <p:spPr>
          <a:xfrm>
            <a:off x="178802" y="2333685"/>
            <a:ext cx="5792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l =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(l, 42);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</a:t>
            </a:r>
            <a:r>
              <a:rPr lang="en-AU" sz="1600" dirty="0" err="1">
                <a:solidFill>
                  <a:srgbClr val="0000FF"/>
                </a:solidFill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struct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b="1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node</a:t>
            </a:r>
            <a:r>
              <a:rPr lang="en-AU" sz="1600" dirty="0">
                <a:latin typeface="Bitstream Vera Sans Mono" panose="020B0609030804020204" pitchFamily="49" charset="0"/>
              </a:rPr>
              <a:t> *list,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                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value)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(list == </a:t>
            </a:r>
            <a:r>
              <a:rPr lang="en-AU" sz="1600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NULL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 err="1">
                <a:latin typeface="Bitstream Vera Sans Mono" panose="020B0609030804020204" pitchFamily="49" charset="0"/>
              </a:rPr>
              <a:t>newNode</a:t>
            </a:r>
            <a:r>
              <a:rPr lang="en-AU" sz="1600" dirty="0">
                <a:latin typeface="Bitstream Vera Sans Mono" panose="020B0609030804020204" pitchFamily="49" charset="0"/>
              </a:rPr>
              <a:t>(value);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dirty="0" err="1">
                <a:latin typeface="Bitstream Vera Sans Mono" panose="020B0609030804020204" pitchFamily="49" charset="0"/>
              </a:rPr>
              <a:t>listAppend</a:t>
            </a:r>
            <a:r>
              <a:rPr lang="en-AU" sz="1600" dirty="0">
                <a:latin typeface="Bitstream Vera Sans Mono" panose="020B0609030804020204" pitchFamily="49" charset="0"/>
              </a:rPr>
              <a:t>(list-&gt;next, value);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list;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5878F3D-9D14-D24E-4A6A-830BAFBE3DE8}"/>
              </a:ext>
            </a:extLst>
          </p:cNvPr>
          <p:cNvGrpSpPr/>
          <p:nvPr/>
        </p:nvGrpSpPr>
        <p:grpSpPr>
          <a:xfrm>
            <a:off x="5149341" y="1617614"/>
            <a:ext cx="1647990" cy="504825"/>
            <a:chOff x="4237142" y="5833231"/>
            <a:chExt cx="1647990" cy="5048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E9B9252-7EEB-4B6F-3A62-FAB795DB754B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EB0A71-A596-B906-9455-DBC8A277518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1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E498152-C2FA-17B6-C6FF-9548C3B82963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0" name="Cross 9">
              <a:extLst>
                <a:ext uri="{FF2B5EF4-FFF2-40B4-BE49-F238E27FC236}">
                  <a16:creationId xmlns:a16="http://schemas.microsoft.com/office/drawing/2014/main" id="{0EF93682-6BE0-6243-7B39-D428D0E747F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44769C-DADF-4305-1A7B-7B9800B9B70D}"/>
                </a:ext>
              </a:extLst>
            </p:cNvPr>
            <p:cNvCxnSpPr>
              <a:cxnSpLocks/>
              <a:stCxn id="13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AEC0D93-E69C-C8FD-2E9D-1C82A807CCEA}"/>
              </a:ext>
            </a:extLst>
          </p:cNvPr>
          <p:cNvGrpSpPr/>
          <p:nvPr/>
        </p:nvGrpSpPr>
        <p:grpSpPr>
          <a:xfrm>
            <a:off x="5971571" y="4617348"/>
            <a:ext cx="6038850" cy="985108"/>
            <a:chOff x="6343650" y="5629276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58F86E-02C0-341D-16A6-4E3A272DD2B1}"/>
                </a:ext>
              </a:extLst>
            </p:cNvPr>
            <p:cNvSpPr/>
            <p:nvPr/>
          </p:nvSpPr>
          <p:spPr>
            <a:xfrm>
              <a:off x="6343650" y="5629276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08B4DE-F2C8-542C-5410-9D1FFB200994}"/>
                </a:ext>
              </a:extLst>
            </p:cNvPr>
            <p:cNvSpPr txBox="1"/>
            <p:nvPr/>
          </p:nvSpPr>
          <p:spPr>
            <a:xfrm>
              <a:off x="6343650" y="6163642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CC67E39-E757-6074-1099-92BD6D191A1D}"/>
                </a:ext>
              </a:extLst>
            </p:cNvPr>
            <p:cNvSpPr/>
            <p:nvPr/>
          </p:nvSpPr>
          <p:spPr>
            <a:xfrm>
              <a:off x="7691483" y="6163642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 = </a:t>
              </a:r>
              <a:r>
                <a:rPr lang="en-AU" sz="1400" dirty="0" err="1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(l, 42);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CA0F21E-E24F-5C4E-BC07-DC8D636B7F3C}"/>
                </a:ext>
              </a:extLst>
            </p:cNvPr>
            <p:cNvGrpSpPr/>
            <p:nvPr/>
          </p:nvGrpSpPr>
          <p:grpSpPr>
            <a:xfrm>
              <a:off x="6410324" y="5707273"/>
              <a:ext cx="2028825" cy="378372"/>
              <a:chOff x="6410325" y="5707273"/>
              <a:chExt cx="2133600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6A3FA98-4EF5-D312-703B-D387663B95E2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DE03F7A-1943-CF59-61A5-EE24DA3A25A2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D646539-3918-63D1-4C9A-592E4E0F7CCF}"/>
              </a:ext>
            </a:extLst>
          </p:cNvPr>
          <p:cNvCxnSpPr>
            <a:cxnSpLocks/>
            <a:stCxn id="35" idx="0"/>
            <a:endCxn id="12" idx="2"/>
          </p:cNvCxnSpPr>
          <p:nvPr/>
        </p:nvCxnSpPr>
        <p:spPr>
          <a:xfrm rot="16200000" flipV="1">
            <a:off x="5501150" y="2228573"/>
            <a:ext cx="2690655" cy="2478388"/>
          </a:xfrm>
          <a:prstGeom prst="bentConnector3">
            <a:avLst>
              <a:gd name="adj1" fmla="val 8845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F3FAF1B-C8DD-D1B9-9453-8ED0D23F1440}"/>
              </a:ext>
            </a:extLst>
          </p:cNvPr>
          <p:cNvGrpSpPr/>
          <p:nvPr/>
        </p:nvGrpSpPr>
        <p:grpSpPr>
          <a:xfrm>
            <a:off x="5971571" y="3546458"/>
            <a:ext cx="6038850" cy="985108"/>
            <a:chOff x="5971571" y="3546458"/>
            <a:chExt cx="6038850" cy="98510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69265D-91E2-C019-77F7-BB0F85F4333C}"/>
                </a:ext>
              </a:extLst>
            </p:cNvPr>
            <p:cNvSpPr/>
            <p:nvPr/>
          </p:nvSpPr>
          <p:spPr>
            <a:xfrm>
              <a:off x="5971571" y="3546458"/>
              <a:ext cx="603885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 err="1"/>
                <a:t>listAppend</a:t>
              </a:r>
              <a:r>
                <a:rPr lang="en-AU" dirty="0"/>
                <a:t>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485D02-B4E5-385D-4D01-87D3DAF4C399}"/>
                </a:ext>
              </a:extLst>
            </p:cNvPr>
            <p:cNvSpPr txBox="1"/>
            <p:nvPr/>
          </p:nvSpPr>
          <p:spPr>
            <a:xfrm>
              <a:off x="5971571" y="4080824"/>
              <a:ext cx="1490818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57BED-7AAD-7979-DE5D-86C3FA561E9C}"/>
                </a:ext>
              </a:extLst>
            </p:cNvPr>
            <p:cNvSpPr/>
            <p:nvPr/>
          </p:nvSpPr>
          <p:spPr>
            <a:xfrm>
              <a:off x="7462389" y="4080824"/>
              <a:ext cx="4413253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   </a:t>
              </a:r>
              <a:r>
                <a:rPr lang="en-AU" sz="1400" dirty="0" err="1">
                  <a:solidFill>
                    <a:schemeClr val="bg1">
                      <a:lumMod val="85000"/>
                    </a:schemeClr>
                  </a:solidFill>
                  <a:latin typeface="Bitstream Vera Sans Mono" panose="020B0609030804020204" pitchFamily="49" charset="0"/>
                </a:rPr>
                <a:t>listAppend</a:t>
              </a:r>
              <a:r>
                <a:rPr lang="en-AU" sz="1400" dirty="0">
                  <a:solidFill>
                    <a:schemeClr val="bg1">
                      <a:lumMod val="85000"/>
                    </a:schemeClr>
                  </a:solidFill>
                  <a:latin typeface="Bitstream Vera Sans Mono" panose="020B0609030804020204" pitchFamily="49" charset="0"/>
                </a:rPr>
                <a:t>(list-&gt;next, value);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1825E27-4BAB-F4A1-0951-E8DB1E26D6AA}"/>
                </a:ext>
              </a:extLst>
            </p:cNvPr>
            <p:cNvGrpSpPr/>
            <p:nvPr/>
          </p:nvGrpSpPr>
          <p:grpSpPr>
            <a:xfrm>
              <a:off x="6045318" y="3624455"/>
              <a:ext cx="2244054" cy="378372"/>
              <a:chOff x="6410325" y="5707273"/>
              <a:chExt cx="2133600" cy="3783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E5B0B6E-A2DC-FE45-38BF-BF69FAEF65CA}"/>
                  </a:ext>
                </a:extLst>
              </p:cNvPr>
              <p:cNvSpPr/>
              <p:nvPr/>
            </p:nvSpPr>
            <p:spPr>
              <a:xfrm>
                <a:off x="6410325" y="5707273"/>
                <a:ext cx="2133600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struct node *list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8315E8F-C7BD-C3AB-0BA5-04F21451C205}"/>
                  </a:ext>
                </a:extLst>
              </p:cNvPr>
              <p:cNvSpPr/>
              <p:nvPr/>
            </p:nvSpPr>
            <p:spPr>
              <a:xfrm>
                <a:off x="8278813" y="5825022"/>
                <a:ext cx="142875" cy="14287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B0C44E7-CCC4-808E-AF43-1E5989B03525}"/>
                </a:ext>
              </a:extLst>
            </p:cNvPr>
            <p:cNvGrpSpPr/>
            <p:nvPr/>
          </p:nvGrpSpPr>
          <p:grpSpPr>
            <a:xfrm>
              <a:off x="8373248" y="3628077"/>
              <a:ext cx="2244054" cy="378372"/>
              <a:chOff x="8373248" y="3628077"/>
              <a:chExt cx="2244054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627F-040F-2A11-C533-701BFE679D4E}"/>
                  </a:ext>
                </a:extLst>
              </p:cNvPr>
              <p:cNvSpPr/>
              <p:nvPr/>
            </p:nvSpPr>
            <p:spPr>
              <a:xfrm>
                <a:off x="8373248" y="3628077"/>
                <a:ext cx="2244054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value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CCDB8BC-AA83-7759-907F-B3C7E1FAD46A}"/>
                  </a:ext>
                </a:extLst>
              </p:cNvPr>
              <p:cNvSpPr/>
              <p:nvPr/>
            </p:nvSpPr>
            <p:spPr>
              <a:xfrm>
                <a:off x="9724872" y="3674388"/>
                <a:ext cx="822560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42</a:t>
                </a:r>
              </a:p>
            </p:txBody>
          </p:sp>
        </p:grpSp>
      </p:grp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EA7FB6C-E2BF-6A72-4A05-6519C9167797}"/>
              </a:ext>
            </a:extLst>
          </p:cNvPr>
          <p:cNvCxnSpPr>
            <a:cxnSpLocks/>
            <a:stCxn id="14" idx="0"/>
          </p:cNvCxnSpPr>
          <p:nvPr/>
        </p:nvCxnSpPr>
        <p:spPr>
          <a:xfrm rot="16200000" flipV="1">
            <a:off x="6163823" y="1820355"/>
            <a:ext cx="1619765" cy="2223933"/>
          </a:xfrm>
          <a:prstGeom prst="bentConnector3">
            <a:avLst>
              <a:gd name="adj1" fmla="val 14264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7D64ECB-C07E-CB3C-2EC4-45495DF70A1A}"/>
              </a:ext>
            </a:extLst>
          </p:cNvPr>
          <p:cNvGrpSpPr/>
          <p:nvPr/>
        </p:nvGrpSpPr>
        <p:grpSpPr>
          <a:xfrm>
            <a:off x="7211976" y="1620337"/>
            <a:ext cx="1647990" cy="504825"/>
            <a:chOff x="4237142" y="5833231"/>
            <a:chExt cx="1647990" cy="50482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8B68E17-7CA9-6173-81D3-584708D2204A}"/>
                </a:ext>
              </a:extLst>
            </p:cNvPr>
            <p:cNvGrpSpPr/>
            <p:nvPr/>
          </p:nvGrpSpPr>
          <p:grpSpPr>
            <a:xfrm>
              <a:off x="4237142" y="5833231"/>
              <a:ext cx="915883" cy="504825"/>
              <a:chOff x="392800" y="2177319"/>
              <a:chExt cx="915883" cy="504825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657B7E4-9331-F418-EF33-CA79453E6441}"/>
                  </a:ext>
                </a:extLst>
              </p:cNvPr>
              <p:cNvSpPr/>
              <p:nvPr/>
            </p:nvSpPr>
            <p:spPr>
              <a:xfrm>
                <a:off x="392800" y="2177319"/>
                <a:ext cx="915883" cy="5048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2800" dirty="0">
                    <a:solidFill>
                      <a:schemeClr val="tx1"/>
                    </a:solidFill>
                  </a:rPr>
                  <a:t> 42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D6BFE7F-AB0E-D645-9B31-441F430816DF}"/>
                  </a:ext>
                </a:extLst>
              </p:cNvPr>
              <p:cNvSpPr/>
              <p:nvPr/>
            </p:nvSpPr>
            <p:spPr>
              <a:xfrm>
                <a:off x="995363" y="2362200"/>
                <a:ext cx="142875" cy="14287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3" name="Cross 42">
              <a:extLst>
                <a:ext uri="{FF2B5EF4-FFF2-40B4-BE49-F238E27FC236}">
                  <a16:creationId xmlns:a16="http://schemas.microsoft.com/office/drawing/2014/main" id="{0C2B9543-787C-97EF-CCAA-6CB87B9CD791}"/>
                </a:ext>
              </a:extLst>
            </p:cNvPr>
            <p:cNvSpPr/>
            <p:nvPr/>
          </p:nvSpPr>
          <p:spPr>
            <a:xfrm rot="2704500">
              <a:off x="5482566" y="5884359"/>
              <a:ext cx="402566" cy="402566"/>
            </a:xfrm>
            <a:prstGeom prst="plus">
              <a:avLst>
                <a:gd name="adj" fmla="val 4302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046E2E9-C869-2249-70F7-45872D6340FD}"/>
                </a:ext>
              </a:extLst>
            </p:cNvPr>
            <p:cNvCxnSpPr>
              <a:cxnSpLocks/>
              <a:stCxn id="46" idx="6"/>
            </p:cNvCxnSpPr>
            <p:nvPr/>
          </p:nvCxnSpPr>
          <p:spPr>
            <a:xfrm>
              <a:off x="4982580" y="6089550"/>
              <a:ext cx="547687" cy="0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D434E7D5-3FD6-BD71-5A94-89DEF1A38667}"/>
              </a:ext>
            </a:extLst>
          </p:cNvPr>
          <p:cNvSpPr/>
          <p:nvPr/>
        </p:nvSpPr>
        <p:spPr>
          <a:xfrm>
            <a:off x="9439822" y="4191307"/>
            <a:ext cx="150271" cy="1428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7E5F49D9-83B9-4C28-8F49-752C6E7DAE41}"/>
              </a:ext>
            </a:extLst>
          </p:cNvPr>
          <p:cNvCxnSpPr>
            <a:cxnSpLocks/>
            <a:stCxn id="47" idx="0"/>
            <a:endCxn id="45" idx="0"/>
          </p:cNvCxnSpPr>
          <p:nvPr/>
        </p:nvCxnSpPr>
        <p:spPr>
          <a:xfrm rot="16200000" flipV="1">
            <a:off x="7306953" y="1983302"/>
            <a:ext cx="2570970" cy="1845040"/>
          </a:xfrm>
          <a:prstGeom prst="bentConnector3">
            <a:avLst>
              <a:gd name="adj1" fmla="val 108892"/>
            </a:avLst>
          </a:prstGeom>
          <a:ln w="190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60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1514</Words>
  <Application>Microsoft Office PowerPoint</Application>
  <PresentationFormat>Widescreen</PresentationFormat>
  <Paragraphs>357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Bitstream Vera Sans Mono</vt:lpstr>
      <vt:lpstr>Calibri</vt:lpstr>
      <vt:lpstr>Calibri Light</vt:lpstr>
      <vt:lpstr>Office Theme</vt:lpstr>
      <vt:lpstr>Recursion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Examples</dc:title>
  <dc:creator>Kevin Luxa</dc:creator>
  <cp:lastModifiedBy>Kevin Luxa</cp:lastModifiedBy>
  <cp:revision>8</cp:revision>
  <dcterms:created xsi:type="dcterms:W3CDTF">2023-06-05T15:10:01Z</dcterms:created>
  <dcterms:modified xsi:type="dcterms:W3CDTF">2023-09-09T11:56:34Z</dcterms:modified>
</cp:coreProperties>
</file>