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2" r:id="rId36"/>
    <p:sldId id="291" r:id="rId37"/>
    <p:sldId id="293" r:id="rId38"/>
    <p:sldId id="294" r:id="rId39"/>
    <p:sldId id="295" r:id="rId40"/>
    <p:sldId id="296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40"/>
    <a:srgbClr val="A86ED4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87B46-E636-429D-BC68-DFE5896AE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9A170-F403-0956-8188-99A8E28D8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5216B-C7C7-C0BE-0D88-3D938DB55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D6A5D-F6CE-ED57-4061-9746BBE60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57A20-5FBD-C863-4E4C-3F0CCB51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04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1E779-C4BA-C616-B38A-AF62284C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E5EA8-DEAE-8286-D70A-33804EB02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885D6-D90D-C64A-E932-1227429E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065F7-7750-BCFB-4055-3AFD8D5B7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2FBB1-F658-FE52-CD33-6544B4FDD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22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BDF3F8-DCC9-07D0-0DC4-EAF3010B2F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DABE2-3BA6-8565-E507-B665E8278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591B-4434-8984-1B92-DAFACAF25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250EC-CEBF-E549-8FB0-F6CDD015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A19A1-1332-B318-4274-15AEDC8B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82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BC7A4-AA49-685A-7A1E-B2C016156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D22E4-5DE8-5FE8-1A49-4C20E83F7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27F9D-81C0-1545-A8A3-B3F4609CB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9F683-E8CA-1829-5A30-78EC83520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DDEDC-C1BC-DF5E-AEEB-22768F31A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263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126D4-B88B-402B-4DAD-C9B94A86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8EFDE-B2A3-917F-562F-6FEF0B55A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D12A3-0E94-EF84-AE96-DCB68D910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D8B5F-D8FC-ECC4-C068-4C23E0CBD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97764-276D-B90A-5275-9CF7A718D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150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02021-C127-2781-A316-34B55499F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B7F55-AE45-8BBF-F82A-EFFC48CCD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74B79-7E7A-1D51-F973-1ED1A6AB7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A0333-E280-3B66-1DE5-2D6F893F2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1EFBF-FE8F-0DBF-072C-627612BEF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DA4DF-2D36-4F38-BAAA-8116ADCC6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578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91EF3-705C-CC50-DDCA-5C8E8B141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88CB0-37AC-B214-3C51-090A42ED7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2D360-F905-5D0C-1D4B-6CE09323F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93A9E8-0118-8A42-CFD5-C95D4B620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A2BF11-3C74-ACF3-ED34-C4B77BB7E3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6BC2DF-D441-3746-A139-A9D03A2C8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69FB25-97AE-4DC4-F6AF-5ED90870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EE3AFD-9269-4E0C-4388-BDCEA2D20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027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8C80E-1D4E-F112-4203-75B97959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75547E-FB1F-5E2A-5F34-C1D3A2839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C30E2-EE1C-0C8D-9757-AAA2B538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60F2B-CA1E-79DE-FFCB-ED3B0E92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09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F39D70-3ED8-B62C-4D5E-18496266E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050BE-3BBE-12CB-0B32-325A62E1F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1DF7F-C79C-47F9-4EC1-D002F065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116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3BB70-C98E-1422-9D94-ECCFFAD54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D1A9A-1D9A-993B-AD3B-401BD0D20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5C326-DD1C-0AB0-974D-9404484D5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2AC09-FA0A-5D1B-5478-1F1300DBD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DC0B7-F446-8D27-8849-88BCB264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156D8-2E81-9E8E-6963-CE84957D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306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16EBC-2885-AAC6-5C60-E84E451F9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9D860D-C3D5-CE65-F558-C99C54216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F6C0F-B4F3-D2AF-F14F-B4405A349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D75CB-ADB3-3D63-3E09-F288CFDBB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31346-3C2B-DBB1-E10F-5E1D3D37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AAC15-120D-004F-4EE0-0F2771A8D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729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F2963-0162-9BA2-BF71-44EFD24EC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DEF8A-DEE6-A5B2-F002-7E1AF9571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90696-C1B9-95B8-1DDF-CE22D5F3F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7C5D2-E440-4FF5-87A1-11DD64F60626}" type="datetimeFigureOut">
              <a:rPr lang="en-AU" smtClean="0"/>
              <a:t>9/09/2023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8921C-02DC-060B-D08B-A9694BBE5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D6266-EDF9-7DE5-A665-4B4CE1700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29A70-371A-47B2-9E18-40CE463F2B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546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AAA92-1264-D24B-2192-937CE0C907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Recursion Examples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4364CA-AE82-744A-28FB-3729F378E5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/>
              <a:t>fibonacci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700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4404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 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1) {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9345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{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5775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68638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3784AEB-A8E3-900C-E5EB-26B3303F8D2B}"/>
              </a:ext>
            </a:extLst>
          </p:cNvPr>
          <p:cNvGrpSpPr/>
          <p:nvPr/>
        </p:nvGrpSpPr>
        <p:grpSpPr>
          <a:xfrm>
            <a:off x="6343650" y="2336150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1CF381-28F7-7520-4D45-E2CC3339CAD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6F6D0B-A42A-AB7A-56A5-F8D85579984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CB280FB-4D24-3BC6-09D4-A82E284E5872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3A997C3-F979-51F7-E659-EF7CCE0DECE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8F5BF27-DB0A-D91A-2438-457F5B19C373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B119ADD-2951-DA43-87C8-69DB7913AED1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62531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3784AEB-A8E3-900C-E5EB-26B3303F8D2B}"/>
              </a:ext>
            </a:extLst>
          </p:cNvPr>
          <p:cNvGrpSpPr/>
          <p:nvPr/>
        </p:nvGrpSpPr>
        <p:grpSpPr>
          <a:xfrm>
            <a:off x="6343650" y="2336150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1CF381-28F7-7520-4D45-E2CC3339CAD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6F6D0B-A42A-AB7A-56A5-F8D85579984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CB280FB-4D24-3BC6-09D4-A82E284E5872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 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1) {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3A997C3-F979-51F7-E659-EF7CCE0DECE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8F5BF27-DB0A-D91A-2438-457F5B19C373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B119ADD-2951-DA43-87C8-69DB7913AED1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234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3784AEB-A8E3-900C-E5EB-26B3303F8D2B}"/>
              </a:ext>
            </a:extLst>
          </p:cNvPr>
          <p:cNvGrpSpPr/>
          <p:nvPr/>
        </p:nvGrpSpPr>
        <p:grpSpPr>
          <a:xfrm>
            <a:off x="6343650" y="2336150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1CF381-28F7-7520-4D45-E2CC3339CAD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6F6D0B-A42A-AB7A-56A5-F8D85579984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CB280FB-4D24-3BC6-09D4-A82E284E5872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{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3A997C3-F979-51F7-E659-EF7CCE0DECE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8F5BF27-DB0A-D91A-2438-457F5B19C373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B119ADD-2951-DA43-87C8-69DB7913AED1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1991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3784AEB-A8E3-900C-E5EB-26B3303F8D2B}"/>
              </a:ext>
            </a:extLst>
          </p:cNvPr>
          <p:cNvGrpSpPr/>
          <p:nvPr/>
        </p:nvGrpSpPr>
        <p:grpSpPr>
          <a:xfrm>
            <a:off x="6343650" y="2336150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1CF381-28F7-7520-4D45-E2CC3339CAD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6F6D0B-A42A-AB7A-56A5-F8D85579984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CB280FB-4D24-3BC6-09D4-A82E284E5872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3A997C3-F979-51F7-E659-EF7CCE0DECE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8F5BF27-DB0A-D91A-2438-457F5B19C373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B119ADD-2951-DA43-87C8-69DB7913AED1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76805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3784AEB-A8E3-900C-E5EB-26B3303F8D2B}"/>
              </a:ext>
            </a:extLst>
          </p:cNvPr>
          <p:cNvGrpSpPr/>
          <p:nvPr/>
        </p:nvGrpSpPr>
        <p:grpSpPr>
          <a:xfrm>
            <a:off x="6343650" y="2336150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1CF381-28F7-7520-4D45-E2CC3339CAD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6F6D0B-A42A-AB7A-56A5-F8D85579984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CB280FB-4D24-3BC6-09D4-A82E284E5872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3A997C3-F979-51F7-E659-EF7CCE0DECE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8F5BF27-DB0A-D91A-2438-457F5B19C373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B119ADD-2951-DA43-87C8-69DB7913AED1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17CFDA-14F6-8C78-542F-9FF0EAE6E12B}"/>
              </a:ext>
            </a:extLst>
          </p:cNvPr>
          <p:cNvGrpSpPr/>
          <p:nvPr/>
        </p:nvGrpSpPr>
        <p:grpSpPr>
          <a:xfrm>
            <a:off x="6343650" y="1233293"/>
            <a:ext cx="5459660" cy="985108"/>
            <a:chOff x="6343650" y="5644721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F44AF5B-2FCE-38F8-2106-7F1C732C44CC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5288A51-DC39-BC6B-8284-9758929C96D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42278F1-3C17-655F-E1DD-453FAA6E14A7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473DD7D-7EB9-D3A9-4BDF-DF8DD3EF235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47FEE2E-1EF3-B71B-0F65-341695669D32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2675563-3B99-C8AF-23BB-DF0FA81FA46A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77460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3784AEB-A8E3-900C-E5EB-26B3303F8D2B}"/>
              </a:ext>
            </a:extLst>
          </p:cNvPr>
          <p:cNvGrpSpPr/>
          <p:nvPr/>
        </p:nvGrpSpPr>
        <p:grpSpPr>
          <a:xfrm>
            <a:off x="6343650" y="2336150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1CF381-28F7-7520-4D45-E2CC3339CAD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6F6D0B-A42A-AB7A-56A5-F8D85579984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CB280FB-4D24-3BC6-09D4-A82E284E5872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3A997C3-F979-51F7-E659-EF7CCE0DECE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8F5BF27-DB0A-D91A-2438-457F5B19C373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B119ADD-2951-DA43-87C8-69DB7913AED1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17CFDA-14F6-8C78-542F-9FF0EAE6E12B}"/>
              </a:ext>
            </a:extLst>
          </p:cNvPr>
          <p:cNvGrpSpPr/>
          <p:nvPr/>
        </p:nvGrpSpPr>
        <p:grpSpPr>
          <a:xfrm>
            <a:off x="6343650" y="1233293"/>
            <a:ext cx="5459660" cy="985108"/>
            <a:chOff x="6343650" y="5644721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F44AF5B-2FCE-38F8-2106-7F1C732C44CC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5288A51-DC39-BC6B-8284-9758929C96D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42278F1-3C17-655F-E1DD-453FAA6E14A7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 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1) {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473DD7D-7EB9-D3A9-4BDF-DF8DD3EF235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47FEE2E-1EF3-B71B-0F65-341695669D32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2675563-3B99-C8AF-23BB-DF0FA81FA46A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3201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b="1" dirty="0">
                  <a:solidFill>
                    <a:srgbClr val="008000"/>
                  </a:solidFill>
                  <a:latin typeface="Bitstream Vera Sans Mono" panose="020B0609030804020204" pitchFamily="49" charset="0"/>
                </a:rPr>
                <a:t>if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 (n == 0) {</a:t>
              </a:r>
              <a:endParaRPr lang="en-AU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9915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3784AEB-A8E3-900C-E5EB-26B3303F8D2B}"/>
              </a:ext>
            </a:extLst>
          </p:cNvPr>
          <p:cNvGrpSpPr/>
          <p:nvPr/>
        </p:nvGrpSpPr>
        <p:grpSpPr>
          <a:xfrm>
            <a:off x="6343650" y="2336150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1CF381-28F7-7520-4D45-E2CC3339CAD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6F6D0B-A42A-AB7A-56A5-F8D85579984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CB280FB-4D24-3BC6-09D4-A82E284E5872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3A997C3-F979-51F7-E659-EF7CCE0DECE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8F5BF27-DB0A-D91A-2438-457F5B19C373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B119ADD-2951-DA43-87C8-69DB7913AED1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17CFDA-14F6-8C78-542F-9FF0EAE6E12B}"/>
              </a:ext>
            </a:extLst>
          </p:cNvPr>
          <p:cNvGrpSpPr/>
          <p:nvPr/>
        </p:nvGrpSpPr>
        <p:grpSpPr>
          <a:xfrm>
            <a:off x="6343650" y="1233293"/>
            <a:ext cx="5459660" cy="985108"/>
            <a:chOff x="6343650" y="5644721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F44AF5B-2FCE-38F8-2106-7F1C732C44CC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5288A51-DC39-BC6B-8284-9758929C96D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42278F1-3C17-655F-E1DD-453FAA6E14A7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400" dirty="0">
                  <a:latin typeface="Bitstream Vera Sans Mono" panose="020B0609030804020204" pitchFamily="49" charset="0"/>
                </a:rPr>
                <a:t>    </a:t>
              </a:r>
              <a:r>
                <a:rPr lang="en-AU" sz="1400" b="1" dirty="0">
                  <a:solidFill>
                    <a:srgbClr val="008000"/>
                  </a:solidFill>
                  <a:latin typeface="Bitstream Vera Sans Mono" panose="020B0609030804020204" pitchFamily="49" charset="0"/>
                </a:rPr>
                <a:t>return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 1;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tstream Vera Sans Mono" panose="020B0609030804020204" pitchFamily="49" charset="0"/>
                <a:ea typeface="+mn-ea"/>
                <a:cs typeface="+mn-cs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473DD7D-7EB9-D3A9-4BDF-DF8DD3EF235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47FEE2E-1EF3-B71B-0F65-341695669D32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2675563-3B99-C8AF-23BB-DF0FA81FA46A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4669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3784AEB-A8E3-900C-E5EB-26B3303F8D2B}"/>
              </a:ext>
            </a:extLst>
          </p:cNvPr>
          <p:cNvGrpSpPr/>
          <p:nvPr/>
        </p:nvGrpSpPr>
        <p:grpSpPr>
          <a:xfrm>
            <a:off x="6343650" y="2336150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1CF381-28F7-7520-4D45-E2CC3339CAD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6F6D0B-A42A-AB7A-56A5-F8D85579984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CB280FB-4D24-3BC6-09D4-A82E284E5872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3A997C3-F979-51F7-E659-EF7CCE0DECE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8F5BF27-DB0A-D91A-2438-457F5B19C373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B119ADD-2951-DA43-87C8-69DB7913AED1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093193A5-04DB-9DB4-A5AC-8BB3B4B412DD}"/>
              </a:ext>
            </a:extLst>
          </p:cNvPr>
          <p:cNvSpPr/>
          <p:nvPr/>
        </p:nvSpPr>
        <p:spPr>
          <a:xfrm>
            <a:off x="9250328" y="2867798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8770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3784AEB-A8E3-900C-E5EB-26B3303F8D2B}"/>
              </a:ext>
            </a:extLst>
          </p:cNvPr>
          <p:cNvGrpSpPr/>
          <p:nvPr/>
        </p:nvGrpSpPr>
        <p:grpSpPr>
          <a:xfrm>
            <a:off x="6343650" y="2336150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1CF381-28F7-7520-4D45-E2CC3339CAD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6F6D0B-A42A-AB7A-56A5-F8D85579984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CB280FB-4D24-3BC6-09D4-A82E284E5872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3A997C3-F979-51F7-E659-EF7CCE0DECE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8F5BF27-DB0A-D91A-2438-457F5B19C373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B119ADD-2951-DA43-87C8-69DB7913AED1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093193A5-04DB-9DB4-A5AC-8BB3B4B412DD}"/>
              </a:ext>
            </a:extLst>
          </p:cNvPr>
          <p:cNvSpPr/>
          <p:nvPr/>
        </p:nvSpPr>
        <p:spPr>
          <a:xfrm>
            <a:off x="9250328" y="2867798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02AA77E-5853-696C-56E9-65097CACC5D3}"/>
              </a:ext>
            </a:extLst>
          </p:cNvPr>
          <p:cNvGrpSpPr/>
          <p:nvPr/>
        </p:nvGrpSpPr>
        <p:grpSpPr>
          <a:xfrm>
            <a:off x="6343650" y="1233293"/>
            <a:ext cx="5459660" cy="985108"/>
            <a:chOff x="6343650" y="5644721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2E124FD-0B20-06DD-0284-18AABFE77301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F68DD3D-4884-9D83-29EB-AA8D412833B3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673C8FC-96FA-42BC-A334-1B739B85495D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297B222-82F3-FB67-9DD3-346B39C2B22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959E232-0567-D89E-5A79-E42D72C9DBB9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0921ED4-6A8E-5689-61F4-69AF28C6A3E7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6332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3784AEB-A8E3-900C-E5EB-26B3303F8D2B}"/>
              </a:ext>
            </a:extLst>
          </p:cNvPr>
          <p:cNvGrpSpPr/>
          <p:nvPr/>
        </p:nvGrpSpPr>
        <p:grpSpPr>
          <a:xfrm>
            <a:off x="6343650" y="2336150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1CF381-28F7-7520-4D45-E2CC3339CAD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6F6D0B-A42A-AB7A-56A5-F8D85579984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CB280FB-4D24-3BC6-09D4-A82E284E5872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3A997C3-F979-51F7-E659-EF7CCE0DECE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8F5BF27-DB0A-D91A-2438-457F5B19C373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B119ADD-2951-DA43-87C8-69DB7913AED1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093193A5-04DB-9DB4-A5AC-8BB3B4B412DD}"/>
              </a:ext>
            </a:extLst>
          </p:cNvPr>
          <p:cNvSpPr/>
          <p:nvPr/>
        </p:nvSpPr>
        <p:spPr>
          <a:xfrm>
            <a:off x="9250328" y="2867798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02AA77E-5853-696C-56E9-65097CACC5D3}"/>
              </a:ext>
            </a:extLst>
          </p:cNvPr>
          <p:cNvGrpSpPr/>
          <p:nvPr/>
        </p:nvGrpSpPr>
        <p:grpSpPr>
          <a:xfrm>
            <a:off x="6343650" y="1233293"/>
            <a:ext cx="5459660" cy="985108"/>
            <a:chOff x="6343650" y="5644721"/>
            <a:chExt cx="5459660" cy="98510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2E124FD-0B20-06DD-0284-18AABFE77301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F68DD3D-4884-9D83-29EB-AA8D412833B3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673C8FC-96FA-42BC-A334-1B739B85495D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en-AU" sz="1400" dirty="0">
                  <a:latin typeface="Bitstream Vera Sans Mono" panose="020B0609030804020204" pitchFamily="49" charset="0"/>
                </a:rPr>
                <a:t>    </a:t>
              </a:r>
              <a:r>
                <a:rPr lang="en-AU" sz="1400" b="1" dirty="0">
                  <a:solidFill>
                    <a:srgbClr val="008000"/>
                  </a:solidFill>
                  <a:latin typeface="Bitstream Vera Sans Mono" panose="020B0609030804020204" pitchFamily="49" charset="0"/>
                </a:rPr>
                <a:t>return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 0;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297B222-82F3-FB67-9DD3-346B39C2B22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959E232-0567-D89E-5A79-E42D72C9DBB9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0921ED4-6A8E-5689-61F4-69AF28C6A3E7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9524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3784AEB-A8E3-900C-E5EB-26B3303F8D2B}"/>
              </a:ext>
            </a:extLst>
          </p:cNvPr>
          <p:cNvGrpSpPr/>
          <p:nvPr/>
        </p:nvGrpSpPr>
        <p:grpSpPr>
          <a:xfrm>
            <a:off x="6343650" y="2336150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1CF381-28F7-7520-4D45-E2CC3339CAD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6F6D0B-A42A-AB7A-56A5-F8D85579984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CB280FB-4D24-3BC6-09D4-A82E284E5872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3A997C3-F979-51F7-E659-EF7CCE0DECE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8F5BF27-DB0A-D91A-2438-457F5B19C373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B119ADD-2951-DA43-87C8-69DB7913AED1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093193A5-04DB-9DB4-A5AC-8BB3B4B412DD}"/>
              </a:ext>
            </a:extLst>
          </p:cNvPr>
          <p:cNvSpPr/>
          <p:nvPr/>
        </p:nvSpPr>
        <p:spPr>
          <a:xfrm>
            <a:off x="9250328" y="2867798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A2F4E4-E0E8-8646-D9DC-E7FEBEACD150}"/>
              </a:ext>
            </a:extLst>
          </p:cNvPr>
          <p:cNvSpPr/>
          <p:nvPr/>
        </p:nvSpPr>
        <p:spPr>
          <a:xfrm>
            <a:off x="10633559" y="2867798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77430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3784AEB-A8E3-900C-E5EB-26B3303F8D2B}"/>
              </a:ext>
            </a:extLst>
          </p:cNvPr>
          <p:cNvGrpSpPr/>
          <p:nvPr/>
        </p:nvGrpSpPr>
        <p:grpSpPr>
          <a:xfrm>
            <a:off x="6343650" y="2336150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C1CF381-28F7-7520-4D45-E2CC3339CAD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6F6D0B-A42A-AB7A-56A5-F8D85579984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CB280FB-4D24-3BC6-09D4-A82E284E5872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3A997C3-F979-51F7-E659-EF7CCE0DECE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8F5BF27-DB0A-D91A-2438-457F5B19C373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B119ADD-2951-DA43-87C8-69DB7913AED1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093193A5-04DB-9DB4-A5AC-8BB3B4B412DD}"/>
              </a:ext>
            </a:extLst>
          </p:cNvPr>
          <p:cNvSpPr/>
          <p:nvPr/>
        </p:nvSpPr>
        <p:spPr>
          <a:xfrm>
            <a:off x="9250328" y="2867798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A2F4E4-E0E8-8646-D9DC-E7FEBEACD150}"/>
              </a:ext>
            </a:extLst>
          </p:cNvPr>
          <p:cNvSpPr/>
          <p:nvPr/>
        </p:nvSpPr>
        <p:spPr>
          <a:xfrm>
            <a:off x="10633559" y="2867798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1DD6A8-F29A-1044-4987-6B7E1505607E}"/>
              </a:ext>
            </a:extLst>
          </p:cNvPr>
          <p:cNvSpPr/>
          <p:nvPr/>
        </p:nvSpPr>
        <p:spPr>
          <a:xfrm>
            <a:off x="9933506" y="2867798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86766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9FAC744C-D5F7-420B-A18E-B4D38605073A}"/>
              </a:ext>
            </a:extLst>
          </p:cNvPr>
          <p:cNvSpPr/>
          <p:nvPr/>
        </p:nvSpPr>
        <p:spPr>
          <a:xfrm>
            <a:off x="9250328" y="3966757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628119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9FAC744C-D5F7-420B-A18E-B4D38605073A}"/>
              </a:ext>
            </a:extLst>
          </p:cNvPr>
          <p:cNvSpPr/>
          <p:nvPr/>
        </p:nvSpPr>
        <p:spPr>
          <a:xfrm>
            <a:off x="9250328" y="3966757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892E0A-16A9-F1D9-0ED0-D5EF4AEC41D3}"/>
              </a:ext>
            </a:extLst>
          </p:cNvPr>
          <p:cNvGrpSpPr/>
          <p:nvPr/>
        </p:nvGrpSpPr>
        <p:grpSpPr>
          <a:xfrm>
            <a:off x="6343650" y="2340714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95EA54B-DF27-F0A1-5357-55D6A2B654C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8C507AA-EF6C-61E9-630B-4AA3B9974C88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796EB30-45C0-F898-0CF5-7BE72762497C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AF42928-D814-ABA5-487A-29AA5F26BC77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B5D5DCD-E0E7-0C3B-FE57-7C67E7A4095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8C1952C-14CE-5C8F-F7E7-253219461BB8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2602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9FAC744C-D5F7-420B-A18E-B4D38605073A}"/>
              </a:ext>
            </a:extLst>
          </p:cNvPr>
          <p:cNvSpPr/>
          <p:nvPr/>
        </p:nvSpPr>
        <p:spPr>
          <a:xfrm>
            <a:off x="9250328" y="3966757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892E0A-16A9-F1D9-0ED0-D5EF4AEC41D3}"/>
              </a:ext>
            </a:extLst>
          </p:cNvPr>
          <p:cNvGrpSpPr/>
          <p:nvPr/>
        </p:nvGrpSpPr>
        <p:grpSpPr>
          <a:xfrm>
            <a:off x="6343650" y="2340714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95EA54B-DF27-F0A1-5357-55D6A2B654C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8C507AA-EF6C-61E9-630B-4AA3B9974C88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796EB30-45C0-F898-0CF5-7BE72762497C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 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1) {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AF42928-D814-ABA5-487A-29AA5F26BC77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B5D5DCD-E0E7-0C3B-FE57-7C67E7A4095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8C1952C-14CE-5C8F-F7E7-253219461BB8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7790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9FAC744C-D5F7-420B-A18E-B4D38605073A}"/>
              </a:ext>
            </a:extLst>
          </p:cNvPr>
          <p:cNvSpPr/>
          <p:nvPr/>
        </p:nvSpPr>
        <p:spPr>
          <a:xfrm>
            <a:off x="9250328" y="3966757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892E0A-16A9-F1D9-0ED0-D5EF4AEC41D3}"/>
              </a:ext>
            </a:extLst>
          </p:cNvPr>
          <p:cNvGrpSpPr/>
          <p:nvPr/>
        </p:nvGrpSpPr>
        <p:grpSpPr>
          <a:xfrm>
            <a:off x="6343650" y="2340714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95EA54B-DF27-F0A1-5357-55D6A2B654C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8C507AA-EF6C-61E9-630B-4AA3B9974C88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796EB30-45C0-F898-0CF5-7BE72762497C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400" dirty="0">
                  <a:latin typeface="Bitstream Vera Sans Mono" panose="020B0609030804020204" pitchFamily="49" charset="0"/>
                </a:rPr>
                <a:t>    </a:t>
              </a:r>
              <a:r>
                <a:rPr lang="en-AU" sz="1400" b="1" dirty="0">
                  <a:solidFill>
                    <a:srgbClr val="008000"/>
                  </a:solidFill>
                  <a:latin typeface="Bitstream Vera Sans Mono" panose="020B0609030804020204" pitchFamily="49" charset="0"/>
                </a:rPr>
                <a:t>return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 1;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tstream Vera Sans Mono" panose="020B0609030804020204" pitchFamily="49" charset="0"/>
                <a:ea typeface="+mn-ea"/>
                <a:cs typeface="+mn-cs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AF42928-D814-ABA5-487A-29AA5F26BC77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B5D5DCD-E0E7-0C3B-FE57-7C67E7A4095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8C1952C-14CE-5C8F-F7E7-253219461BB8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3629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 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1) {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8343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9FAC744C-D5F7-420B-A18E-B4D38605073A}"/>
              </a:ext>
            </a:extLst>
          </p:cNvPr>
          <p:cNvSpPr/>
          <p:nvPr/>
        </p:nvSpPr>
        <p:spPr>
          <a:xfrm>
            <a:off x="9250328" y="3966757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34278E-AE0F-881D-AEBA-4D6BEC9088B9}"/>
              </a:ext>
            </a:extLst>
          </p:cNvPr>
          <p:cNvSpPr/>
          <p:nvPr/>
        </p:nvSpPr>
        <p:spPr>
          <a:xfrm>
            <a:off x="10633559" y="3973373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966000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1CE065-0948-CE43-DA21-E51A4B084AFB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B0F0ECB-00BF-E5AA-EFF4-271A2EFDFE6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67FC99-8ECE-A069-6D82-A4D87869BF9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6EC4B7F-695E-C626-DB66-9439D3AB7EF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8E37787-B9AD-0CCB-81F3-057D1D52AF2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03F9853-3B76-0BD5-1698-999F057203F7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A47577D-9439-6513-298C-DBB922FAC0BE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9FAC744C-D5F7-420B-A18E-B4D38605073A}"/>
              </a:ext>
            </a:extLst>
          </p:cNvPr>
          <p:cNvSpPr/>
          <p:nvPr/>
        </p:nvSpPr>
        <p:spPr>
          <a:xfrm>
            <a:off x="9250328" y="3966757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34278E-AE0F-881D-AEBA-4D6BEC9088B9}"/>
              </a:ext>
            </a:extLst>
          </p:cNvPr>
          <p:cNvSpPr/>
          <p:nvPr/>
        </p:nvSpPr>
        <p:spPr>
          <a:xfrm>
            <a:off x="10633559" y="3973373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0B310B-2341-3EC7-B057-EFC4B7DA071F}"/>
              </a:ext>
            </a:extLst>
          </p:cNvPr>
          <p:cNvSpPr/>
          <p:nvPr/>
        </p:nvSpPr>
        <p:spPr>
          <a:xfrm>
            <a:off x="9941943" y="3966757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845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9139734-D25D-1153-0EC2-5391A16FC416}"/>
              </a:ext>
            </a:extLst>
          </p:cNvPr>
          <p:cNvSpPr/>
          <p:nvPr/>
        </p:nvSpPr>
        <p:spPr>
          <a:xfrm>
            <a:off x="9250865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5485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9139734-D25D-1153-0EC2-5391A16FC416}"/>
              </a:ext>
            </a:extLst>
          </p:cNvPr>
          <p:cNvSpPr/>
          <p:nvPr/>
        </p:nvSpPr>
        <p:spPr>
          <a:xfrm>
            <a:off x="9250865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AC97F-6E20-B104-B65A-01A111C4C4FF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3F81DF-90CE-799E-EF05-16FA0FD473E9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C55C1A-83BC-C041-0E97-E84382CD248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2A427CC-B271-FEC5-84CD-0112A00675F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5500CFF-A140-1543-4C6B-D49BC7A2C6CC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565764C-2AE9-D681-7F52-96768397E51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CD6D940-2D38-4A30-F47F-9F2171D6D4C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212936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9139734-D25D-1153-0EC2-5391A16FC416}"/>
              </a:ext>
            </a:extLst>
          </p:cNvPr>
          <p:cNvSpPr/>
          <p:nvPr/>
        </p:nvSpPr>
        <p:spPr>
          <a:xfrm>
            <a:off x="9250865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AC97F-6E20-B104-B65A-01A111C4C4FF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3F81DF-90CE-799E-EF05-16FA0FD473E9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C55C1A-83BC-C041-0E97-E84382CD248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2A427CC-B271-FEC5-84CD-0112A00675F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 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1) {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5500CFF-A140-1543-4C6B-D49BC7A2C6CC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565764C-2AE9-D681-7F52-96768397E51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CD6D940-2D38-4A30-F47F-9F2171D6D4C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51446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9139734-D25D-1153-0EC2-5391A16FC416}"/>
              </a:ext>
            </a:extLst>
          </p:cNvPr>
          <p:cNvSpPr/>
          <p:nvPr/>
        </p:nvSpPr>
        <p:spPr>
          <a:xfrm>
            <a:off x="9250865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AC97F-6E20-B104-B65A-01A111C4C4FF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3F81DF-90CE-799E-EF05-16FA0FD473E9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C55C1A-83BC-C041-0E97-E84382CD248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2A427CC-B271-FEC5-84CD-0112A00675F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{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5500CFF-A140-1543-4C6B-D49BC7A2C6CC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565764C-2AE9-D681-7F52-96768397E51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CD6D940-2D38-4A30-F47F-9F2171D6D4C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836209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9139734-D25D-1153-0EC2-5391A16FC416}"/>
              </a:ext>
            </a:extLst>
          </p:cNvPr>
          <p:cNvSpPr/>
          <p:nvPr/>
        </p:nvSpPr>
        <p:spPr>
          <a:xfrm>
            <a:off x="9250865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AC97F-6E20-B104-B65A-01A111C4C4FF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3F81DF-90CE-799E-EF05-16FA0FD473E9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C55C1A-83BC-C041-0E97-E84382CD248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2A427CC-B271-FEC5-84CD-0112A00675F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5500CFF-A140-1543-4C6B-D49BC7A2C6CC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565764C-2AE9-D681-7F52-96768397E51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CD6D940-2D38-4A30-F47F-9F2171D6D4C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08486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9139734-D25D-1153-0EC2-5391A16FC416}"/>
              </a:ext>
            </a:extLst>
          </p:cNvPr>
          <p:cNvSpPr/>
          <p:nvPr/>
        </p:nvSpPr>
        <p:spPr>
          <a:xfrm>
            <a:off x="9250865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AC97F-6E20-B104-B65A-01A111C4C4FF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3F81DF-90CE-799E-EF05-16FA0FD473E9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C55C1A-83BC-C041-0E97-E84382CD248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2A427CC-B271-FEC5-84CD-0112A00675F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5500CFF-A140-1543-4C6B-D49BC7A2C6CC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565764C-2AE9-D681-7F52-96768397E51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CD6D940-2D38-4A30-F47F-9F2171D6D4C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F22CE8F-AB47-9C99-B75A-DBC955401762}"/>
              </a:ext>
            </a:extLst>
          </p:cNvPr>
          <p:cNvGrpSpPr/>
          <p:nvPr/>
        </p:nvGrpSpPr>
        <p:grpSpPr>
          <a:xfrm>
            <a:off x="6343650" y="2339507"/>
            <a:ext cx="5459660" cy="985108"/>
            <a:chOff x="6343650" y="5644721"/>
            <a:chExt cx="5459660" cy="98510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BBA8B0C-2523-8B11-42AC-4CD418B3D92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47937F9-8157-4A66-E4EF-D3A989B2BB11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F1FC1A8-749E-9B43-D201-E595243AB78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4C9177E-1CD4-2B6D-068A-290ABABA67E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E6E9904-5590-FCC7-E72B-F67DA6C760C3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3E7B45F-6F70-38B7-11B4-EA63542707E4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16336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9139734-D25D-1153-0EC2-5391A16FC416}"/>
              </a:ext>
            </a:extLst>
          </p:cNvPr>
          <p:cNvSpPr/>
          <p:nvPr/>
        </p:nvSpPr>
        <p:spPr>
          <a:xfrm>
            <a:off x="9250865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AC97F-6E20-B104-B65A-01A111C4C4FF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3F81DF-90CE-799E-EF05-16FA0FD473E9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C55C1A-83BC-C041-0E97-E84382CD248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2A427CC-B271-FEC5-84CD-0112A00675F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5500CFF-A140-1543-4C6B-D49BC7A2C6CC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565764C-2AE9-D681-7F52-96768397E51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CD6D940-2D38-4A30-F47F-9F2171D6D4C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F22CE8F-AB47-9C99-B75A-DBC955401762}"/>
              </a:ext>
            </a:extLst>
          </p:cNvPr>
          <p:cNvGrpSpPr/>
          <p:nvPr/>
        </p:nvGrpSpPr>
        <p:grpSpPr>
          <a:xfrm>
            <a:off x="6343650" y="2339507"/>
            <a:ext cx="5459660" cy="985108"/>
            <a:chOff x="6343650" y="5644721"/>
            <a:chExt cx="5459660" cy="98510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BBA8B0C-2523-8B11-42AC-4CD418B3D92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47937F9-8157-4A66-E4EF-D3A989B2BB11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F1FC1A8-749E-9B43-D201-E595243AB78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 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1) {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4C9177E-1CD4-2B6D-068A-290ABABA67E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E6E9904-5590-FCC7-E72B-F67DA6C760C3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3E7B45F-6F70-38B7-11B4-EA63542707E4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94562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9139734-D25D-1153-0EC2-5391A16FC416}"/>
              </a:ext>
            </a:extLst>
          </p:cNvPr>
          <p:cNvSpPr/>
          <p:nvPr/>
        </p:nvSpPr>
        <p:spPr>
          <a:xfrm>
            <a:off x="9250865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AC97F-6E20-B104-B65A-01A111C4C4FF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3F81DF-90CE-799E-EF05-16FA0FD473E9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C55C1A-83BC-C041-0E97-E84382CD248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2A427CC-B271-FEC5-84CD-0112A00675F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5500CFF-A140-1543-4C6B-D49BC7A2C6CC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565764C-2AE9-D681-7F52-96768397E51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CD6D940-2D38-4A30-F47F-9F2171D6D4C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F22CE8F-AB47-9C99-B75A-DBC955401762}"/>
              </a:ext>
            </a:extLst>
          </p:cNvPr>
          <p:cNvGrpSpPr/>
          <p:nvPr/>
        </p:nvGrpSpPr>
        <p:grpSpPr>
          <a:xfrm>
            <a:off x="6343650" y="2339507"/>
            <a:ext cx="5459660" cy="985108"/>
            <a:chOff x="6343650" y="5644721"/>
            <a:chExt cx="5459660" cy="98510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BBA8B0C-2523-8B11-42AC-4CD418B3D92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47937F9-8157-4A66-E4EF-D3A989B2BB11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F1FC1A8-749E-9B43-D201-E595243AB78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400" dirty="0">
                  <a:latin typeface="Bitstream Vera Sans Mono" panose="020B0609030804020204" pitchFamily="49" charset="0"/>
                </a:rPr>
                <a:t>    </a:t>
              </a:r>
              <a:r>
                <a:rPr lang="en-AU" sz="1400" b="1" dirty="0">
                  <a:solidFill>
                    <a:srgbClr val="008000"/>
                  </a:solidFill>
                  <a:latin typeface="Bitstream Vera Sans Mono" panose="020B0609030804020204" pitchFamily="49" charset="0"/>
                </a:rPr>
                <a:t>return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 1;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tstream Vera Sans Mono" panose="020B0609030804020204" pitchFamily="49" charset="0"/>
                <a:ea typeface="+mn-ea"/>
                <a:cs typeface="+mn-cs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4C9177E-1CD4-2B6D-068A-290ABABA67E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E6E9904-5590-FCC7-E72B-F67DA6C760C3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3E7B45F-6F70-38B7-11B4-EA63542707E4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7326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{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345785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9139734-D25D-1153-0EC2-5391A16FC416}"/>
              </a:ext>
            </a:extLst>
          </p:cNvPr>
          <p:cNvSpPr/>
          <p:nvPr/>
        </p:nvSpPr>
        <p:spPr>
          <a:xfrm>
            <a:off x="9250865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AC97F-6E20-B104-B65A-01A111C4C4FF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3F81DF-90CE-799E-EF05-16FA0FD473E9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C55C1A-83BC-C041-0E97-E84382CD248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2A427CC-B271-FEC5-84CD-0112A00675F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5500CFF-A140-1543-4C6B-D49BC7A2C6CC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565764C-2AE9-D681-7F52-96768397E51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CD6D940-2D38-4A30-F47F-9F2171D6D4C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E0A3464E-7784-C4F2-26FE-87D77E3A33CA}"/>
              </a:ext>
            </a:extLst>
          </p:cNvPr>
          <p:cNvSpPr/>
          <p:nvPr/>
        </p:nvSpPr>
        <p:spPr>
          <a:xfrm>
            <a:off x="9252263" y="397028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874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9139734-D25D-1153-0EC2-5391A16FC416}"/>
              </a:ext>
            </a:extLst>
          </p:cNvPr>
          <p:cNvSpPr/>
          <p:nvPr/>
        </p:nvSpPr>
        <p:spPr>
          <a:xfrm>
            <a:off x="9250865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AC97F-6E20-B104-B65A-01A111C4C4FF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3F81DF-90CE-799E-EF05-16FA0FD473E9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C55C1A-83BC-C041-0E97-E84382CD248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2A427CC-B271-FEC5-84CD-0112A00675F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5500CFF-A140-1543-4C6B-D49BC7A2C6CC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565764C-2AE9-D681-7F52-96768397E51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CD6D940-2D38-4A30-F47F-9F2171D6D4C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E0A3464E-7784-C4F2-26FE-87D77E3A33CA}"/>
              </a:ext>
            </a:extLst>
          </p:cNvPr>
          <p:cNvSpPr/>
          <p:nvPr/>
        </p:nvSpPr>
        <p:spPr>
          <a:xfrm>
            <a:off x="9252263" y="397028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EF30409-67C3-8836-C63B-63060E2A5BCA}"/>
              </a:ext>
            </a:extLst>
          </p:cNvPr>
          <p:cNvGrpSpPr/>
          <p:nvPr/>
        </p:nvGrpSpPr>
        <p:grpSpPr>
          <a:xfrm>
            <a:off x="6343650" y="2339507"/>
            <a:ext cx="5459660" cy="985108"/>
            <a:chOff x="6343650" y="5644721"/>
            <a:chExt cx="5459660" cy="98510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E34AC3D-43E7-286A-CADA-0802D8825567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29ED53-41EA-4D4B-C973-F22D35C8128B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DD53F88-19EB-3C56-6280-4F66AF7B012E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ACF0BB6-EFAE-9C6F-0015-F1E36A86AB7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4DB7E3-B671-1D53-F653-D13EBF1A1342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DD90E6F-F110-C556-220C-98A8EC044B45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623851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9139734-D25D-1153-0EC2-5391A16FC416}"/>
              </a:ext>
            </a:extLst>
          </p:cNvPr>
          <p:cNvSpPr/>
          <p:nvPr/>
        </p:nvSpPr>
        <p:spPr>
          <a:xfrm>
            <a:off x="9250865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AC97F-6E20-B104-B65A-01A111C4C4FF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3F81DF-90CE-799E-EF05-16FA0FD473E9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C55C1A-83BC-C041-0E97-E84382CD248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2A427CC-B271-FEC5-84CD-0112A00675F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5500CFF-A140-1543-4C6B-D49BC7A2C6CC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565764C-2AE9-D681-7F52-96768397E51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CD6D940-2D38-4A30-F47F-9F2171D6D4C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E0A3464E-7784-C4F2-26FE-87D77E3A33CA}"/>
              </a:ext>
            </a:extLst>
          </p:cNvPr>
          <p:cNvSpPr/>
          <p:nvPr/>
        </p:nvSpPr>
        <p:spPr>
          <a:xfrm>
            <a:off x="9252263" y="397028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EF30409-67C3-8836-C63B-63060E2A5BCA}"/>
              </a:ext>
            </a:extLst>
          </p:cNvPr>
          <p:cNvGrpSpPr/>
          <p:nvPr/>
        </p:nvGrpSpPr>
        <p:grpSpPr>
          <a:xfrm>
            <a:off x="6343650" y="2339507"/>
            <a:ext cx="5459660" cy="985108"/>
            <a:chOff x="6343650" y="5644721"/>
            <a:chExt cx="5459660" cy="98510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E34AC3D-43E7-286A-CADA-0802D8825567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29ED53-41EA-4D4B-C973-F22D35C8128B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DD53F88-19EB-3C56-6280-4F66AF7B012E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en-AU" sz="1400" dirty="0">
                  <a:latin typeface="Bitstream Vera Sans Mono" panose="020B0609030804020204" pitchFamily="49" charset="0"/>
                </a:rPr>
                <a:t>    </a:t>
              </a:r>
              <a:r>
                <a:rPr lang="en-AU" sz="1400" b="1" dirty="0">
                  <a:solidFill>
                    <a:srgbClr val="008000"/>
                  </a:solidFill>
                  <a:latin typeface="Bitstream Vera Sans Mono" panose="020B0609030804020204" pitchFamily="49" charset="0"/>
                </a:rPr>
                <a:t>return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 0;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ACF0BB6-EFAE-9C6F-0015-F1E36A86AB7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4DB7E3-B671-1D53-F653-D13EBF1A1342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DD90E6F-F110-C556-220C-98A8EC044B45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799343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9139734-D25D-1153-0EC2-5391A16FC416}"/>
              </a:ext>
            </a:extLst>
          </p:cNvPr>
          <p:cNvSpPr/>
          <p:nvPr/>
        </p:nvSpPr>
        <p:spPr>
          <a:xfrm>
            <a:off x="9250865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AC97F-6E20-B104-B65A-01A111C4C4FF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3F81DF-90CE-799E-EF05-16FA0FD473E9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C55C1A-83BC-C041-0E97-E84382CD248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2A427CC-B271-FEC5-84CD-0112A00675F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5500CFF-A140-1543-4C6B-D49BC7A2C6CC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565764C-2AE9-D681-7F52-96768397E51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CD6D940-2D38-4A30-F47F-9F2171D6D4C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E0A3464E-7784-C4F2-26FE-87D77E3A33CA}"/>
              </a:ext>
            </a:extLst>
          </p:cNvPr>
          <p:cNvSpPr/>
          <p:nvPr/>
        </p:nvSpPr>
        <p:spPr>
          <a:xfrm>
            <a:off x="9252263" y="397028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F73C736-E26C-26EE-FDC0-63F51C1607D4}"/>
              </a:ext>
            </a:extLst>
          </p:cNvPr>
          <p:cNvSpPr/>
          <p:nvPr/>
        </p:nvSpPr>
        <p:spPr>
          <a:xfrm>
            <a:off x="10629457" y="3971678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0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6603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9139734-D25D-1153-0EC2-5391A16FC416}"/>
              </a:ext>
            </a:extLst>
          </p:cNvPr>
          <p:cNvSpPr/>
          <p:nvPr/>
        </p:nvSpPr>
        <p:spPr>
          <a:xfrm>
            <a:off x="9250865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7AC97F-6E20-B104-B65A-01A111C4C4FF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3F81DF-90CE-799E-EF05-16FA0FD473E9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C55C1A-83BC-C041-0E97-E84382CD2486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2A427CC-B271-FEC5-84CD-0112A00675F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5500CFF-A140-1543-4C6B-D49BC7A2C6CC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565764C-2AE9-D681-7F52-96768397E514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CD6D940-2D38-4A30-F47F-9F2171D6D4C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E0A3464E-7784-C4F2-26FE-87D77E3A33CA}"/>
              </a:ext>
            </a:extLst>
          </p:cNvPr>
          <p:cNvSpPr/>
          <p:nvPr/>
        </p:nvSpPr>
        <p:spPr>
          <a:xfrm>
            <a:off x="9252263" y="397028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F73C736-E26C-26EE-FDC0-63F51C1607D4}"/>
              </a:ext>
            </a:extLst>
          </p:cNvPr>
          <p:cNvSpPr/>
          <p:nvPr/>
        </p:nvSpPr>
        <p:spPr>
          <a:xfrm>
            <a:off x="10629457" y="3971678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0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A40265E-B437-8D54-2859-CF4F278DF5E3}"/>
              </a:ext>
            </a:extLst>
          </p:cNvPr>
          <p:cNvSpPr/>
          <p:nvPr/>
        </p:nvSpPr>
        <p:spPr>
          <a:xfrm>
            <a:off x="9940860" y="397028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3144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9139734-D25D-1153-0EC2-5391A16FC416}"/>
              </a:ext>
            </a:extLst>
          </p:cNvPr>
          <p:cNvSpPr/>
          <p:nvPr/>
        </p:nvSpPr>
        <p:spPr>
          <a:xfrm>
            <a:off x="9250865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5D3891-573D-6AF4-17B4-CF5F64F04CCE}"/>
              </a:ext>
            </a:extLst>
          </p:cNvPr>
          <p:cNvSpPr/>
          <p:nvPr/>
        </p:nvSpPr>
        <p:spPr>
          <a:xfrm>
            <a:off x="10636448" y="5077628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7744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9139734-D25D-1153-0EC2-5391A16FC416}"/>
              </a:ext>
            </a:extLst>
          </p:cNvPr>
          <p:cNvSpPr/>
          <p:nvPr/>
        </p:nvSpPr>
        <p:spPr>
          <a:xfrm>
            <a:off x="9250865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5D3891-573D-6AF4-17B4-CF5F64F04CCE}"/>
              </a:ext>
            </a:extLst>
          </p:cNvPr>
          <p:cNvSpPr/>
          <p:nvPr/>
        </p:nvSpPr>
        <p:spPr>
          <a:xfrm>
            <a:off x="10636448" y="5077628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1E02E2-AA7B-481B-64AE-AB040E715145}"/>
              </a:ext>
            </a:extLst>
          </p:cNvPr>
          <p:cNvSpPr/>
          <p:nvPr/>
        </p:nvSpPr>
        <p:spPr>
          <a:xfrm>
            <a:off x="9938747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64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0825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40085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 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1) {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8499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643534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{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03915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82341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B3A75D-0404-7701-50F0-1164A559EC63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433282C-D3AF-9D0E-A62F-8E196934A47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A9207AA-DF18-DE79-770C-86FE02BEE3D7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DCAAB76-AC05-BBA3-B3AE-BC6328822228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C7FEA8F-1C27-0EC3-4686-AA8B4A363CA6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CBBD5A6-71F6-5164-AC7C-E287857B4A46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6FE6D4-C536-1DCA-FF80-8B8B443B209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275051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B3A75D-0404-7701-50F0-1164A559EC63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433282C-D3AF-9D0E-A62F-8E196934A47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A9207AA-DF18-DE79-770C-86FE02BEE3D7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DCAAB76-AC05-BBA3-B3AE-BC6328822228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 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1) {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C7FEA8F-1C27-0EC3-4686-AA8B4A363CA6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CBBD5A6-71F6-5164-AC7C-E287857B4A46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6FE6D4-C536-1DCA-FF80-8B8B443B209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53425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B3A75D-0404-7701-50F0-1164A559EC63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433282C-D3AF-9D0E-A62F-8E196934A47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A9207AA-DF18-DE79-770C-86FE02BEE3D7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DCAAB76-AC05-BBA3-B3AE-BC6328822228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{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C7FEA8F-1C27-0EC3-4686-AA8B4A363CA6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CBBD5A6-71F6-5164-AC7C-E287857B4A46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6FE6D4-C536-1DCA-FF80-8B8B443B209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00511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B3A75D-0404-7701-50F0-1164A559EC63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433282C-D3AF-9D0E-A62F-8E196934A47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A9207AA-DF18-DE79-770C-86FE02BEE3D7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DCAAB76-AC05-BBA3-B3AE-BC6328822228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C7FEA8F-1C27-0EC3-4686-AA8B4A363CA6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CBBD5A6-71F6-5164-AC7C-E287857B4A46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6FE6D4-C536-1DCA-FF80-8B8B443B209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853561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B3A75D-0404-7701-50F0-1164A559EC63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433282C-D3AF-9D0E-A62F-8E196934A47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A9207AA-DF18-DE79-770C-86FE02BEE3D7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DCAAB76-AC05-BBA3-B3AE-BC6328822228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C7FEA8F-1C27-0EC3-4686-AA8B4A363CA6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CBBD5A6-71F6-5164-AC7C-E287857B4A46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6FE6D4-C536-1DCA-FF80-8B8B443B209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5F73477-1C1D-230C-5C11-7CAD4F4890E8}"/>
              </a:ext>
            </a:extLst>
          </p:cNvPr>
          <p:cNvGrpSpPr/>
          <p:nvPr/>
        </p:nvGrpSpPr>
        <p:grpSpPr>
          <a:xfrm>
            <a:off x="6343650" y="2339507"/>
            <a:ext cx="5459660" cy="985108"/>
            <a:chOff x="6343650" y="5644721"/>
            <a:chExt cx="5459660" cy="98510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F0FDA36-09A3-A1CF-B719-2EB7F54F921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87FDE3-D835-A510-A90E-05394BC8CD6F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F1B0DAB-45CD-F550-B66C-92108FB6951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6B3A4BA-5BBF-08D8-0EC7-31B7220BD33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E7F1454-7920-853A-E862-6DECF275A3E6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41D3E72-5C0B-8BB6-D0AA-55B7CBD4C817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692511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B3A75D-0404-7701-50F0-1164A559EC63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433282C-D3AF-9D0E-A62F-8E196934A47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A9207AA-DF18-DE79-770C-86FE02BEE3D7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DCAAB76-AC05-BBA3-B3AE-BC6328822228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C7FEA8F-1C27-0EC3-4686-AA8B4A363CA6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CBBD5A6-71F6-5164-AC7C-E287857B4A46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6FE6D4-C536-1DCA-FF80-8B8B443B209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ECDE693-A8DF-64D4-5AC3-5FD211C8126C}"/>
              </a:ext>
            </a:extLst>
          </p:cNvPr>
          <p:cNvGrpSpPr/>
          <p:nvPr/>
        </p:nvGrpSpPr>
        <p:grpSpPr>
          <a:xfrm>
            <a:off x="6343650" y="2339507"/>
            <a:ext cx="5459660" cy="985108"/>
            <a:chOff x="6343650" y="5644721"/>
            <a:chExt cx="5459660" cy="98510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D39938C-F9C1-4192-F5B1-944E1D5C83A1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58C9293-0D52-3431-89A5-CD09709EED50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5722352-78C9-2EEC-6FAF-3551C2E62019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 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1) {</a:t>
              </a: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09E66AA4-D177-CA60-CCB7-C0EE875FF6E2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686D735-F70E-ECB4-52BC-4F78EAF24D8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1A7BBBA-CDFA-A54B-9625-2845410964F2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22503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B3A75D-0404-7701-50F0-1164A559EC63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433282C-D3AF-9D0E-A62F-8E196934A47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A9207AA-DF18-DE79-770C-86FE02BEE3D7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DCAAB76-AC05-BBA3-B3AE-BC6328822228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FC7FEA8F-1C27-0EC3-4686-AA8B4A363CA6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CBBD5A6-71F6-5164-AC7C-E287857B4A46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6FE6D4-C536-1DCA-FF80-8B8B443B209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85621B3-953C-16BF-759E-321548120843}"/>
              </a:ext>
            </a:extLst>
          </p:cNvPr>
          <p:cNvGrpSpPr/>
          <p:nvPr/>
        </p:nvGrpSpPr>
        <p:grpSpPr>
          <a:xfrm>
            <a:off x="6343650" y="2339507"/>
            <a:ext cx="5459660" cy="985108"/>
            <a:chOff x="6343650" y="5644721"/>
            <a:chExt cx="5459660" cy="98510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7A2F3FA-C881-9705-6EB2-6E1C9CB4414F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9378C2C-1806-6F8F-B4E1-FFC9D3AC0F0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3A29DFC-AFE1-86A8-BC86-96351E50D77F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400" dirty="0">
                  <a:latin typeface="Bitstream Vera Sans Mono" panose="020B0609030804020204" pitchFamily="49" charset="0"/>
                </a:rPr>
                <a:t>    </a:t>
              </a:r>
              <a:r>
                <a:rPr lang="en-AU" sz="1400" b="1" dirty="0">
                  <a:solidFill>
                    <a:srgbClr val="008000"/>
                  </a:solidFill>
                  <a:latin typeface="Bitstream Vera Sans Mono" panose="020B0609030804020204" pitchFamily="49" charset="0"/>
                </a:rPr>
                <a:t>return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 1;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tstream Vera Sans Mono" panose="020B0609030804020204" pitchFamily="49" charset="0"/>
                <a:ea typeface="+mn-ea"/>
                <a:cs typeface="+mn-cs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8DA0C82-66B3-990E-98D2-D38F9D45AAD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101E0E3-548D-D528-2322-49972C67D99D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B81AA29-E510-B477-E824-DC36F8F01C80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40151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D145C13-F41E-5B25-722F-B121E57AD0A9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A57644-985A-ED12-ABB4-BC02BEF642CC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F1E69E3-D482-2D9F-A115-3993AE281653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DBB84CC-95E6-AD88-42D6-45C73E2562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E125B1F7-E413-9DB4-FBC0-D9D0C69D83FC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E55F3F6-6731-6A84-EFF1-1348CF28552E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65CBDD0-3BDC-BF50-88C2-62ECC2F5437A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1415746E-166C-C907-46A7-28FF97654B5A}"/>
              </a:ext>
            </a:extLst>
          </p:cNvPr>
          <p:cNvSpPr/>
          <p:nvPr/>
        </p:nvSpPr>
        <p:spPr>
          <a:xfrm>
            <a:off x="9252263" y="397028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095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081829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ED4851-E6CC-56D7-8D17-360B4B1D00EF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45F618-D4FF-1383-E706-A779FF087D31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4C36BEC-6631-AAD8-533F-3442CB157BC1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A69FCBF-9FC8-1F51-380B-B6CA4713A6E7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FECE3D3-C34E-2F73-F606-80E37D1F3DD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B57E5CD-297E-D94F-8057-F61C0B343D7E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97454E-F9F2-D1A6-EA42-4605DBB46DCA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1B3E2CAA-BC66-7094-80DC-FEF39E415EB8}"/>
              </a:ext>
            </a:extLst>
          </p:cNvPr>
          <p:cNvSpPr/>
          <p:nvPr/>
        </p:nvSpPr>
        <p:spPr>
          <a:xfrm>
            <a:off x="9252263" y="397028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241D587-E47A-D287-31F6-3C12F865193C}"/>
              </a:ext>
            </a:extLst>
          </p:cNvPr>
          <p:cNvGrpSpPr/>
          <p:nvPr/>
        </p:nvGrpSpPr>
        <p:grpSpPr>
          <a:xfrm>
            <a:off x="6343650" y="2339507"/>
            <a:ext cx="5459660" cy="985108"/>
            <a:chOff x="6343650" y="5644721"/>
            <a:chExt cx="5459660" cy="98510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15B3C94-B01F-EA88-F02E-FBA594BD5046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029ABA1-EFDA-7D96-3EF2-77F6DDC71141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5AA4038-A035-6A93-46DE-27CB3025494E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CFCB3F6-541F-0F4F-9EC1-7B0AE74B9FE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5D1A9D6-587C-4D8C-5D51-06F74C0BEB6E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E8DC888-3788-C842-86CC-AA891DD1ECA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609137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ED4851-E6CC-56D7-8D17-360B4B1D00EF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45F618-D4FF-1383-E706-A779FF087D31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4C36BEC-6631-AAD8-533F-3442CB157BC1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A69FCBF-9FC8-1F51-380B-B6CA4713A6E7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FECE3D3-C34E-2F73-F606-80E37D1F3DD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B57E5CD-297E-D94F-8057-F61C0B343D7E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97454E-F9F2-D1A6-EA42-4605DBB46DCA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1B3E2CAA-BC66-7094-80DC-FEF39E415EB8}"/>
              </a:ext>
            </a:extLst>
          </p:cNvPr>
          <p:cNvSpPr/>
          <p:nvPr/>
        </p:nvSpPr>
        <p:spPr>
          <a:xfrm>
            <a:off x="9252263" y="397028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207B9A5-D65E-8A6E-7922-4580BB1D88A1}"/>
              </a:ext>
            </a:extLst>
          </p:cNvPr>
          <p:cNvGrpSpPr/>
          <p:nvPr/>
        </p:nvGrpSpPr>
        <p:grpSpPr>
          <a:xfrm>
            <a:off x="6343650" y="2339507"/>
            <a:ext cx="5459660" cy="985108"/>
            <a:chOff x="6343650" y="5644721"/>
            <a:chExt cx="5459660" cy="98510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31E3840-F1DA-1562-42D8-3FBF21E1F06A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FCA58AF-7497-A452-A5F9-1DE89D85ED4B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0E7C5D5-991E-893C-3877-CDE3BE0C13D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en-AU" sz="1400" dirty="0">
                  <a:latin typeface="Bitstream Vera Sans Mono" panose="020B0609030804020204" pitchFamily="49" charset="0"/>
                </a:rPr>
                <a:t>    </a:t>
              </a:r>
              <a:r>
                <a:rPr lang="en-AU" sz="1400" b="1" dirty="0">
                  <a:solidFill>
                    <a:srgbClr val="008000"/>
                  </a:solidFill>
                  <a:latin typeface="Bitstream Vera Sans Mono" panose="020B0609030804020204" pitchFamily="49" charset="0"/>
                </a:rPr>
                <a:t>return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 0;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94DEDBBB-A60F-F1BA-281D-D2F185D00DB8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8CF9693-F91B-2EAB-B41A-82BFCCAB94B9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374EA7D9-D905-69E5-DCFB-842BFECF1BAF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510902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C624027-16EA-4043-FD04-AE35612C86C2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DB27016-E209-2F6E-CA86-20AB0C737E0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FB8CF6A-0B25-1470-1375-08F0ED803118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F9A21F70-6B3B-A5B0-50B1-5618E22A3EC8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CE65F022-4A3E-E852-97D8-26767053752B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AE59BDC7-2C96-5A49-079E-656B7492196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DE4B2032-7AB5-8E9E-9904-06C868C9B24D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307A1714-5904-5202-C5F6-26813125AEDD}"/>
              </a:ext>
            </a:extLst>
          </p:cNvPr>
          <p:cNvSpPr/>
          <p:nvPr/>
        </p:nvSpPr>
        <p:spPr>
          <a:xfrm>
            <a:off x="9252263" y="397028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D1B216F-780B-8118-9339-C026358EECBB}"/>
              </a:ext>
            </a:extLst>
          </p:cNvPr>
          <p:cNvSpPr/>
          <p:nvPr/>
        </p:nvSpPr>
        <p:spPr>
          <a:xfrm>
            <a:off x="10629457" y="3971678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0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4318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ECA01D5-FF10-C4FB-78F9-7F11C495D96F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458250E-CBE4-CCED-BA58-697C078B6BDC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DD5DBF8-BB39-E4C9-88ED-DD934561F2E4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2912F6C-4BE8-C91B-1745-0AEA3156948E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83D2D14-C68C-1CB5-0A45-FBE1FA5DD2ED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0F7E43B-EB34-F689-CDE3-31269BE79CB6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DCF014C-A2DE-4748-950B-9F755091761A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2</a:t>
                </a:r>
              </a:p>
            </p:txBody>
          </p:sp>
        </p:grp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8E861F93-EAB7-A1E3-9B7E-FBC9D200E180}"/>
              </a:ext>
            </a:extLst>
          </p:cNvPr>
          <p:cNvSpPr/>
          <p:nvPr/>
        </p:nvSpPr>
        <p:spPr>
          <a:xfrm>
            <a:off x="9252263" y="397028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754AD9-4662-B571-3A03-A1027FECC78D}"/>
              </a:ext>
            </a:extLst>
          </p:cNvPr>
          <p:cNvSpPr/>
          <p:nvPr/>
        </p:nvSpPr>
        <p:spPr>
          <a:xfrm>
            <a:off x="10629457" y="3971678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0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AC46A8-F81E-DECF-4A57-E06F2857A95B}"/>
              </a:ext>
            </a:extLst>
          </p:cNvPr>
          <p:cNvSpPr/>
          <p:nvPr/>
        </p:nvSpPr>
        <p:spPr>
          <a:xfrm>
            <a:off x="9940860" y="397028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5538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C1751BEE-497C-1FA7-07BA-565C37AB8A00}"/>
              </a:ext>
            </a:extLst>
          </p:cNvPr>
          <p:cNvSpPr/>
          <p:nvPr/>
        </p:nvSpPr>
        <p:spPr>
          <a:xfrm>
            <a:off x="9253068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52318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C1751BEE-497C-1FA7-07BA-565C37AB8A00}"/>
              </a:ext>
            </a:extLst>
          </p:cNvPr>
          <p:cNvSpPr/>
          <p:nvPr/>
        </p:nvSpPr>
        <p:spPr>
          <a:xfrm>
            <a:off x="9253068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85943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C1751BEE-497C-1FA7-07BA-565C37AB8A00}"/>
              </a:ext>
            </a:extLst>
          </p:cNvPr>
          <p:cNvSpPr/>
          <p:nvPr/>
        </p:nvSpPr>
        <p:spPr>
          <a:xfrm>
            <a:off x="9253068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78EBDC4-C107-19E9-9689-600166DD2C65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DDF1B4-76BD-3B1E-AEB9-320E3F787857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90658E8-3D93-2A0D-EF0F-180C195C83EA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15DDC1-7E62-BE8C-1CFA-447436818CF0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0) {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6860911-E1C6-33C6-9195-ED2D17E08C29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3CBA201-E79A-519C-993B-DEBC83F2183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E175057-9050-A974-7D83-81B27006D1C3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754557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C1751BEE-497C-1FA7-07BA-565C37AB8A00}"/>
              </a:ext>
            </a:extLst>
          </p:cNvPr>
          <p:cNvSpPr/>
          <p:nvPr/>
        </p:nvSpPr>
        <p:spPr>
          <a:xfrm>
            <a:off x="9253068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78EBDC4-C107-19E9-9689-600166DD2C65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DDF1B4-76BD-3B1E-AEB9-320E3F787857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90658E8-3D93-2A0D-EF0F-180C195C83EA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15DDC1-7E62-BE8C-1CFA-447436818CF0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 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1) {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6860911-E1C6-33C6-9195-ED2D17E08C29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3CBA201-E79A-519C-993B-DEBC83F2183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E175057-9050-A974-7D83-81B27006D1C3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37804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C1751BEE-497C-1FA7-07BA-565C37AB8A00}"/>
              </a:ext>
            </a:extLst>
          </p:cNvPr>
          <p:cNvSpPr/>
          <p:nvPr/>
        </p:nvSpPr>
        <p:spPr>
          <a:xfrm>
            <a:off x="9253068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78EBDC4-C107-19E9-9689-600166DD2C65}"/>
              </a:ext>
            </a:extLst>
          </p:cNvPr>
          <p:cNvGrpSpPr/>
          <p:nvPr/>
        </p:nvGrpSpPr>
        <p:grpSpPr>
          <a:xfrm>
            <a:off x="6343650" y="3439007"/>
            <a:ext cx="5459660" cy="985108"/>
            <a:chOff x="6343650" y="5644721"/>
            <a:chExt cx="5459660" cy="9851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DDF1B4-76BD-3B1E-AEB9-320E3F787857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90658E8-3D93-2A0D-EF0F-180C195C83EA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15DDC1-7E62-BE8C-1CFA-447436818CF0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1400" dirty="0">
                  <a:latin typeface="Bitstream Vera Sans Mono" panose="020B0609030804020204" pitchFamily="49" charset="0"/>
                </a:rPr>
                <a:t>    </a:t>
              </a:r>
              <a:r>
                <a:rPr lang="en-AU" sz="1400" b="1" dirty="0">
                  <a:solidFill>
                    <a:srgbClr val="008000"/>
                  </a:solidFill>
                  <a:latin typeface="Bitstream Vera Sans Mono" panose="020B0609030804020204" pitchFamily="49" charset="0"/>
                </a:rPr>
                <a:t>return</a:t>
              </a:r>
              <a:r>
                <a:rPr lang="en-AU" sz="1400" dirty="0">
                  <a:solidFill>
                    <a:schemeClr val="tx1"/>
                  </a:solidFill>
                  <a:latin typeface="Bitstream Vera Sans Mono" panose="020B0609030804020204" pitchFamily="49" charset="0"/>
                </a:rPr>
                <a:t> 1;</a:t>
              </a:r>
              <a:endParaRPr kumimoji="0" lang="en-A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tstream Vera Sans Mono" panose="020B0609030804020204" pitchFamily="49" charset="0"/>
                <a:ea typeface="+mn-ea"/>
                <a:cs typeface="+mn-cs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6860911-E1C6-33C6-9195-ED2D17E08C29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3CBA201-E79A-519C-993B-DEBC83F2183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E175057-9050-A974-7D83-81B27006D1C3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993396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C1751BEE-497C-1FA7-07BA-565C37AB8A00}"/>
              </a:ext>
            </a:extLst>
          </p:cNvPr>
          <p:cNvSpPr/>
          <p:nvPr/>
        </p:nvSpPr>
        <p:spPr>
          <a:xfrm>
            <a:off x="9253068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5519C7-41E9-BBCF-6D54-1DC92E023B27}"/>
              </a:ext>
            </a:extLst>
          </p:cNvPr>
          <p:cNvSpPr/>
          <p:nvPr/>
        </p:nvSpPr>
        <p:spPr>
          <a:xfrm>
            <a:off x="10630262" y="5077628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71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 if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(n == 1) {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778536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2C3060-748B-5658-1973-E2CF78F87F02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F1203E-14E3-B311-F94C-CC297FB7E56D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6DEC3FF-E8CE-BAC7-6434-D82AEFF6EEED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0740E8F-F2E3-7689-3BCD-C3B68143D1EA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8208692-02CF-8FA0-E22A-4BE625713693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827E652-20FB-E5A7-6755-223A62DFEBC0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E9E683E-DD55-6610-362D-8E00D3AED4F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3</a:t>
                </a:r>
              </a:p>
            </p:txBody>
          </p:sp>
        </p:grp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C1751BEE-497C-1FA7-07BA-565C37AB8A00}"/>
              </a:ext>
            </a:extLst>
          </p:cNvPr>
          <p:cNvSpPr/>
          <p:nvPr/>
        </p:nvSpPr>
        <p:spPr>
          <a:xfrm>
            <a:off x="9253068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5519C7-41E9-BBCF-6D54-1DC92E023B27}"/>
              </a:ext>
            </a:extLst>
          </p:cNvPr>
          <p:cNvSpPr/>
          <p:nvPr/>
        </p:nvSpPr>
        <p:spPr>
          <a:xfrm>
            <a:off x="10630262" y="5077628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1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A87480-12FA-6352-6F44-DD22D9963633}"/>
              </a:ext>
            </a:extLst>
          </p:cNvPr>
          <p:cNvSpPr/>
          <p:nvPr/>
        </p:nvSpPr>
        <p:spPr>
          <a:xfrm>
            <a:off x="9942573" y="5076230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26648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4B8E1A-9584-A1A5-39DC-220821553FAF}"/>
              </a:ext>
            </a:extLst>
          </p:cNvPr>
          <p:cNvSpPr/>
          <p:nvPr/>
        </p:nvSpPr>
        <p:spPr>
          <a:xfrm>
            <a:off x="10628059" y="6176587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69544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2)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A1BA0-7D37-B242-F0BF-CA9CEF074B8F}"/>
              </a:ext>
            </a:extLst>
          </p:cNvPr>
          <p:cNvSpPr/>
          <p:nvPr/>
        </p:nvSpPr>
        <p:spPr>
          <a:xfrm>
            <a:off x="9250865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3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4B8E1A-9584-A1A5-39DC-220821553FAF}"/>
              </a:ext>
            </a:extLst>
          </p:cNvPr>
          <p:cNvSpPr/>
          <p:nvPr/>
        </p:nvSpPr>
        <p:spPr>
          <a:xfrm>
            <a:off x="10628059" y="6176587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Bitstream Vera Sans Mono" panose="020B0609030804020204" pitchFamily="49" charset="0"/>
              </a:rPr>
              <a:t>2</a:t>
            </a:r>
            <a:endParaRPr lang="en-AU" sz="1400" dirty="0">
              <a:solidFill>
                <a:schemeClr val="bg1">
                  <a:lumMod val="75000"/>
                </a:schemeClr>
              </a:solidFill>
              <a:latin typeface="Bitstream Vera Sans Mono" panose="020B060903080402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D5EE299-9F5E-9363-7562-A128C8AC6F0C}"/>
              </a:ext>
            </a:extLst>
          </p:cNvPr>
          <p:cNvSpPr/>
          <p:nvPr/>
        </p:nvSpPr>
        <p:spPr>
          <a:xfrm>
            <a:off x="9940638" y="6175189"/>
            <a:ext cx="469698" cy="378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Bitstream Vera Sans Mono" panose="020B0609030804020204" pitchFamily="49" charset="0"/>
              </a:rPr>
              <a:t>5</a:t>
            </a:r>
            <a:endParaRPr lang="en-AU" sz="1400" dirty="0">
              <a:solidFill>
                <a:schemeClr val="tx1"/>
              </a:solidFill>
              <a:latin typeface="Bitstream Vera Sans Mon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8332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B2AE3F-00B1-E0A3-19A4-71A2295A1CBE}"/>
              </a:ext>
            </a:extLst>
          </p:cNvPr>
          <p:cNvSpPr txBox="1"/>
          <p:nvPr/>
        </p:nvSpPr>
        <p:spPr>
          <a:xfrm>
            <a:off x="7560483" y="5969288"/>
            <a:ext cx="3380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latin typeface="Bitstream Vera Sans Mono" panose="020B0609030804020204" pitchFamily="49" charset="0"/>
              </a:rPr>
              <a:t>fib(5) = 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963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}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else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{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89853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37468F-5DA4-3F1C-179A-FE90B9993A27}"/>
              </a:ext>
            </a:extLst>
          </p:cNvPr>
          <p:cNvSpPr txBox="1"/>
          <p:nvPr/>
        </p:nvSpPr>
        <p:spPr>
          <a:xfrm>
            <a:off x="463835" y="3212108"/>
            <a:ext cx="4991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main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void</a:t>
            </a:r>
            <a:r>
              <a:rPr lang="en-AU" sz="1600" dirty="0">
                <a:latin typeface="Bitstream Vera Sans Mono" panose="020B0609030804020204" pitchFamily="49" charset="0"/>
              </a:rPr>
              <a:t>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...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printf(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“%d</a:t>
            </a:r>
            <a:r>
              <a:rPr lang="en-AU" sz="1600" b="1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\n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”</a:t>
            </a:r>
            <a:r>
              <a:rPr lang="en-AU" sz="1600" dirty="0">
                <a:latin typeface="Bitstream Vera Sans Mono" panose="020B0609030804020204" pitchFamily="49" charset="0"/>
              </a:rPr>
              <a:t>, fib(5));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endParaRPr lang="en-AU" sz="1600" dirty="0">
              <a:solidFill>
                <a:srgbClr val="B00040"/>
              </a:solidFill>
              <a:latin typeface="Bitstream Vera Sans Mono" panose="020B0609030804020204" pitchFamily="49" charset="0"/>
            </a:endParaRPr>
          </a:p>
          <a:p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</a:t>
            </a:r>
            <a:r>
              <a:rPr lang="en-AU" sz="1600" dirty="0">
                <a:solidFill>
                  <a:srgbClr val="0000FF"/>
                </a:solidFill>
                <a:latin typeface="Bitstream Vera Sans Mono" panose="020B0609030804020204" pitchFamily="49" charset="0"/>
              </a:rPr>
              <a:t>fib</a:t>
            </a:r>
            <a:r>
              <a:rPr lang="en-AU" sz="1600" dirty="0">
                <a:latin typeface="Bitstream Vera Sans Mono" panose="020B0609030804020204" pitchFamily="49" charset="0"/>
              </a:rPr>
              <a:t>(</a:t>
            </a:r>
            <a:r>
              <a:rPr lang="en-AU" sz="1600" dirty="0">
                <a:solidFill>
                  <a:srgbClr val="B00040"/>
                </a:solidFill>
                <a:latin typeface="Bitstream Vera Sans Mono" panose="020B0609030804020204" pitchFamily="49" charset="0"/>
              </a:rPr>
              <a:t>int</a:t>
            </a:r>
            <a:r>
              <a:rPr lang="en-AU" sz="1600" dirty="0">
                <a:latin typeface="Bitstream Vera Sans Mono" panose="020B0609030804020204" pitchFamily="49" charset="0"/>
              </a:rPr>
              <a:t> n)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if</a:t>
            </a:r>
            <a:r>
              <a:rPr lang="en-AU" sz="1600" dirty="0">
                <a:latin typeface="Bitstream Vera Sans Mono" panose="020B0609030804020204" pitchFamily="49" charset="0"/>
              </a:rPr>
              <a:t> (n == 0)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0;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 if</a:t>
            </a:r>
            <a:r>
              <a:rPr lang="en-AU" sz="1600" dirty="0">
                <a:latin typeface="Bitstream Vera Sans Mono" panose="020B0609030804020204" pitchFamily="49" charset="0"/>
              </a:rPr>
              <a:t> (n == 1)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1;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else</a:t>
            </a:r>
            <a:r>
              <a:rPr lang="en-AU" sz="1600" dirty="0">
                <a:latin typeface="Bitstream Vera Sans Mono" panose="020B0609030804020204" pitchFamily="49" charset="0"/>
              </a:rPr>
              <a:t> {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    </a:t>
            </a:r>
            <a:r>
              <a:rPr lang="en-AU" sz="1600" b="1" dirty="0">
                <a:solidFill>
                  <a:srgbClr val="008000"/>
                </a:solidFill>
                <a:latin typeface="Bitstream Vera Sans Mono" panose="020B0609030804020204" pitchFamily="49" charset="0"/>
              </a:rPr>
              <a:t>return</a:t>
            </a:r>
            <a:r>
              <a:rPr lang="en-AU" sz="1600" dirty="0">
                <a:latin typeface="Bitstream Vera Sans Mono" panose="020B0609030804020204" pitchFamily="49" charset="0"/>
              </a:rPr>
              <a:t> fib(n – 1) + fib(n – 2);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    }</a:t>
            </a:r>
          </a:p>
          <a:p>
            <a:r>
              <a:rPr lang="en-AU" sz="1600" dirty="0">
                <a:latin typeface="Bitstream Vera Sans Mono" panose="020B0609030804020204" pitchFamily="49" charset="0"/>
              </a:rPr>
              <a:t>}</a:t>
            </a: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74568BD2-DB46-301E-2C56-871E20F9551C}"/>
              </a:ext>
            </a:extLst>
          </p:cNvPr>
          <p:cNvSpPr txBox="1">
            <a:spLocks/>
          </p:cNvSpPr>
          <p:nvPr/>
        </p:nvSpPr>
        <p:spPr>
          <a:xfrm>
            <a:off x="810244" y="187843"/>
            <a:ext cx="2743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err="1"/>
              <a:t>fibonacci</a:t>
            </a:r>
            <a:endParaRPr lang="en-AU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9A64F20-5A8D-04F5-0D3B-37FA9A660EDD}"/>
              </a:ext>
            </a:extLst>
          </p:cNvPr>
          <p:cNvGrpSpPr/>
          <p:nvPr/>
        </p:nvGrpSpPr>
        <p:grpSpPr>
          <a:xfrm>
            <a:off x="6343650" y="5644721"/>
            <a:ext cx="5459660" cy="985108"/>
            <a:chOff x="6343650" y="5644721"/>
            <a:chExt cx="5459660" cy="9851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CEF42C-C289-51FD-A37E-5E3825F69CBE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8452E11-AFF2-6ADD-B753-9806F8C0FBFE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9339500-67F1-8310-C2C4-1586A9286A45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+ fib(n – 2);</a:t>
              </a: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0AC2FDB-D6C5-693E-D19A-91FF5CBCC28A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87DD144-BBCA-0FB4-0A0A-2F21FDA77455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B6747E5-F0D0-CC0B-392B-2DE092BDC289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5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CB7708-66DC-AADF-0019-5657DE00A59C}"/>
              </a:ext>
            </a:extLst>
          </p:cNvPr>
          <p:cNvGrpSpPr/>
          <p:nvPr/>
        </p:nvGrpSpPr>
        <p:grpSpPr>
          <a:xfrm>
            <a:off x="6344187" y="4541864"/>
            <a:ext cx="5459660" cy="985108"/>
            <a:chOff x="6343650" y="5644721"/>
            <a:chExt cx="5459660" cy="98510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2C68AB9-37F8-BCF0-DF47-8840D1216485}"/>
                </a:ext>
              </a:extLst>
            </p:cNvPr>
            <p:cNvSpPr/>
            <p:nvPr/>
          </p:nvSpPr>
          <p:spPr>
            <a:xfrm>
              <a:off x="6343650" y="5644721"/>
              <a:ext cx="5459660" cy="985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AU" dirty="0"/>
                <a:t>fib()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36E5917-7897-D077-AEAB-9DBF1C90B93C}"/>
                </a:ext>
              </a:extLst>
            </p:cNvPr>
            <p:cNvSpPr txBox="1"/>
            <p:nvPr/>
          </p:nvSpPr>
          <p:spPr>
            <a:xfrm>
              <a:off x="6343650" y="6179087"/>
              <a:ext cx="1347833" cy="3783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dirty="0"/>
                <a:t>current line: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9557D55-8C14-503A-0488-ED6967395096}"/>
                </a:ext>
              </a:extLst>
            </p:cNvPr>
            <p:cNvSpPr/>
            <p:nvPr/>
          </p:nvSpPr>
          <p:spPr>
            <a:xfrm>
              <a:off x="7691483" y="6179087"/>
              <a:ext cx="3989975" cy="3783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   </a:t>
              </a:r>
              <a:r>
                <a:rPr kumimoji="0" lang="en-A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return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 </a:t>
              </a:r>
              <a:r>
                <a:rPr kumimoji="0" lang="en-AU" sz="14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fib(n – 1) </a:t>
              </a:r>
              <a:r>
                <a:rPr kumimoji="0" lang="en-A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tstream Vera Sans Mono" panose="020B0609030804020204" pitchFamily="49" charset="0"/>
                  <a:ea typeface="+mn-ea"/>
                  <a:cs typeface="+mn-cs"/>
                </a:rPr>
                <a:t>+ fib(n – 2);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2614F25-2622-484F-ADA6-E28BBAF175D5}"/>
                </a:ext>
              </a:extLst>
            </p:cNvPr>
            <p:cNvGrpSpPr/>
            <p:nvPr/>
          </p:nvGrpSpPr>
          <p:grpSpPr>
            <a:xfrm>
              <a:off x="6420682" y="5724051"/>
              <a:ext cx="1846495" cy="378372"/>
              <a:chOff x="6420682" y="5724051"/>
              <a:chExt cx="1846495" cy="37837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DC3F659-D1FA-F962-89F1-A8AE6827C318}"/>
                  </a:ext>
                </a:extLst>
              </p:cNvPr>
              <p:cNvSpPr/>
              <p:nvPr/>
            </p:nvSpPr>
            <p:spPr>
              <a:xfrm>
                <a:off x="6420682" y="5724051"/>
                <a:ext cx="1846495" cy="378372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AU" sz="1400" dirty="0">
                    <a:latin typeface="Bitstream Vera Sans Mono" panose="020B0609030804020204" pitchFamily="49" charset="0"/>
                  </a:rPr>
                  <a:t>int n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1E3B99E-0C18-2348-F16E-A52C5176333B}"/>
                  </a:ext>
                </a:extLst>
              </p:cNvPr>
              <p:cNvSpPr/>
              <p:nvPr/>
            </p:nvSpPr>
            <p:spPr>
              <a:xfrm>
                <a:off x="7658708" y="5770676"/>
                <a:ext cx="545306" cy="28575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dirty="0">
                    <a:latin typeface="Bitstream Vera Sans Mono" panose="020B0609030804020204" pitchFamily="49" charset="0"/>
                  </a:rPr>
                  <a:t>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8670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10129</Words>
  <Application>Microsoft Office PowerPoint</Application>
  <PresentationFormat>Widescreen</PresentationFormat>
  <Paragraphs>2243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8" baseType="lpstr">
      <vt:lpstr>Arial</vt:lpstr>
      <vt:lpstr>Bitstream Vera Sans Mono</vt:lpstr>
      <vt:lpstr>Calibri</vt:lpstr>
      <vt:lpstr>Calibri Light</vt:lpstr>
      <vt:lpstr>Office Theme</vt:lpstr>
      <vt:lpstr>Recursion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 Examples</dc:title>
  <dc:creator>Kevin Luxa</dc:creator>
  <cp:lastModifiedBy>Kevin Luxa</cp:lastModifiedBy>
  <cp:revision>3</cp:revision>
  <dcterms:created xsi:type="dcterms:W3CDTF">2023-06-05T15:10:01Z</dcterms:created>
  <dcterms:modified xsi:type="dcterms:W3CDTF">2023-09-09T08:17:02Z</dcterms:modified>
</cp:coreProperties>
</file>