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40"/>
    <a:srgbClr val="A86ED4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7B46-E636-429D-BC68-DFE5896AE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9A170-F403-0956-8188-99A8E28D8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5216B-C7C7-C0BE-0D88-3D938DB5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6A5D-F6CE-ED57-4061-9746BBE6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7A20-5FBD-C863-4E4C-3F0CCB51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4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1E779-C4BA-C616-B38A-AF62284C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E5EA8-DEAE-8286-D70A-33804EB02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885D6-D90D-C64A-E932-1227429E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065F7-7750-BCFB-4055-3AFD8D5B7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FBB1-F658-FE52-CD33-6544B4FD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2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DF3F8-DCC9-07D0-0DC4-EAF3010B2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DABE2-3BA6-8565-E507-B665E8278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591B-4434-8984-1B92-DAFACAF2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250EC-CEBF-E549-8FB0-F6CDD015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19A1-1332-B318-4274-15AEDC8B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8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C7A4-AA49-685A-7A1E-B2C01615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D22E4-5DE8-5FE8-1A49-4C20E83F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27F9D-81C0-1545-A8A3-B3F4609C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F683-E8CA-1829-5A30-78EC8352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DDEDC-C1BC-DF5E-AEEB-22768F31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6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26D4-B88B-402B-4DAD-C9B94A86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8EFDE-B2A3-917F-562F-6FEF0B55A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D12A3-0E94-EF84-AE96-DCB68D91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8B5F-D8FC-ECC4-C068-4C23E0CB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97764-276D-B90A-5275-9CF7A718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50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2021-C127-2781-A316-34B55499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7F55-AE45-8BBF-F82A-EFFC48CC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4B79-7E7A-1D51-F973-1ED1A6AB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A0333-E280-3B66-1DE5-2D6F893F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1EFBF-FE8F-0DBF-072C-627612BE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DA4DF-2D36-4F38-BAAA-8116ADCC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78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1EF3-705C-CC50-DDCA-5C8E8B14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88CB0-37AC-B214-3C51-090A42ED7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2D360-F905-5D0C-1D4B-6CE09323F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3A9E8-0118-8A42-CFD5-C95D4B620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2BF11-3C74-ACF3-ED34-C4B77BB7E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BC2DF-D441-3746-A139-A9D03A2C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9FB25-97AE-4DC4-F6AF-5ED90870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E3AFD-9269-4E0C-4388-BDCEA2D2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27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8C80E-1D4E-F112-4203-75B97959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5547E-FB1F-5E2A-5F34-C1D3A283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C30E2-EE1C-0C8D-9757-AAA2B538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60F2B-CA1E-79DE-FFCB-ED3B0E92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09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39D70-3ED8-B62C-4D5E-18496266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050BE-3BBE-12CB-0B32-325A62E1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1DF7F-C79C-47F9-4EC1-D002F065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16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BB70-C98E-1422-9D94-ECCFFAD5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D1A9A-1D9A-993B-AD3B-401BD0D20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5C326-DD1C-0AB0-974D-9404484D5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2AC09-FA0A-5D1B-5478-1F1300DB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DC0B7-F446-8D27-8849-88BCB264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156D8-2E81-9E8E-6963-CE84957D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06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6EBC-2885-AAC6-5C60-E84E451F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D860D-C3D5-CE65-F558-C99C54216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F6C0F-B4F3-D2AF-F14F-B4405A349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D75CB-ADB3-3D63-3E09-F288CFDB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31346-3C2B-DBB1-E10F-5E1D3D37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AAC15-120D-004F-4EE0-0F2771A8D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29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F2963-0162-9BA2-BF71-44EFD24E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DEF8A-DEE6-A5B2-F002-7E1AF9571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90696-C1B9-95B8-1DDF-CE22D5F3F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7C5D2-E440-4FF5-87A1-11DD64F60626}" type="datetimeFigureOut">
              <a:rPr lang="en-AU" smtClean="0"/>
              <a:t>10/09/2023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921C-02DC-060B-D08B-A9694BBE5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D6266-EDF9-7DE5-A665-4B4CE1700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46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AA92-1264-D24B-2192-937CE0C90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Recursion Walkthroughs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364CA-AE82-744A-28FB-3729F378E5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factorial</a:t>
            </a:r>
          </a:p>
        </p:txBody>
      </p:sp>
    </p:spTree>
    <p:extLst>
      <p:ext uri="{BB962C8B-B14F-4D97-AF65-F5344CB8AC3E}">
        <p14:creationId xmlns:p14="http://schemas.microsoft.com/office/powerpoint/2010/main" val="124700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65B9FF-E14F-479D-F1A7-E9F317A53420}"/>
              </a:ext>
            </a:extLst>
          </p:cNvPr>
          <p:cNvGrpSpPr/>
          <p:nvPr/>
        </p:nvGrpSpPr>
        <p:grpSpPr>
          <a:xfrm>
            <a:off x="6343650" y="1201055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0B7EEE-DA48-B26C-AD25-14EA0B7254D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AC8819-BC37-6E19-516E-9626106E6DC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B958B6-4A96-696F-6D95-D832BF9EF47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548347B-A578-8751-D4D7-89CAE6CB0B24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33F79C1-2E4D-A247-520A-5266FB535C7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BA34BB-E5DD-37D4-4BDB-E037EE39910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1534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65B9FF-E14F-479D-F1A7-E9F317A53420}"/>
              </a:ext>
            </a:extLst>
          </p:cNvPr>
          <p:cNvGrpSpPr/>
          <p:nvPr/>
        </p:nvGrpSpPr>
        <p:grpSpPr>
          <a:xfrm>
            <a:off x="6343650" y="1201055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0B7EEE-DA48-B26C-AD25-14EA0B7254D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AC8819-BC37-6E19-516E-9626106E6DC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B958B6-4A96-696F-6D95-D832BF9EF47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548347B-A578-8751-D4D7-89CAE6CB0B24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33F79C1-2E4D-A247-520A-5266FB535C7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BA34BB-E5DD-37D4-4BDB-E037EE39910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4237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65B9FF-E14F-479D-F1A7-E9F317A53420}"/>
              </a:ext>
            </a:extLst>
          </p:cNvPr>
          <p:cNvGrpSpPr/>
          <p:nvPr/>
        </p:nvGrpSpPr>
        <p:grpSpPr>
          <a:xfrm>
            <a:off x="6343650" y="1201055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0B7EEE-DA48-B26C-AD25-14EA0B7254D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AC8819-BC37-6E19-516E-9626106E6DC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B958B6-4A96-696F-6D95-D832BF9EF47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548347B-A578-8751-D4D7-89CAE6CB0B24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33F79C1-2E4D-A247-520A-5266FB535C7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BA34BB-E5DD-37D4-4BDB-E037EE39910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1C3CE3D-93DC-D654-9706-8B165C11406B}"/>
              </a:ext>
            </a:extLst>
          </p:cNvPr>
          <p:cNvGrpSpPr/>
          <p:nvPr/>
        </p:nvGrpSpPr>
        <p:grpSpPr>
          <a:xfrm>
            <a:off x="6343650" y="139283"/>
            <a:ext cx="5459660" cy="985108"/>
            <a:chOff x="6343650" y="5644721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A3CA0F5-28F4-3E1B-3F32-4DA57107498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6FD38B6-8DEC-722D-6C19-C35340FB535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504CB4C-AF43-154F-080A-8F67D7AFDE59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D02CF7B-4438-4E51-4418-2E14D3B45C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D9E6C08-7AFD-E649-DDE9-9B150383C61B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A2CEB52-9D27-CD94-EAAF-2A325733EE30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6080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65B9FF-E14F-479D-F1A7-E9F317A53420}"/>
              </a:ext>
            </a:extLst>
          </p:cNvPr>
          <p:cNvGrpSpPr/>
          <p:nvPr/>
        </p:nvGrpSpPr>
        <p:grpSpPr>
          <a:xfrm>
            <a:off x="6343650" y="1201055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0B7EEE-DA48-B26C-AD25-14EA0B7254D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AC8819-BC37-6E19-516E-9626106E6DC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B958B6-4A96-696F-6D95-D832BF9EF47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548347B-A578-8751-D4D7-89CAE6CB0B24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33F79C1-2E4D-A247-520A-5266FB535C7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BA34BB-E5DD-37D4-4BDB-E037EE39910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1C3CE3D-93DC-D654-9706-8B165C11406B}"/>
              </a:ext>
            </a:extLst>
          </p:cNvPr>
          <p:cNvGrpSpPr/>
          <p:nvPr/>
        </p:nvGrpSpPr>
        <p:grpSpPr>
          <a:xfrm>
            <a:off x="6343650" y="139283"/>
            <a:ext cx="5459660" cy="985108"/>
            <a:chOff x="6343650" y="5644721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A3CA0F5-28F4-3E1B-3F32-4DA57107498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6FD38B6-8DEC-722D-6C19-C35340FB535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504CB4C-AF43-154F-080A-8F67D7AFDE59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    return</a:t>
              </a:r>
              <a:r>
                <a:rPr lang="en-AU" sz="1400" dirty="0">
                  <a:latin typeface="Bitstream Vera Sans Mono" panose="020B0609030804020204" pitchFamily="49" charset="0"/>
                </a:rPr>
                <a:t> 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1;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D02CF7B-4438-4E51-4418-2E14D3B45C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D9E6C08-7AFD-E649-DDE9-9B150383C61B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A2CEB52-9D27-CD94-EAAF-2A325733EE30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690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65B9FF-E14F-479D-F1A7-E9F317A53420}"/>
              </a:ext>
            </a:extLst>
          </p:cNvPr>
          <p:cNvGrpSpPr/>
          <p:nvPr/>
        </p:nvGrpSpPr>
        <p:grpSpPr>
          <a:xfrm>
            <a:off x="6343650" y="1201055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0B7EEE-DA48-B26C-AD25-14EA0B7254D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AC8819-BC37-6E19-516E-9626106E6DC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B958B6-4A96-696F-6D95-D832BF9EF47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factorial(n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548347B-A578-8751-D4D7-89CAE6CB0B24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33F79C1-2E4D-A247-520A-5266FB535C7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BA34BB-E5DD-37D4-4BDB-E037EE39910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9D507D0-DBDC-28FA-55AF-BA5D9DD06F22}"/>
              </a:ext>
            </a:extLst>
          </p:cNvPr>
          <p:cNvSpPr txBox="1"/>
          <p:nvPr/>
        </p:nvSpPr>
        <p:spPr>
          <a:xfrm>
            <a:off x="10083567" y="1770718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1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7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65B9FF-E14F-479D-F1A7-E9F317A53420}"/>
              </a:ext>
            </a:extLst>
          </p:cNvPr>
          <p:cNvGrpSpPr/>
          <p:nvPr/>
        </p:nvGrpSpPr>
        <p:grpSpPr>
          <a:xfrm>
            <a:off x="6343650" y="1201055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0B7EEE-DA48-B26C-AD25-14EA0B7254D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AC8819-BC37-6E19-516E-9626106E6DC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B958B6-4A96-696F-6D95-D832BF9EF47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 *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factorial(n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548347B-A578-8751-D4D7-89CAE6CB0B24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33F79C1-2E4D-A247-520A-5266FB535C7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BA34BB-E5DD-37D4-4BDB-E037EE39910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69D507D0-DBDC-28FA-55AF-BA5D9DD06F22}"/>
              </a:ext>
            </a:extLst>
          </p:cNvPr>
          <p:cNvSpPr txBox="1"/>
          <p:nvPr/>
        </p:nvSpPr>
        <p:spPr>
          <a:xfrm>
            <a:off x="10083567" y="1770718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DC8EC3-D4FB-6C6A-BF80-AE8AE6D2B178}"/>
              </a:ext>
            </a:extLst>
          </p:cNvPr>
          <p:cNvSpPr txBox="1"/>
          <p:nvPr/>
        </p:nvSpPr>
        <p:spPr>
          <a:xfrm>
            <a:off x="9074073" y="1770718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1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002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factorial(n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23F25BF-18F8-D0F1-C870-2D85AF0818AB}"/>
              </a:ext>
            </a:extLst>
          </p:cNvPr>
          <p:cNvSpPr txBox="1"/>
          <p:nvPr/>
        </p:nvSpPr>
        <p:spPr>
          <a:xfrm>
            <a:off x="10083567" y="2831490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1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106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 *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factorial(n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23F25BF-18F8-D0F1-C870-2D85AF0818AB}"/>
              </a:ext>
            </a:extLst>
          </p:cNvPr>
          <p:cNvSpPr txBox="1"/>
          <p:nvPr/>
        </p:nvSpPr>
        <p:spPr>
          <a:xfrm>
            <a:off x="10083567" y="2831490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D2FDBD-B329-1A9F-7B86-FC0197E73281}"/>
              </a:ext>
            </a:extLst>
          </p:cNvPr>
          <p:cNvSpPr txBox="1"/>
          <p:nvPr/>
        </p:nvSpPr>
        <p:spPr>
          <a:xfrm>
            <a:off x="9074073" y="2834101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2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0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factorial(n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528E6CB-227C-DDE6-475C-BFE513A0DD0B}"/>
              </a:ext>
            </a:extLst>
          </p:cNvPr>
          <p:cNvSpPr txBox="1"/>
          <p:nvPr/>
        </p:nvSpPr>
        <p:spPr>
          <a:xfrm>
            <a:off x="10083567" y="3899779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2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83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n *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factorial(n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528E6CB-227C-DDE6-475C-BFE513A0DD0B}"/>
              </a:ext>
            </a:extLst>
          </p:cNvPr>
          <p:cNvSpPr txBox="1"/>
          <p:nvPr/>
        </p:nvSpPr>
        <p:spPr>
          <a:xfrm>
            <a:off x="10083567" y="3899779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7D49DB-4D95-BEED-4041-49E1C82C5910}"/>
              </a:ext>
            </a:extLst>
          </p:cNvPr>
          <p:cNvSpPr txBox="1"/>
          <p:nvPr/>
        </p:nvSpPr>
        <p:spPr>
          <a:xfrm>
            <a:off x="9073480" y="3893387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6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4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9915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factorial(3)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BD53B71-1ABB-7F82-7205-93C0647C9593}"/>
              </a:ext>
            </a:extLst>
          </p:cNvPr>
          <p:cNvSpPr txBox="1"/>
          <p:nvPr/>
        </p:nvSpPr>
        <p:spPr>
          <a:xfrm>
            <a:off x="9863443" y="4956034"/>
            <a:ext cx="335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itstream Vera Sans Mono" panose="020B0609030804020204" pitchFamily="49" charset="0"/>
              </a:rPr>
              <a:t>6</a:t>
            </a:r>
            <a:endParaRPr lang="en-AU" sz="1400" dirty="0"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1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690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940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356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5235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8177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366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2389986"/>
            <a:ext cx="49914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factorial(3));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factorial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n * factorial(n – 1);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factorial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438637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main()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printf(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“%d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\n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B0004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”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, factorial(3));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2034A0-8BF9-215C-2142-B255A57CD6D9}"/>
              </a:ext>
            </a:extLst>
          </p:cNvPr>
          <p:cNvGrpSpPr/>
          <p:nvPr/>
        </p:nvGrpSpPr>
        <p:grpSpPr>
          <a:xfrm>
            <a:off x="6343650" y="3324599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E1AB95F-5B0F-B7F9-E6EE-44DB1A139810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4CF38B4-6330-7F7F-6916-7DBEA145B4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565D11-5CF5-ADDF-4E37-7FBC56487D9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512E7E-45CF-6F97-1DC4-9A8990E499C0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8BFC564-A872-C073-53EB-17A6F9E4E021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9635CC8-5CBC-8CA2-303E-621018072BDC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7672D6A-C7AC-6701-2BF0-84C51E6768D6}"/>
              </a:ext>
            </a:extLst>
          </p:cNvPr>
          <p:cNvGrpSpPr/>
          <p:nvPr/>
        </p:nvGrpSpPr>
        <p:grpSpPr>
          <a:xfrm>
            <a:off x="6343650" y="226282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4B0D0F-1D23-C3A7-9830-1793A69DE5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DA16FF-AD35-E45B-A84B-84D86D00664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07E8DF-0561-84F8-F073-8D9344763D6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n * factorial(n – 1);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4A88DFC-D7A0-CB0B-3CE2-C603A861489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E1F136C-8210-F8CB-A0F1-6DEC6D647A9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F699D85-9AC4-6171-2ED4-C7021E470C8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65B9FF-E14F-479D-F1A7-E9F317A53420}"/>
              </a:ext>
            </a:extLst>
          </p:cNvPr>
          <p:cNvGrpSpPr/>
          <p:nvPr/>
        </p:nvGrpSpPr>
        <p:grpSpPr>
          <a:xfrm>
            <a:off x="6343650" y="1201055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0B7EEE-DA48-B26C-AD25-14EA0B7254D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factorial()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DAC8819-BC37-6E19-516E-9626106E6DC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1B958B6-4A96-696F-6D95-D832BF9EF47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8548347B-A578-8751-D4D7-89CAE6CB0B24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33F79C1-2E4D-A247-520A-5266FB535C7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EBA34BB-E5DD-37D4-4BDB-E037EE39910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410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2026</Words>
  <Application>Microsoft Office PowerPoint</Application>
  <PresentationFormat>Widescreen</PresentationFormat>
  <Paragraphs>506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Bitstream Vera Sans Mono</vt:lpstr>
      <vt:lpstr>Calibri</vt:lpstr>
      <vt:lpstr>Calibri Light</vt:lpstr>
      <vt:lpstr>Office Theme</vt:lpstr>
      <vt:lpstr>Recursion Walkthroughs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Examples</dc:title>
  <dc:creator>Kevin Luxa</dc:creator>
  <cp:lastModifiedBy>Kevin Luxa</cp:lastModifiedBy>
  <cp:revision>5</cp:revision>
  <dcterms:created xsi:type="dcterms:W3CDTF">2023-06-05T15:10:01Z</dcterms:created>
  <dcterms:modified xsi:type="dcterms:W3CDTF">2023-09-10T10:05:49Z</dcterms:modified>
</cp:coreProperties>
</file>